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229"/>
    <p:restoredTop sz="93632"/>
  </p:normalViewPr>
  <p:slideViewPr>
    <p:cSldViewPr snapToGrid="0" snapToObjects="1">
      <p:cViewPr varScale="1">
        <p:scale>
          <a:sx n="110" d="100"/>
          <a:sy n="110" d="100"/>
        </p:scale>
        <p:origin x="17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F603-0C43-A146-81B9-CE2D8CAA613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2917-1BCD-D041-9683-64A2A2F6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1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F603-0C43-A146-81B9-CE2D8CAA613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2917-1BCD-D041-9683-64A2A2F6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8851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F603-0C43-A146-81B9-CE2D8CAA613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2917-1BCD-D041-9683-64A2A2F6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4012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F603-0C43-A146-81B9-CE2D8CAA613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2917-1BCD-D041-9683-64A2A2F6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60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F603-0C43-A146-81B9-CE2D8CAA613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2917-1BCD-D041-9683-64A2A2F6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1391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F603-0C43-A146-81B9-CE2D8CAA613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2917-1BCD-D041-9683-64A2A2F6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6900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F603-0C43-A146-81B9-CE2D8CAA613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2917-1BCD-D041-9683-64A2A2F6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13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F603-0C43-A146-81B9-CE2D8CAA613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2917-1BCD-D041-9683-64A2A2F6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711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F603-0C43-A146-81B9-CE2D8CAA613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2917-1BCD-D041-9683-64A2A2F6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9269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F603-0C43-A146-81B9-CE2D8CAA613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2917-1BCD-D041-9683-64A2A2F6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334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CF603-0C43-A146-81B9-CE2D8CAA613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82917-1BCD-D041-9683-64A2A2F6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1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CF603-0C43-A146-81B9-CE2D8CAA6130}" type="datetimeFigureOut">
              <a:rPr lang="en-US" smtClean="0"/>
              <a:t>10/4/17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282917-1BCD-D041-9683-64A2A2F6C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06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45573"/>
            <a:ext cx="4239863" cy="2023252"/>
          </a:xfrm>
        </p:spPr>
        <p:txBody>
          <a:bodyPr/>
          <a:lstStyle/>
          <a:p>
            <a:pPr algn="ctr"/>
            <a:r>
              <a:rPr lang="en-US" b="1" dirty="0" smtClean="0">
                <a:latin typeface="Tw Cen MT" charset="0"/>
                <a:ea typeface="Tw Cen MT" charset="0"/>
                <a:cs typeface="Tw Cen MT" charset="0"/>
              </a:rPr>
              <a:t>FILM SHOWING &amp; </a:t>
            </a:r>
            <a:br>
              <a:rPr lang="en-US" b="1" dirty="0" smtClean="0">
                <a:latin typeface="Tw Cen MT" charset="0"/>
                <a:ea typeface="Tw Cen MT" charset="0"/>
                <a:cs typeface="Tw Cen MT" charset="0"/>
              </a:rPr>
            </a:br>
            <a:r>
              <a:rPr lang="en-US" b="1" dirty="0" smtClean="0">
                <a:latin typeface="Tw Cen MT" charset="0"/>
                <a:ea typeface="Tw Cen MT" charset="0"/>
                <a:cs typeface="Tw Cen MT" charset="0"/>
              </a:rPr>
              <a:t>PANEL DISCUSSION</a:t>
            </a:r>
            <a:br>
              <a:rPr lang="en-US" b="1" dirty="0" smtClean="0">
                <a:latin typeface="Tw Cen MT" charset="0"/>
                <a:ea typeface="Tw Cen MT" charset="0"/>
                <a:cs typeface="Tw Cen MT" charset="0"/>
              </a:rPr>
            </a:br>
            <a:endParaRPr lang="en-US" b="1" dirty="0">
              <a:latin typeface="Tw Cen MT" charset="0"/>
              <a:ea typeface="Tw Cen MT" charset="0"/>
              <a:cs typeface="Tw Cen MT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1087" y="-19972"/>
            <a:ext cx="5154148" cy="687797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338929"/>
            <a:ext cx="4555558" cy="4003997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en-US" u="sng" dirty="0" smtClean="0">
                <a:latin typeface="Tw Cen MT" charset="0"/>
                <a:ea typeface="Tw Cen MT" charset="0"/>
                <a:cs typeface="Tw Cen MT" charset="0"/>
              </a:rPr>
              <a:t>Film</a:t>
            </a:r>
            <a:r>
              <a:rPr lang="en-US" dirty="0" smtClean="0">
                <a:latin typeface="Tw Cen MT" charset="0"/>
                <a:ea typeface="Tw Cen MT" charset="0"/>
                <a:cs typeface="Tw Cen MT" charset="0"/>
              </a:rPr>
              <a:t>: </a:t>
            </a:r>
            <a:r>
              <a:rPr lang="en-US" b="1" dirty="0" smtClean="0">
                <a:latin typeface="Tw Cen MT" charset="0"/>
                <a:ea typeface="Tw Cen MT" charset="0"/>
                <a:cs typeface="Tw Cen MT" charset="0"/>
              </a:rPr>
              <a:t>2:45pm</a:t>
            </a:r>
            <a:r>
              <a:rPr lang="en-US" dirty="0" smtClean="0">
                <a:latin typeface="Tw Cen MT" charset="0"/>
                <a:ea typeface="Tw Cen MT" charset="0"/>
                <a:cs typeface="Tw Cen MT" charset="0"/>
              </a:rPr>
              <a:t> at </a:t>
            </a:r>
            <a:r>
              <a:rPr lang="en-US" b="1" dirty="0" smtClean="0">
                <a:latin typeface="Tw Cen MT" charset="0"/>
                <a:ea typeface="Tw Cen MT" charset="0"/>
                <a:cs typeface="Tw Cen MT" charset="0"/>
              </a:rPr>
              <a:t>Broadway Metro Theatre</a:t>
            </a:r>
            <a:r>
              <a:rPr lang="en-US" dirty="0" smtClean="0">
                <a:latin typeface="Tw Cen MT" charset="0"/>
                <a:ea typeface="Tw Cen MT" charset="0"/>
                <a:cs typeface="Tw Cen MT" charset="0"/>
              </a:rPr>
              <a:t>,                      43 W. Broadway, Eugene</a:t>
            </a:r>
          </a:p>
          <a:p>
            <a:pPr algn="l">
              <a:spcBef>
                <a:spcPts val="0"/>
              </a:spcBef>
            </a:pPr>
            <a:endParaRPr lang="en-US" u="sng" dirty="0" smtClean="0">
              <a:latin typeface="Tw Cen MT" charset="0"/>
              <a:ea typeface="Tw Cen MT" charset="0"/>
              <a:cs typeface="Tw Cen MT" charset="0"/>
            </a:endParaRPr>
          </a:p>
          <a:p>
            <a:pPr algn="l">
              <a:spcBef>
                <a:spcPts val="0"/>
              </a:spcBef>
            </a:pPr>
            <a:r>
              <a:rPr lang="en-US" u="sng" dirty="0" smtClean="0">
                <a:latin typeface="Tw Cen MT" charset="0"/>
                <a:ea typeface="Tw Cen MT" charset="0"/>
                <a:cs typeface="Tw Cen MT" charset="0"/>
              </a:rPr>
              <a:t>Panel &amp; Public Discussion</a:t>
            </a:r>
            <a:r>
              <a:rPr lang="en-US" dirty="0" smtClean="0">
                <a:latin typeface="Tw Cen MT" charset="0"/>
                <a:ea typeface="Tw Cen MT" charset="0"/>
                <a:cs typeface="Tw Cen MT" charset="0"/>
              </a:rPr>
              <a:t>: 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latin typeface="Tw Cen MT" charset="0"/>
                <a:ea typeface="Tw Cen MT" charset="0"/>
                <a:cs typeface="Tw Cen MT" charset="0"/>
              </a:rPr>
              <a:t>“</a:t>
            </a:r>
            <a:r>
              <a:rPr lang="en-US" i="1" dirty="0">
                <a:latin typeface="Tw Cen MT" charset="0"/>
                <a:ea typeface="Tw Cen MT" charset="0"/>
                <a:cs typeface="Tw Cen MT" charset="0"/>
              </a:rPr>
              <a:t>Plight of Oregon Migrant and Farm </a:t>
            </a:r>
            <a:r>
              <a:rPr lang="en-US" i="1" dirty="0" smtClean="0">
                <a:latin typeface="Tw Cen MT" charset="0"/>
                <a:ea typeface="Tw Cen MT" charset="0"/>
                <a:cs typeface="Tw Cen MT" charset="0"/>
              </a:rPr>
              <a:t>Workers</a:t>
            </a:r>
            <a:r>
              <a:rPr lang="en-US" dirty="0" smtClean="0">
                <a:latin typeface="Tw Cen MT" charset="0"/>
                <a:ea typeface="Tw Cen MT" charset="0"/>
                <a:cs typeface="Tw Cen MT" charset="0"/>
              </a:rPr>
              <a:t>”</a:t>
            </a:r>
            <a:r>
              <a:rPr lang="en-US" dirty="0">
                <a:latin typeface="Tw Cen MT" charset="0"/>
                <a:ea typeface="Tw Cen MT" charset="0"/>
                <a:cs typeface="Tw Cen MT" charset="0"/>
              </a:rPr>
              <a:t> </a:t>
            </a:r>
            <a:endParaRPr lang="en-US" dirty="0" smtClean="0">
              <a:latin typeface="Tw Cen MT" charset="0"/>
              <a:ea typeface="Tw Cen MT" charset="0"/>
              <a:cs typeface="Tw Cen MT" charset="0"/>
            </a:endParaRPr>
          </a:p>
          <a:p>
            <a:pPr algn="l">
              <a:spcBef>
                <a:spcPts val="0"/>
              </a:spcBef>
            </a:pPr>
            <a:r>
              <a:rPr lang="en-US" b="1" dirty="0" smtClean="0">
                <a:latin typeface="Tw Cen MT" charset="0"/>
                <a:ea typeface="Tw Cen MT" charset="0"/>
                <a:cs typeface="Tw Cen MT" charset="0"/>
              </a:rPr>
              <a:t>4:30pm</a:t>
            </a:r>
            <a:r>
              <a:rPr lang="en-US" dirty="0" smtClean="0">
                <a:latin typeface="Tw Cen MT" charset="0"/>
                <a:ea typeface="Tw Cen MT" charset="0"/>
                <a:cs typeface="Tw Cen MT" charset="0"/>
              </a:rPr>
              <a:t> at the </a:t>
            </a:r>
            <a:r>
              <a:rPr lang="en-US" b="1" dirty="0" smtClean="0">
                <a:latin typeface="Tw Cen MT" charset="0"/>
                <a:ea typeface="Tw Cen MT" charset="0"/>
                <a:cs typeface="Tw Cen MT" charset="0"/>
              </a:rPr>
              <a:t>downtown Eugene Public Library</a:t>
            </a:r>
          </a:p>
          <a:p>
            <a:pPr algn="l">
              <a:spcBef>
                <a:spcPts val="0"/>
              </a:spcBef>
            </a:pPr>
            <a:r>
              <a:rPr lang="en-US" dirty="0" smtClean="0">
                <a:latin typeface="Tw Cen MT" charset="0"/>
                <a:ea typeface="Tw Cen MT" charset="0"/>
                <a:cs typeface="Tw Cen MT" charset="0"/>
              </a:rPr>
              <a:t>Bascom-</a:t>
            </a:r>
            <a:r>
              <a:rPr lang="en-US" dirty="0" err="1" smtClean="0">
                <a:latin typeface="Tw Cen MT" charset="0"/>
                <a:ea typeface="Tw Cen MT" charset="0"/>
                <a:cs typeface="Tw Cen MT" charset="0"/>
              </a:rPr>
              <a:t>Tykeson</a:t>
            </a:r>
            <a:r>
              <a:rPr lang="en-US" dirty="0" smtClean="0">
                <a:latin typeface="Tw Cen MT" charset="0"/>
                <a:ea typeface="Tw Cen MT" charset="0"/>
                <a:cs typeface="Tw Cen MT" charset="0"/>
              </a:rPr>
              <a:t> Room, 100 W 10</a:t>
            </a:r>
            <a:r>
              <a:rPr lang="en-US" baseline="30000" dirty="0" smtClean="0">
                <a:latin typeface="Tw Cen MT" charset="0"/>
                <a:ea typeface="Tw Cen MT" charset="0"/>
                <a:cs typeface="Tw Cen MT" charset="0"/>
              </a:rPr>
              <a:t>th</a:t>
            </a:r>
            <a:r>
              <a:rPr lang="en-US" dirty="0" smtClean="0">
                <a:latin typeface="Tw Cen MT" charset="0"/>
                <a:ea typeface="Tw Cen MT" charset="0"/>
                <a:cs typeface="Tw Cen MT" charset="0"/>
              </a:rPr>
              <a:t> Ave, with </a:t>
            </a:r>
          </a:p>
          <a:p>
            <a:pPr lvl="1">
              <a:spcBef>
                <a:spcPts val="0"/>
              </a:spcBef>
            </a:pPr>
            <a:endParaRPr lang="en-US" sz="1000" b="1" dirty="0" smtClean="0">
              <a:latin typeface="Tw Cen MT" charset="0"/>
              <a:ea typeface="Tw Cen MT" charset="0"/>
              <a:cs typeface="Tw Cen MT" charset="0"/>
            </a:endParaRPr>
          </a:p>
          <a:p>
            <a:pPr lvl="1">
              <a:spcBef>
                <a:spcPts val="0"/>
              </a:spcBef>
            </a:pPr>
            <a:r>
              <a:rPr lang="en-US" sz="1600" b="1" dirty="0" smtClean="0">
                <a:latin typeface="Tw Cen MT" charset="0"/>
                <a:ea typeface="Tw Cen MT" charset="0"/>
                <a:cs typeface="Tw Cen MT" charset="0"/>
              </a:rPr>
              <a:t>Ramon </a:t>
            </a:r>
            <a:r>
              <a:rPr lang="en-US" sz="1600" b="1" dirty="0">
                <a:latin typeface="Tw Cen MT" charset="0"/>
                <a:ea typeface="Tw Cen MT" charset="0"/>
                <a:cs typeface="Tw Cen MT" charset="0"/>
              </a:rPr>
              <a:t>Ramirez</a:t>
            </a:r>
            <a:r>
              <a:rPr lang="en-US" sz="1600" dirty="0"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en-US" sz="1600" dirty="0" err="1">
                <a:latin typeface="Tw Cen MT" charset="0"/>
                <a:ea typeface="Tw Cen MT" charset="0"/>
                <a:cs typeface="Tw Cen MT" charset="0"/>
              </a:rPr>
              <a:t>Pineros</a:t>
            </a:r>
            <a:r>
              <a:rPr lang="en-US" sz="1600" dirty="0">
                <a:latin typeface="Tw Cen MT" charset="0"/>
                <a:ea typeface="Tw Cen MT" charset="0"/>
                <a:cs typeface="Tw Cen MT" charset="0"/>
              </a:rPr>
              <a:t> y </a:t>
            </a:r>
            <a:r>
              <a:rPr lang="en-US" sz="1600" dirty="0" err="1">
                <a:latin typeface="Tw Cen MT" charset="0"/>
                <a:ea typeface="Tw Cen MT" charset="0"/>
                <a:cs typeface="Tw Cen MT" charset="0"/>
              </a:rPr>
              <a:t>Campesinos</a:t>
            </a:r>
            <a:r>
              <a:rPr lang="en-US" sz="1600" dirty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1600" dirty="0" err="1">
                <a:latin typeface="Tw Cen MT" charset="0"/>
                <a:ea typeface="Tw Cen MT" charset="0"/>
                <a:cs typeface="Tw Cen MT" charset="0"/>
              </a:rPr>
              <a:t>Unidos</a:t>
            </a:r>
            <a:r>
              <a:rPr lang="en-US" sz="1600" dirty="0">
                <a:latin typeface="Tw Cen MT" charset="0"/>
                <a:ea typeface="Tw Cen MT" charset="0"/>
                <a:cs typeface="Tw Cen MT" charset="0"/>
              </a:rPr>
              <a:t> </a:t>
            </a:r>
            <a:endParaRPr lang="en-US" sz="1600" dirty="0" smtClean="0">
              <a:latin typeface="Tw Cen MT" charset="0"/>
              <a:ea typeface="Tw Cen MT" charset="0"/>
              <a:cs typeface="Tw Cen MT" charset="0"/>
            </a:endParaRPr>
          </a:p>
          <a:p>
            <a:pPr lvl="2">
              <a:spcBef>
                <a:spcPts val="0"/>
              </a:spcBef>
            </a:pPr>
            <a:r>
              <a:rPr lang="en-US" sz="1600" dirty="0" smtClean="0">
                <a:latin typeface="Tw Cen MT" charset="0"/>
                <a:ea typeface="Tw Cen MT" charset="0"/>
                <a:cs typeface="Tw Cen MT" charset="0"/>
              </a:rPr>
              <a:t>del </a:t>
            </a:r>
            <a:r>
              <a:rPr lang="en-US" sz="1600" dirty="0" err="1" smtClean="0">
                <a:latin typeface="Tw Cen MT" charset="0"/>
                <a:ea typeface="Tw Cen MT" charset="0"/>
                <a:cs typeface="Tw Cen MT" charset="0"/>
              </a:rPr>
              <a:t>Noroeste</a:t>
            </a:r>
            <a:r>
              <a:rPr lang="en-US" sz="1600" dirty="0" smtClean="0">
                <a:latin typeface="Tw Cen MT" charset="0"/>
                <a:ea typeface="Tw Cen MT" charset="0"/>
                <a:cs typeface="Tw Cen MT" charset="0"/>
              </a:rPr>
              <a:t> (PCUN);</a:t>
            </a:r>
          </a:p>
          <a:p>
            <a:pPr lvl="1">
              <a:spcBef>
                <a:spcPts val="0"/>
              </a:spcBef>
            </a:pPr>
            <a:r>
              <a:rPr lang="en-US" sz="1600" b="1" dirty="0" smtClean="0">
                <a:latin typeface="Tw Cen MT" charset="0"/>
                <a:ea typeface="Tw Cen MT" charset="0"/>
                <a:cs typeface="Tw Cen MT" charset="0"/>
              </a:rPr>
              <a:t>Sandra </a:t>
            </a:r>
            <a:r>
              <a:rPr lang="en-US" sz="1600" b="1" dirty="0">
                <a:latin typeface="Tw Cen MT" charset="0"/>
                <a:ea typeface="Tw Cen MT" charset="0"/>
                <a:cs typeface="Tw Cen MT" charset="0"/>
              </a:rPr>
              <a:t>Hernández-</a:t>
            </a:r>
            <a:r>
              <a:rPr lang="en-US" sz="1600" b="1" dirty="0" err="1">
                <a:latin typeface="Tw Cen MT" charset="0"/>
                <a:ea typeface="Tw Cen MT" charset="0"/>
                <a:cs typeface="Tw Cen MT" charset="0"/>
              </a:rPr>
              <a:t>Lomelí</a:t>
            </a:r>
            <a:r>
              <a:rPr lang="en-US" sz="1600" dirty="0">
                <a:latin typeface="Tw Cen MT" charset="0"/>
                <a:ea typeface="Tw Cen MT" charset="0"/>
                <a:cs typeface="Tw Cen MT" charset="0"/>
              </a:rPr>
              <a:t>, Director, Latinos </a:t>
            </a:r>
            <a:endParaRPr lang="en-US" sz="1600" dirty="0" smtClean="0">
              <a:latin typeface="Tw Cen MT" charset="0"/>
              <a:ea typeface="Tw Cen MT" charset="0"/>
              <a:cs typeface="Tw Cen MT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Tw Cen MT" charset="0"/>
                <a:ea typeface="Tw Cen MT" charset="0"/>
                <a:cs typeface="Tw Cen MT" charset="0"/>
              </a:rPr>
              <a:t>	</a:t>
            </a:r>
            <a:r>
              <a:rPr lang="en-US" sz="1600" dirty="0" err="1" smtClean="0">
                <a:latin typeface="Tw Cen MT" charset="0"/>
                <a:ea typeface="Tw Cen MT" charset="0"/>
                <a:cs typeface="Tw Cen MT" charset="0"/>
              </a:rPr>
              <a:t>Unidos</a:t>
            </a:r>
            <a:r>
              <a:rPr lang="en-US" sz="1600" dirty="0" smtClean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1600" dirty="0" err="1">
                <a:latin typeface="Tw Cen MT" charset="0"/>
                <a:ea typeface="Tw Cen MT" charset="0"/>
                <a:cs typeface="Tw Cen MT" charset="0"/>
              </a:rPr>
              <a:t>Siempre</a:t>
            </a:r>
            <a:r>
              <a:rPr lang="en-US" sz="1600" dirty="0">
                <a:latin typeface="Tw Cen MT" charset="0"/>
                <a:ea typeface="Tw Cen MT" charset="0"/>
                <a:cs typeface="Tw Cen MT" charset="0"/>
              </a:rPr>
              <a:t> (LUS); </a:t>
            </a:r>
            <a:endParaRPr lang="en-US" sz="1600" dirty="0" smtClean="0">
              <a:latin typeface="Tw Cen MT" charset="0"/>
              <a:ea typeface="Tw Cen MT" charset="0"/>
              <a:cs typeface="Tw Cen MT" charset="0"/>
            </a:endParaRPr>
          </a:p>
          <a:p>
            <a:pPr lvl="1">
              <a:spcBef>
                <a:spcPts val="0"/>
              </a:spcBef>
            </a:pPr>
            <a:r>
              <a:rPr lang="en-US" sz="1600" b="1" dirty="0" smtClean="0">
                <a:latin typeface="Tw Cen MT" charset="0"/>
                <a:ea typeface="Tw Cen MT" charset="0"/>
                <a:cs typeface="Tw Cen MT" charset="0"/>
              </a:rPr>
              <a:t>Philip </a:t>
            </a:r>
            <a:r>
              <a:rPr lang="en-US" sz="1600" b="1" dirty="0">
                <a:latin typeface="Tw Cen MT" charset="0"/>
                <a:ea typeface="Tw Cen MT" charset="0"/>
                <a:cs typeface="Tw Cen MT" charset="0"/>
              </a:rPr>
              <a:t>Carrasco</a:t>
            </a:r>
            <a:r>
              <a:rPr lang="en-US" sz="1600" dirty="0">
                <a:latin typeface="Tw Cen MT" charset="0"/>
                <a:ea typeface="Tw Cen MT" charset="0"/>
                <a:cs typeface="Tw Cen MT" charset="0"/>
              </a:rPr>
              <a:t>, </a:t>
            </a:r>
            <a:r>
              <a:rPr lang="en-US" sz="1600" dirty="0" err="1">
                <a:latin typeface="Tw Cen MT" charset="0"/>
                <a:ea typeface="Tw Cen MT" charset="0"/>
                <a:cs typeface="Tw Cen MT" charset="0"/>
              </a:rPr>
              <a:t>Grupo</a:t>
            </a:r>
            <a:r>
              <a:rPr lang="en-US" sz="1600" dirty="0">
                <a:latin typeface="Tw Cen MT" charset="0"/>
                <a:ea typeface="Tw Cen MT" charset="0"/>
                <a:cs typeface="Tw Cen MT" charset="0"/>
              </a:rPr>
              <a:t> Latino de </a:t>
            </a:r>
            <a:r>
              <a:rPr lang="en-US" sz="1600" dirty="0" err="1">
                <a:latin typeface="Tw Cen MT" charset="0"/>
                <a:ea typeface="Tw Cen MT" charset="0"/>
                <a:cs typeface="Tw Cen MT" charset="0"/>
              </a:rPr>
              <a:t>Acción</a:t>
            </a:r>
            <a:r>
              <a:rPr lang="en-US" sz="1600" dirty="0">
                <a:latin typeface="Tw Cen MT" charset="0"/>
                <a:ea typeface="Tw Cen MT" charset="0"/>
                <a:cs typeface="Tw Cen MT" charset="0"/>
              </a:rPr>
              <a:t> </a:t>
            </a:r>
            <a:endParaRPr lang="en-US" sz="1600" dirty="0" smtClean="0">
              <a:latin typeface="Tw Cen MT" charset="0"/>
              <a:ea typeface="Tw Cen MT" charset="0"/>
              <a:cs typeface="Tw Cen MT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>
                <a:latin typeface="Tw Cen MT" charset="0"/>
                <a:ea typeface="Tw Cen MT" charset="0"/>
                <a:cs typeface="Tw Cen MT" charset="0"/>
              </a:rPr>
              <a:t>	</a:t>
            </a:r>
            <a:r>
              <a:rPr lang="en-US" sz="1600" dirty="0" err="1" smtClean="0">
                <a:latin typeface="Tw Cen MT" charset="0"/>
                <a:ea typeface="Tw Cen MT" charset="0"/>
                <a:cs typeface="Tw Cen MT" charset="0"/>
              </a:rPr>
              <a:t>Directa</a:t>
            </a:r>
            <a:r>
              <a:rPr lang="en-US" sz="1600" dirty="0" smtClean="0">
                <a:latin typeface="Tw Cen MT" charset="0"/>
                <a:ea typeface="Tw Cen MT" charset="0"/>
                <a:cs typeface="Tw Cen MT" charset="0"/>
              </a:rPr>
              <a:t> </a:t>
            </a:r>
            <a:r>
              <a:rPr lang="en-US" sz="1600" dirty="0">
                <a:latin typeface="Tw Cen MT" charset="0"/>
                <a:ea typeface="Tw Cen MT" charset="0"/>
                <a:cs typeface="Tw Cen MT" charset="0"/>
              </a:rPr>
              <a:t>of Lane County (GLAD); </a:t>
            </a:r>
            <a:endParaRPr lang="en-US" sz="1600" dirty="0" smtClean="0">
              <a:latin typeface="Tw Cen MT" charset="0"/>
              <a:ea typeface="Tw Cen MT" charset="0"/>
              <a:cs typeface="Tw Cen MT" charset="0"/>
            </a:endParaRPr>
          </a:p>
          <a:p>
            <a:pPr lvl="1">
              <a:spcBef>
                <a:spcPts val="0"/>
              </a:spcBef>
            </a:pPr>
            <a:r>
              <a:rPr lang="en-US" sz="1600" b="1" dirty="0" smtClean="0">
                <a:latin typeface="Tw Cen MT" charset="0"/>
                <a:ea typeface="Tw Cen MT" charset="0"/>
                <a:cs typeface="Tw Cen MT" charset="0"/>
              </a:rPr>
              <a:t>Lisa </a:t>
            </a:r>
            <a:r>
              <a:rPr lang="en-US" sz="1600" b="1" dirty="0">
                <a:latin typeface="Tw Cen MT" charset="0"/>
                <a:ea typeface="Tw Cen MT" charset="0"/>
                <a:cs typeface="Tw Cen MT" charset="0"/>
              </a:rPr>
              <a:t>Arkin</a:t>
            </a:r>
            <a:r>
              <a:rPr lang="en-US" sz="1600" dirty="0">
                <a:latin typeface="Tw Cen MT" charset="0"/>
                <a:ea typeface="Tw Cen MT" charset="0"/>
                <a:cs typeface="Tw Cen MT" charset="0"/>
              </a:rPr>
              <a:t>, Beyond </a:t>
            </a:r>
            <a:r>
              <a:rPr lang="en-US" sz="1600" dirty="0" smtClean="0">
                <a:latin typeface="Tw Cen MT" charset="0"/>
                <a:ea typeface="Tw Cen MT" charset="0"/>
                <a:cs typeface="Tw Cen MT" charset="0"/>
              </a:rPr>
              <a:t>Toxics</a:t>
            </a:r>
          </a:p>
          <a:p>
            <a:pPr lvl="1">
              <a:spcBef>
                <a:spcPts val="0"/>
              </a:spcBef>
            </a:pPr>
            <a:endParaRPr lang="en-US" sz="1600" dirty="0">
              <a:latin typeface="Tw Cen MT" charset="0"/>
              <a:ea typeface="Tw Cen MT" charset="0"/>
              <a:cs typeface="Tw Cen MT" charset="0"/>
            </a:endParaRPr>
          </a:p>
          <a:p>
            <a:pPr lvl="1">
              <a:spcBef>
                <a:spcPts val="0"/>
              </a:spcBef>
            </a:pPr>
            <a:r>
              <a:rPr lang="en-US" sz="1600" dirty="0" smtClean="0">
                <a:latin typeface="Tw Cen MT" charset="0"/>
                <a:ea typeface="Tw Cen MT" charset="0"/>
                <a:cs typeface="Tw Cen MT" charset="0"/>
              </a:rPr>
              <a:t>http://</a:t>
            </a:r>
            <a:r>
              <a:rPr lang="en-US" sz="1600" dirty="0" err="1" smtClean="0">
                <a:latin typeface="Tw Cen MT" charset="0"/>
                <a:ea typeface="Tw Cen MT" charset="0"/>
                <a:cs typeface="Tw Cen MT" charset="0"/>
              </a:rPr>
              <a:t>www.beyondtoxics.org</a:t>
            </a:r>
            <a:r>
              <a:rPr lang="en-US" sz="1600" dirty="0" smtClean="0">
                <a:latin typeface="Tw Cen MT" charset="0"/>
                <a:ea typeface="Tw Cen MT" charset="0"/>
                <a:cs typeface="Tw Cen MT" charset="0"/>
              </a:rPr>
              <a:t>/events/</a:t>
            </a:r>
            <a:r>
              <a:rPr lang="en-US" sz="1600" dirty="0" err="1" smtClean="0">
                <a:latin typeface="Tw Cen MT" charset="0"/>
                <a:ea typeface="Tw Cen MT" charset="0"/>
                <a:cs typeface="Tw Cen MT" charset="0"/>
              </a:rPr>
              <a:t>dolores</a:t>
            </a:r>
            <a:r>
              <a:rPr lang="en-US" sz="1600" dirty="0" smtClean="0">
                <a:latin typeface="Tw Cen MT" charset="0"/>
                <a:ea typeface="Tw Cen MT" charset="0"/>
                <a:cs typeface="Tw Cen MT" charset="0"/>
              </a:rPr>
              <a:t>-documentary-showing-</a:t>
            </a:r>
            <a:r>
              <a:rPr lang="en-US" sz="1600" dirty="0" err="1" smtClean="0">
                <a:latin typeface="Tw Cen MT" charset="0"/>
                <a:ea typeface="Tw Cen MT" charset="0"/>
                <a:cs typeface="Tw Cen MT" charset="0"/>
              </a:rPr>
              <a:t>eugene</a:t>
            </a:r>
            <a:r>
              <a:rPr lang="en-US" sz="1600" dirty="0" smtClean="0">
                <a:latin typeface="Tw Cen MT" charset="0"/>
                <a:ea typeface="Tw Cen MT" charset="0"/>
                <a:cs typeface="Tw Cen MT" charset="0"/>
              </a:rPr>
              <a:t>/</a:t>
            </a:r>
            <a:endParaRPr lang="en-US" sz="1600" dirty="0">
              <a:latin typeface="Tw Cen MT" charset="0"/>
              <a:ea typeface="Tw Cen MT" charset="0"/>
              <a:cs typeface="Tw Cen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668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31</Words>
  <Application>Microsoft Macintosh PowerPoint</Application>
  <PresentationFormat>Widescreen</PresentationFormat>
  <Paragraphs>17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Calibri</vt:lpstr>
      <vt:lpstr>Calibri Light</vt:lpstr>
      <vt:lpstr>Tw Cen MT</vt:lpstr>
      <vt:lpstr>Arial</vt:lpstr>
      <vt:lpstr>Office Theme</vt:lpstr>
      <vt:lpstr>FILM SHOWING &amp;  PANEL DISCUSSION 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FILM SHOWING &amp;  PANEL DISCUSSION </dc:title>
  <dc:creator>Lisa Fink</dc:creator>
  <cp:lastModifiedBy>Lisa Fink</cp:lastModifiedBy>
  <cp:revision>4</cp:revision>
  <dcterms:created xsi:type="dcterms:W3CDTF">2017-10-04T13:06:25Z</dcterms:created>
  <dcterms:modified xsi:type="dcterms:W3CDTF">2017-10-04T13:16:29Z</dcterms:modified>
</cp:coreProperties>
</file>