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315" r:id="rId3"/>
    <p:sldId id="319" r:id="rId4"/>
    <p:sldId id="320" r:id="rId5"/>
    <p:sldId id="321" r:id="rId6"/>
    <p:sldId id="293" r:id="rId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66"/>
    <a:srgbClr val="660033"/>
    <a:srgbClr val="003300"/>
    <a:srgbClr val="28651B"/>
    <a:srgbClr val="FFE3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55" autoAdjust="0"/>
    <p:restoredTop sz="95202"/>
  </p:normalViewPr>
  <p:slideViewPr>
    <p:cSldViewPr snapToGrid="0" snapToObjects="1">
      <p:cViewPr varScale="1">
        <p:scale>
          <a:sx n="112" d="100"/>
          <a:sy n="112" d="100"/>
        </p:scale>
        <p:origin x="11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D0640EA-78E0-4CDF-9FF8-F09A8F11EA6C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FC21C3E-B1D6-44E1-9AC3-30B47158AB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948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F5D5A-99B0-442D-9F69-353481A0D921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C7977-81F1-4DEA-B4EE-6EE4743B77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656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076344"/>
            <a:ext cx="9144000" cy="2486826"/>
          </a:xfrm>
          <a:prstGeom prst="rect">
            <a:avLst/>
          </a:prstGeom>
          <a:solidFill>
            <a:srgbClr val="2865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  <a:ln>
            <a:noFill/>
          </a:ln>
        </p:spPr>
        <p:txBody>
          <a:bodyPr anchor="b"/>
          <a:lstStyle>
            <a:lvl1pPr algn="ctr">
              <a:defRPr sz="4800">
                <a:latin typeface="Melior" charset="0"/>
                <a:ea typeface="Melior" charset="0"/>
                <a:cs typeface="Melior" charset="0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4559167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Presenter Name</a:t>
            </a:r>
          </a:p>
          <a:p>
            <a:r>
              <a:rPr lang="en-US" dirty="0" smtClean="0"/>
              <a:t>Presenter Title</a:t>
            </a:r>
          </a:p>
          <a:p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804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313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91647" y="365125"/>
            <a:ext cx="923703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69581" y="365125"/>
            <a:ext cx="627321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484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ntact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076344"/>
            <a:ext cx="9144000" cy="2486826"/>
          </a:xfrm>
          <a:prstGeom prst="rect">
            <a:avLst/>
          </a:prstGeom>
          <a:solidFill>
            <a:srgbClr val="2865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104706"/>
            <a:ext cx="7772400" cy="798661"/>
          </a:xfrm>
          <a:ln>
            <a:noFill/>
          </a:ln>
        </p:spPr>
        <p:txBody>
          <a:bodyPr anchor="b"/>
          <a:lstStyle>
            <a:lvl1pPr algn="ctr">
              <a:defRPr sz="4800">
                <a:latin typeface="Melior" charset="0"/>
                <a:ea typeface="Melior" charset="0"/>
                <a:cs typeface="Melior" charset="0"/>
              </a:defRPr>
            </a:lvl1pPr>
          </a:lstStyle>
          <a:p>
            <a:r>
              <a:rPr lang="en-US" smtClean="0"/>
              <a:t>Contact 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4559167"/>
            <a:ext cx="6858000" cy="1655762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E-mail</a:t>
            </a:r>
          </a:p>
          <a:p>
            <a:r>
              <a:rPr lang="en-US" dirty="0" smtClean="0"/>
              <a:t>Phone Number</a:t>
            </a:r>
          </a:p>
          <a:p>
            <a:r>
              <a:rPr lang="en-US" dirty="0" err="1" smtClean="0"/>
              <a:t>inclusion.uoregon.edu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63"/>
          <a:stretch/>
        </p:blipFill>
        <p:spPr>
          <a:xfrm>
            <a:off x="3830513" y="2455469"/>
            <a:ext cx="1482974" cy="815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0406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28651B"/>
              </a:buClr>
              <a:defRPr/>
            </a:lvl1pPr>
            <a:lvl2pPr>
              <a:buClr>
                <a:srgbClr val="28651B"/>
              </a:buClr>
              <a:defRPr/>
            </a:lvl2pPr>
            <a:lvl3pPr>
              <a:buClr>
                <a:srgbClr val="28651B"/>
              </a:buClr>
              <a:defRPr/>
            </a:lvl3pPr>
            <a:lvl4pPr>
              <a:buClr>
                <a:srgbClr val="28651B"/>
              </a:buClr>
              <a:defRPr/>
            </a:lvl4pPr>
            <a:lvl5pPr>
              <a:buClr>
                <a:srgbClr val="28651B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21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076344"/>
            <a:ext cx="9144000" cy="2486826"/>
          </a:xfrm>
          <a:prstGeom prst="rect">
            <a:avLst/>
          </a:prstGeom>
          <a:solidFill>
            <a:srgbClr val="FFE3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  <a:ln>
            <a:noFill/>
          </a:ln>
        </p:spPr>
        <p:txBody>
          <a:bodyPr anchor="b"/>
          <a:lstStyle>
            <a:lvl1pPr algn="ctr">
              <a:defRPr sz="4800" baseline="0">
                <a:latin typeface="Melior" charset="0"/>
                <a:ea typeface="Melior" charset="0"/>
                <a:cs typeface="Melior" charset="0"/>
              </a:defRPr>
            </a:lvl1pPr>
          </a:lstStyle>
          <a:p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4559167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27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376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137687"/>
            <a:ext cx="7886700" cy="5316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142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712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3651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0" y="1137685"/>
            <a:ext cx="7885509" cy="5422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2057400"/>
            <a:ext cx="4629150" cy="38036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0024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2057400"/>
            <a:ext cx="4629150" cy="3803651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 txBox="1">
            <a:spLocks/>
          </p:cNvSpPr>
          <p:nvPr userDrawn="1"/>
        </p:nvSpPr>
        <p:spPr bwMode="auto">
          <a:xfrm>
            <a:off x="629840" y="1137685"/>
            <a:ext cx="7885509" cy="542260"/>
          </a:xfrm>
          <a:prstGeom prst="rect">
            <a:avLst/>
          </a:prstGeom>
          <a:noFill/>
          <a:ln w="12700">
            <a:solidFill>
              <a:srgbClr val="28651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28651B"/>
                </a:solidFill>
                <a:latin typeface="KievitPro-Regular" charset="0"/>
                <a:ea typeface="KievitPro-Regular" charset="0"/>
                <a:cs typeface="KievitPro-Regular" charset="0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</a:defRPr>
            </a:lvl9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83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1140566"/>
            <a:ext cx="7886700" cy="550011"/>
          </a:xfrm>
          <a:prstGeom prst="rect">
            <a:avLst/>
          </a:prstGeom>
          <a:noFill/>
          <a:ln w="12700">
            <a:solidFill>
              <a:srgbClr val="28651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HEADER</a:t>
            </a:r>
            <a:endParaRPr lang="en-US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 kern="1200">
          <a:solidFill>
            <a:srgbClr val="28651B"/>
          </a:solidFill>
          <a:latin typeface="KievitPro-Regular" charset="0"/>
          <a:ea typeface="KievitPro-Regular" charset="0"/>
          <a:cs typeface="KievitPro-Regular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Melior" charset="0"/>
          <a:ea typeface="Melior" charset="0"/>
          <a:cs typeface="Melior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Melior" charset="0"/>
          <a:ea typeface="Melior" charset="0"/>
          <a:cs typeface="Melior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Melior" charset="0"/>
          <a:ea typeface="Melior" charset="0"/>
          <a:cs typeface="Melior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Melior" charset="0"/>
          <a:ea typeface="Melior" charset="0"/>
          <a:cs typeface="Melior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Melior" charset="0"/>
          <a:ea typeface="Melior" charset="0"/>
          <a:cs typeface="Melior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e-mail@uoregon.edu" TargetMode="External"/><Relationship Id="rId2" Type="http://schemas.openxmlformats.org/officeDocument/2006/relationships/hyperlink" Target="mailto:email@uoregon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7308"/>
            <a:ext cx="7772400" cy="2478109"/>
          </a:xfrm>
        </p:spPr>
        <p:txBody>
          <a:bodyPr/>
          <a:lstStyle/>
          <a:p>
            <a:r>
              <a:rPr lang="en-US" sz="4400" dirty="0" smtClean="0"/>
              <a:t>Title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3200" dirty="0" smtClean="0"/>
              <a:t>Strategies Group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559166"/>
            <a:ext cx="6858000" cy="1913351"/>
          </a:xfrm>
        </p:spPr>
        <p:txBody>
          <a:bodyPr/>
          <a:lstStyle/>
          <a:p>
            <a:r>
              <a:rPr lang="en-US" dirty="0" smtClean="0"/>
              <a:t>Presenter/s name/s – </a:t>
            </a:r>
            <a:r>
              <a:rPr lang="en-US" sz="1800" dirty="0" smtClean="0"/>
              <a:t>Title/s</a:t>
            </a:r>
            <a:endParaRPr lang="en-US" sz="1800" dirty="0" smtClean="0"/>
          </a:p>
          <a:p>
            <a:r>
              <a:rPr lang="en-US" sz="1800" dirty="0" smtClean="0"/>
              <a:t>1:00 pm </a:t>
            </a:r>
            <a:endParaRPr lang="en-US" sz="1800" dirty="0"/>
          </a:p>
          <a:p>
            <a:endParaRPr lang="en-US" sz="400" dirty="0"/>
          </a:p>
          <a:p>
            <a:r>
              <a:rPr lang="en-US" dirty="0" smtClean="0"/>
              <a:t>April </a:t>
            </a:r>
            <a:r>
              <a:rPr lang="en-US" dirty="0" smtClean="0"/>
              <a:t>21, 2017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90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382" y="2555192"/>
            <a:ext cx="6835236" cy="3236011"/>
          </a:xfrm>
        </p:spPr>
        <p:txBody>
          <a:bodyPr/>
          <a:lstStyle/>
          <a:p>
            <a:r>
              <a:rPr lang="en-US" sz="1800" dirty="0" smtClean="0"/>
              <a:t>Mission</a:t>
            </a: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Structure (</a:t>
            </a:r>
            <a:r>
              <a:rPr lang="en-US" sz="1800" i="1" dirty="0" smtClean="0"/>
              <a:t>team/roles</a:t>
            </a:r>
            <a:r>
              <a:rPr lang="en-US" sz="1800" dirty="0" smtClean="0"/>
              <a:t>)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 smtClean="0"/>
              <a:t>Goals</a:t>
            </a: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Questions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7651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382" y="2555192"/>
            <a:ext cx="6835236" cy="3236011"/>
          </a:xfrm>
        </p:spPr>
        <p:txBody>
          <a:bodyPr/>
          <a:lstStyle/>
          <a:p>
            <a:r>
              <a:rPr lang="en-US" sz="1800" dirty="0" smtClean="0"/>
              <a:t>Y</a:t>
            </a: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0787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382" y="2555192"/>
            <a:ext cx="6835236" cy="3236011"/>
          </a:xfrm>
        </p:spPr>
        <p:txBody>
          <a:bodyPr/>
          <a:lstStyle/>
          <a:p>
            <a:r>
              <a:rPr lang="en-US" sz="1800" dirty="0" smtClean="0"/>
              <a:t>Y</a:t>
            </a: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0620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382" y="2555192"/>
            <a:ext cx="6835236" cy="3236011"/>
          </a:xfrm>
        </p:spPr>
        <p:txBody>
          <a:bodyPr/>
          <a:lstStyle/>
          <a:p>
            <a:r>
              <a:rPr lang="en-US" sz="1800" dirty="0" smtClean="0"/>
              <a:t>Y</a:t>
            </a: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3288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6865" y="2243139"/>
            <a:ext cx="6798736" cy="38887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100" b="1" dirty="0" smtClean="0"/>
              <a:t>Name</a:t>
            </a:r>
            <a:endParaRPr lang="en-US" sz="4100" b="1" dirty="0" smtClean="0"/>
          </a:p>
          <a:p>
            <a:pPr marL="0" indent="0" algn="ctr">
              <a:buNone/>
            </a:pPr>
            <a:endParaRPr lang="en-US" sz="1000" dirty="0"/>
          </a:p>
          <a:p>
            <a:pPr marL="0" indent="0" algn="ctr">
              <a:buNone/>
            </a:pPr>
            <a:r>
              <a:rPr lang="en-US" sz="3200" dirty="0" smtClean="0">
                <a:hlinkClick r:id="rId2"/>
              </a:rPr>
              <a:t>e-mail@uoregon.edu</a:t>
            </a:r>
            <a:r>
              <a:rPr lang="en-US" sz="3200" dirty="0" smtClean="0"/>
              <a:t> </a:t>
            </a:r>
            <a:endParaRPr lang="en-US" sz="3200" dirty="0" smtClean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4000" b="1" dirty="0" smtClean="0"/>
              <a:t>Name</a:t>
            </a:r>
            <a:endParaRPr lang="en-US" sz="800" dirty="0"/>
          </a:p>
          <a:p>
            <a:pPr marL="0" indent="0" algn="ctr">
              <a:buNone/>
            </a:pPr>
            <a:r>
              <a:rPr lang="en-US" sz="3200" dirty="0" smtClean="0">
                <a:hlinkClick r:id="rId3"/>
              </a:rPr>
              <a:t>e-mail@uoregon.edu</a:t>
            </a:r>
            <a:r>
              <a:rPr lang="en-US" sz="3200" dirty="0" smtClean="0"/>
              <a:t> </a:t>
            </a:r>
            <a:endParaRPr lang="en-US" sz="3200" dirty="0"/>
          </a:p>
          <a:p>
            <a:pPr marL="0" indent="0" algn="ctr">
              <a:buNone/>
            </a:pPr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30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I Template" id="{57E40370-F997-3E43-957E-7E6C5D51B760}" vid="{9F2F4284-4E9E-FF45-B275-0F013602D2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</TotalTime>
  <Words>31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KievitPro-Regular</vt:lpstr>
      <vt:lpstr>Melior</vt:lpstr>
      <vt:lpstr>Office Theme</vt:lpstr>
      <vt:lpstr>Title  Strategies Group </vt:lpstr>
      <vt:lpstr>Presentation Outline</vt:lpstr>
      <vt:lpstr>Mission</vt:lpstr>
      <vt:lpstr>Structure</vt:lpstr>
      <vt:lpstr>Goals</vt:lpstr>
      <vt:lpstr>Contact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Advancement</dc:title>
  <dc:creator>Vanessa Teck</dc:creator>
  <cp:lastModifiedBy>Sari Pascoe</cp:lastModifiedBy>
  <cp:revision>74</cp:revision>
  <cp:lastPrinted>2016-04-12T22:27:43Z</cp:lastPrinted>
  <dcterms:created xsi:type="dcterms:W3CDTF">2015-09-14T20:43:04Z</dcterms:created>
  <dcterms:modified xsi:type="dcterms:W3CDTF">2017-03-07T21:33:37Z</dcterms:modified>
</cp:coreProperties>
</file>