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 id="2147483674" r:id="rId6"/>
    <p:sldMasterId id="2147483682" r:id="rId7"/>
    <p:sldMasterId id="2147483696" r:id="rId8"/>
    <p:sldMasterId id="2147483698" r:id="rId9"/>
    <p:sldMasterId id="2147483699" r:id="rId10"/>
    <p:sldMasterId id="2147483701" r:id="rId11"/>
    <p:sldMasterId id="2147483678" r:id="rId12"/>
  </p:sldMasterIdLst>
  <p:notesMasterIdLst>
    <p:notesMasterId r:id="rId36"/>
  </p:notesMasterIdLst>
  <p:handoutMasterIdLst>
    <p:handoutMasterId r:id="rId37"/>
  </p:handoutMasterIdLst>
  <p:sldIdLst>
    <p:sldId id="478" r:id="rId13"/>
    <p:sldId id="479" r:id="rId14"/>
    <p:sldId id="443" r:id="rId15"/>
    <p:sldId id="458" r:id="rId16"/>
    <p:sldId id="480" r:id="rId17"/>
    <p:sldId id="482" r:id="rId18"/>
    <p:sldId id="481" r:id="rId19"/>
    <p:sldId id="483" r:id="rId20"/>
    <p:sldId id="484" r:id="rId21"/>
    <p:sldId id="461" r:id="rId22"/>
    <p:sldId id="476" r:id="rId23"/>
    <p:sldId id="485" r:id="rId24"/>
    <p:sldId id="486" r:id="rId25"/>
    <p:sldId id="487" r:id="rId26"/>
    <p:sldId id="477" r:id="rId27"/>
    <p:sldId id="454" r:id="rId28"/>
    <p:sldId id="450" r:id="rId29"/>
    <p:sldId id="452" r:id="rId30"/>
    <p:sldId id="455" r:id="rId31"/>
    <p:sldId id="453" r:id="rId32"/>
    <p:sldId id="451" r:id="rId33"/>
    <p:sldId id="456" r:id="rId34"/>
    <p:sldId id="4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4D2"/>
    <a:srgbClr val="218A8C"/>
    <a:srgbClr val="F8C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0C6FE-6978-4982-994D-5D27768EFA46}" v="5" dt="2022-10-26T00:42:20.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6"/>
    <p:restoredTop sz="94710"/>
  </p:normalViewPr>
  <p:slideViewPr>
    <p:cSldViewPr snapToGrid="0" snapToObjects="1">
      <p:cViewPr varScale="1">
        <p:scale>
          <a:sx n="58" d="100"/>
          <a:sy n="58" d="100"/>
        </p:scale>
        <p:origin x="48" y="236"/>
      </p:cViewPr>
      <p:guideLst/>
    </p:cSldViewPr>
  </p:slideViewPr>
  <p:notesTextViewPr>
    <p:cViewPr>
      <p:scale>
        <a:sx n="1" d="1"/>
        <a:sy n="1" d="1"/>
      </p:scale>
      <p:origin x="0" y="0"/>
    </p:cViewPr>
  </p:notesTextViewPr>
  <p:notesViewPr>
    <p:cSldViewPr snapToGrid="0" snapToObjects="1">
      <p:cViewPr varScale="1">
        <p:scale>
          <a:sx n="105" d="100"/>
          <a:sy n="105" d="100"/>
        </p:scale>
        <p:origin x="44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s, Leigh" userId="b78f80e8-0470-48c2-924c-06623a86b19d" providerId="ADAL" clId="{38C0C6FE-6978-4982-994D-5D27768EFA46}"/>
    <pc:docChg chg="undo custSel addSld delSld modSld sldOrd addMainMaster modMainMaster">
      <pc:chgData name="Walters, Leigh" userId="b78f80e8-0470-48c2-924c-06623a86b19d" providerId="ADAL" clId="{38C0C6FE-6978-4982-994D-5D27768EFA46}" dt="2022-10-26T18:12:14.218" v="656" actId="14100"/>
      <pc:docMkLst>
        <pc:docMk/>
      </pc:docMkLst>
      <pc:sldChg chg="ord">
        <pc:chgData name="Walters, Leigh" userId="b78f80e8-0470-48c2-924c-06623a86b19d" providerId="ADAL" clId="{38C0C6FE-6978-4982-994D-5D27768EFA46}" dt="2022-10-25T23:58:20.193" v="41"/>
        <pc:sldMkLst>
          <pc:docMk/>
          <pc:sldMk cId="3605892316" sldId="450"/>
        </pc:sldMkLst>
      </pc:sldChg>
      <pc:sldChg chg="add del">
        <pc:chgData name="Walters, Leigh" userId="b78f80e8-0470-48c2-924c-06623a86b19d" providerId="ADAL" clId="{38C0C6FE-6978-4982-994D-5D27768EFA46}" dt="2022-10-26T00:44:07.400" v="583" actId="47"/>
        <pc:sldMkLst>
          <pc:docMk/>
          <pc:sldMk cId="2372631248" sldId="459"/>
        </pc:sldMkLst>
      </pc:sldChg>
      <pc:sldChg chg="add del">
        <pc:chgData name="Walters, Leigh" userId="b78f80e8-0470-48c2-924c-06623a86b19d" providerId="ADAL" clId="{38C0C6FE-6978-4982-994D-5D27768EFA46}" dt="2022-10-26T00:44:22.907" v="586" actId="47"/>
        <pc:sldMkLst>
          <pc:docMk/>
          <pc:sldMk cId="2300948362" sldId="460"/>
        </pc:sldMkLst>
      </pc:sldChg>
      <pc:sldChg chg="add ord">
        <pc:chgData name="Walters, Leigh" userId="b78f80e8-0470-48c2-924c-06623a86b19d" providerId="ADAL" clId="{38C0C6FE-6978-4982-994D-5D27768EFA46}" dt="2022-10-26T00:44:20.433" v="585"/>
        <pc:sldMkLst>
          <pc:docMk/>
          <pc:sldMk cId="1770233429" sldId="461"/>
        </pc:sldMkLst>
      </pc:sldChg>
      <pc:sldChg chg="add del">
        <pc:chgData name="Walters, Leigh" userId="b78f80e8-0470-48c2-924c-06623a86b19d" providerId="ADAL" clId="{38C0C6FE-6978-4982-994D-5D27768EFA46}" dt="2022-10-26T00:25:15.643" v="293" actId="47"/>
        <pc:sldMkLst>
          <pc:docMk/>
          <pc:sldMk cId="149810531" sldId="462"/>
        </pc:sldMkLst>
      </pc:sldChg>
      <pc:sldChg chg="add del">
        <pc:chgData name="Walters, Leigh" userId="b78f80e8-0470-48c2-924c-06623a86b19d" providerId="ADAL" clId="{38C0C6FE-6978-4982-994D-5D27768EFA46}" dt="2022-10-26T00:25:16.760" v="294" actId="47"/>
        <pc:sldMkLst>
          <pc:docMk/>
          <pc:sldMk cId="3783278338" sldId="463"/>
        </pc:sldMkLst>
      </pc:sldChg>
      <pc:sldChg chg="add del">
        <pc:chgData name="Walters, Leigh" userId="b78f80e8-0470-48c2-924c-06623a86b19d" providerId="ADAL" clId="{38C0C6FE-6978-4982-994D-5D27768EFA46}" dt="2022-10-26T00:25:17.599" v="295" actId="47"/>
        <pc:sldMkLst>
          <pc:docMk/>
          <pc:sldMk cId="57137433" sldId="464"/>
        </pc:sldMkLst>
      </pc:sldChg>
      <pc:sldChg chg="add del">
        <pc:chgData name="Walters, Leigh" userId="b78f80e8-0470-48c2-924c-06623a86b19d" providerId="ADAL" clId="{38C0C6FE-6978-4982-994D-5D27768EFA46}" dt="2022-10-26T00:25:18.417" v="296" actId="47"/>
        <pc:sldMkLst>
          <pc:docMk/>
          <pc:sldMk cId="2439156031" sldId="465"/>
        </pc:sldMkLst>
      </pc:sldChg>
      <pc:sldChg chg="add del">
        <pc:chgData name="Walters, Leigh" userId="b78f80e8-0470-48c2-924c-06623a86b19d" providerId="ADAL" clId="{38C0C6FE-6978-4982-994D-5D27768EFA46}" dt="2022-10-26T00:25:19.218" v="297" actId="47"/>
        <pc:sldMkLst>
          <pc:docMk/>
          <pc:sldMk cId="140071100" sldId="466"/>
        </pc:sldMkLst>
      </pc:sldChg>
      <pc:sldChg chg="add del">
        <pc:chgData name="Walters, Leigh" userId="b78f80e8-0470-48c2-924c-06623a86b19d" providerId="ADAL" clId="{38C0C6FE-6978-4982-994D-5D27768EFA46}" dt="2022-10-26T00:25:20.020" v="298" actId="47"/>
        <pc:sldMkLst>
          <pc:docMk/>
          <pc:sldMk cId="1424090437" sldId="467"/>
        </pc:sldMkLst>
      </pc:sldChg>
      <pc:sldChg chg="add del">
        <pc:chgData name="Walters, Leigh" userId="b78f80e8-0470-48c2-924c-06623a86b19d" providerId="ADAL" clId="{38C0C6FE-6978-4982-994D-5D27768EFA46}" dt="2022-10-26T00:25:20.969" v="299" actId="47"/>
        <pc:sldMkLst>
          <pc:docMk/>
          <pc:sldMk cId="1749194280" sldId="468"/>
        </pc:sldMkLst>
      </pc:sldChg>
      <pc:sldChg chg="add del">
        <pc:chgData name="Walters, Leigh" userId="b78f80e8-0470-48c2-924c-06623a86b19d" providerId="ADAL" clId="{38C0C6FE-6978-4982-994D-5D27768EFA46}" dt="2022-10-26T00:25:21.871" v="300" actId="47"/>
        <pc:sldMkLst>
          <pc:docMk/>
          <pc:sldMk cId="906484203" sldId="469"/>
        </pc:sldMkLst>
      </pc:sldChg>
      <pc:sldChg chg="add del">
        <pc:chgData name="Walters, Leigh" userId="b78f80e8-0470-48c2-924c-06623a86b19d" providerId="ADAL" clId="{38C0C6FE-6978-4982-994D-5D27768EFA46}" dt="2022-10-26T00:25:22.857" v="301" actId="47"/>
        <pc:sldMkLst>
          <pc:docMk/>
          <pc:sldMk cId="63324168" sldId="470"/>
        </pc:sldMkLst>
      </pc:sldChg>
      <pc:sldChg chg="add del">
        <pc:chgData name="Walters, Leigh" userId="b78f80e8-0470-48c2-924c-06623a86b19d" providerId="ADAL" clId="{38C0C6FE-6978-4982-994D-5D27768EFA46}" dt="2022-10-26T00:25:23.559" v="302" actId="47"/>
        <pc:sldMkLst>
          <pc:docMk/>
          <pc:sldMk cId="4290629222" sldId="471"/>
        </pc:sldMkLst>
      </pc:sldChg>
      <pc:sldChg chg="add del">
        <pc:chgData name="Walters, Leigh" userId="b78f80e8-0470-48c2-924c-06623a86b19d" providerId="ADAL" clId="{38C0C6FE-6978-4982-994D-5D27768EFA46}" dt="2022-10-26T00:25:24.281" v="303" actId="47"/>
        <pc:sldMkLst>
          <pc:docMk/>
          <pc:sldMk cId="3110754781" sldId="472"/>
        </pc:sldMkLst>
      </pc:sldChg>
      <pc:sldChg chg="add del">
        <pc:chgData name="Walters, Leigh" userId="b78f80e8-0470-48c2-924c-06623a86b19d" providerId="ADAL" clId="{38C0C6FE-6978-4982-994D-5D27768EFA46}" dt="2022-10-26T00:25:24.976" v="304" actId="47"/>
        <pc:sldMkLst>
          <pc:docMk/>
          <pc:sldMk cId="3616432664" sldId="473"/>
        </pc:sldMkLst>
      </pc:sldChg>
      <pc:sldChg chg="add del">
        <pc:chgData name="Walters, Leigh" userId="b78f80e8-0470-48c2-924c-06623a86b19d" providerId="ADAL" clId="{38C0C6FE-6978-4982-994D-5D27768EFA46}" dt="2022-10-26T00:25:25.678" v="305" actId="47"/>
        <pc:sldMkLst>
          <pc:docMk/>
          <pc:sldMk cId="3834560245" sldId="474"/>
        </pc:sldMkLst>
      </pc:sldChg>
      <pc:sldChg chg="add ord">
        <pc:chgData name="Walters, Leigh" userId="b78f80e8-0470-48c2-924c-06623a86b19d" providerId="ADAL" clId="{38C0C6FE-6978-4982-994D-5D27768EFA46}" dt="2022-10-25T23:57:40.386" v="39"/>
        <pc:sldMkLst>
          <pc:docMk/>
          <pc:sldMk cId="3918478089" sldId="475"/>
        </pc:sldMkLst>
      </pc:sldChg>
      <pc:sldChg chg="add">
        <pc:chgData name="Walters, Leigh" userId="b78f80e8-0470-48c2-924c-06623a86b19d" providerId="ADAL" clId="{38C0C6FE-6978-4982-994D-5D27768EFA46}" dt="2022-10-25T23:49:12.815" v="35"/>
        <pc:sldMkLst>
          <pc:docMk/>
          <pc:sldMk cId="2444939995" sldId="476"/>
        </pc:sldMkLst>
      </pc:sldChg>
      <pc:sldChg chg="add">
        <pc:chgData name="Walters, Leigh" userId="b78f80e8-0470-48c2-924c-06623a86b19d" providerId="ADAL" clId="{38C0C6FE-6978-4982-994D-5D27768EFA46}" dt="2022-10-25T23:56:22.152" v="37"/>
        <pc:sldMkLst>
          <pc:docMk/>
          <pc:sldMk cId="3318174775" sldId="477"/>
        </pc:sldMkLst>
      </pc:sldChg>
      <pc:sldChg chg="modSp add mod ord">
        <pc:chgData name="Walters, Leigh" userId="b78f80e8-0470-48c2-924c-06623a86b19d" providerId="ADAL" clId="{38C0C6FE-6978-4982-994D-5D27768EFA46}" dt="2022-10-26T00:22:19.769" v="159" actId="20577"/>
        <pc:sldMkLst>
          <pc:docMk/>
          <pc:sldMk cId="1072556638" sldId="478"/>
        </pc:sldMkLst>
        <pc:spChg chg="mod">
          <ac:chgData name="Walters, Leigh" userId="b78f80e8-0470-48c2-924c-06623a86b19d" providerId="ADAL" clId="{38C0C6FE-6978-4982-994D-5D27768EFA46}" dt="2022-10-26T00:21:59.831" v="106" actId="20577"/>
          <ac:spMkLst>
            <pc:docMk/>
            <pc:sldMk cId="1072556638" sldId="478"/>
            <ac:spMk id="2" creationId="{3CE4164A-2CC9-4D9D-BF06-E98C78649C6D}"/>
          </ac:spMkLst>
        </pc:spChg>
        <pc:spChg chg="mod">
          <ac:chgData name="Walters, Leigh" userId="b78f80e8-0470-48c2-924c-06623a86b19d" providerId="ADAL" clId="{38C0C6FE-6978-4982-994D-5D27768EFA46}" dt="2022-10-26T00:22:07.967" v="129" actId="20577"/>
          <ac:spMkLst>
            <pc:docMk/>
            <pc:sldMk cId="1072556638" sldId="478"/>
            <ac:spMk id="3" creationId="{20FBEDCA-D9B6-40A6-AD2A-3AE11B21EFED}"/>
          </ac:spMkLst>
        </pc:spChg>
        <pc:spChg chg="mod">
          <ac:chgData name="Walters, Leigh" userId="b78f80e8-0470-48c2-924c-06623a86b19d" providerId="ADAL" clId="{38C0C6FE-6978-4982-994D-5D27768EFA46}" dt="2022-10-26T00:22:19.769" v="159" actId="20577"/>
          <ac:spMkLst>
            <pc:docMk/>
            <pc:sldMk cId="1072556638" sldId="478"/>
            <ac:spMk id="4" creationId="{9838139F-0A72-4819-890D-D136E1B0286C}"/>
          </ac:spMkLst>
        </pc:spChg>
      </pc:sldChg>
      <pc:sldChg chg="modSp add mod ord">
        <pc:chgData name="Walters, Leigh" userId="b78f80e8-0470-48c2-924c-06623a86b19d" providerId="ADAL" clId="{38C0C6FE-6978-4982-994D-5D27768EFA46}" dt="2022-10-26T00:23:16.656" v="235" actId="20577"/>
        <pc:sldMkLst>
          <pc:docMk/>
          <pc:sldMk cId="4279285135" sldId="479"/>
        </pc:sldMkLst>
        <pc:spChg chg="mod">
          <ac:chgData name="Walters, Leigh" userId="b78f80e8-0470-48c2-924c-06623a86b19d" providerId="ADAL" clId="{38C0C6FE-6978-4982-994D-5D27768EFA46}" dt="2022-10-26T00:23:16.656" v="235" actId="20577"/>
          <ac:spMkLst>
            <pc:docMk/>
            <pc:sldMk cId="4279285135" sldId="479"/>
            <ac:spMk id="2" creationId="{1D823704-CD37-4077-B570-AE675058080F}"/>
          </ac:spMkLst>
        </pc:spChg>
      </pc:sldChg>
      <pc:sldChg chg="modSp add mod ord">
        <pc:chgData name="Walters, Leigh" userId="b78f80e8-0470-48c2-924c-06623a86b19d" providerId="ADAL" clId="{38C0C6FE-6978-4982-994D-5D27768EFA46}" dt="2022-10-26T00:43:40.778" v="494" actId="20577"/>
        <pc:sldMkLst>
          <pc:docMk/>
          <pc:sldMk cId="2408289557" sldId="480"/>
        </pc:sldMkLst>
        <pc:spChg chg="mod">
          <ac:chgData name="Walters, Leigh" userId="b78f80e8-0470-48c2-924c-06623a86b19d" providerId="ADAL" clId="{38C0C6FE-6978-4982-994D-5D27768EFA46}" dt="2022-10-26T00:43:40.778" v="494" actId="20577"/>
          <ac:spMkLst>
            <pc:docMk/>
            <pc:sldMk cId="2408289557" sldId="480"/>
            <ac:spMk id="2" creationId="{1D823704-CD37-4077-B570-AE675058080F}"/>
          </ac:spMkLst>
        </pc:spChg>
      </pc:sldChg>
      <pc:sldChg chg="add ord">
        <pc:chgData name="Walters, Leigh" userId="b78f80e8-0470-48c2-924c-06623a86b19d" providerId="ADAL" clId="{38C0C6FE-6978-4982-994D-5D27768EFA46}" dt="2022-10-26T00:27:38.393" v="309"/>
        <pc:sldMkLst>
          <pc:docMk/>
          <pc:sldMk cId="2537794340" sldId="481"/>
        </pc:sldMkLst>
      </pc:sldChg>
      <pc:sldChg chg="modSp add mod">
        <pc:chgData name="Walters, Leigh" userId="b78f80e8-0470-48c2-924c-06623a86b19d" providerId="ADAL" clId="{38C0C6FE-6978-4982-994D-5D27768EFA46}" dt="2022-10-26T00:43:02.535" v="486" actId="20577"/>
        <pc:sldMkLst>
          <pc:docMk/>
          <pc:sldMk cId="3614858191" sldId="482"/>
        </pc:sldMkLst>
        <pc:spChg chg="mod">
          <ac:chgData name="Walters, Leigh" userId="b78f80e8-0470-48c2-924c-06623a86b19d" providerId="ADAL" clId="{38C0C6FE-6978-4982-994D-5D27768EFA46}" dt="2022-10-26T00:43:02.535" v="486" actId="20577"/>
          <ac:spMkLst>
            <pc:docMk/>
            <pc:sldMk cId="3614858191" sldId="482"/>
            <ac:spMk id="17" creationId="{69356066-8C83-0148-8693-861F63586E68}"/>
          </ac:spMkLst>
        </pc:spChg>
      </pc:sldChg>
      <pc:sldChg chg="addSp delSp modSp new mod ord">
        <pc:chgData name="Walters, Leigh" userId="b78f80e8-0470-48c2-924c-06623a86b19d" providerId="ADAL" clId="{38C0C6FE-6978-4982-994D-5D27768EFA46}" dt="2022-10-26T00:42:29.626" v="449" actId="1076"/>
        <pc:sldMkLst>
          <pc:docMk/>
          <pc:sldMk cId="4044193352" sldId="483"/>
        </pc:sldMkLst>
        <pc:spChg chg="mod">
          <ac:chgData name="Walters, Leigh" userId="b78f80e8-0470-48c2-924c-06623a86b19d" providerId="ADAL" clId="{38C0C6FE-6978-4982-994D-5D27768EFA46}" dt="2022-10-26T00:34:39.709" v="373" actId="1035"/>
          <ac:spMkLst>
            <pc:docMk/>
            <pc:sldMk cId="4044193352" sldId="483"/>
            <ac:spMk id="2" creationId="{B0D37DDD-FA84-4ED4-916A-F947E560C394}"/>
          </ac:spMkLst>
        </pc:spChg>
        <pc:spChg chg="add mod">
          <ac:chgData name="Walters, Leigh" userId="b78f80e8-0470-48c2-924c-06623a86b19d" providerId="ADAL" clId="{38C0C6FE-6978-4982-994D-5D27768EFA46}" dt="2022-10-26T00:42:29.626" v="449" actId="1076"/>
          <ac:spMkLst>
            <pc:docMk/>
            <pc:sldMk cId="4044193352" sldId="483"/>
            <ac:spMk id="20" creationId="{54974CBA-D4A4-4825-A8E0-AA7358845E34}"/>
          </ac:spMkLst>
        </pc:spChg>
        <pc:picChg chg="add mod">
          <ac:chgData name="Walters, Leigh" userId="b78f80e8-0470-48c2-924c-06623a86b19d" providerId="ADAL" clId="{38C0C6FE-6978-4982-994D-5D27768EFA46}" dt="2022-10-26T00:39:02.780" v="419" actId="1076"/>
          <ac:picMkLst>
            <pc:docMk/>
            <pc:sldMk cId="4044193352" sldId="483"/>
            <ac:picMk id="4" creationId="{85E9FF35-B0E6-4FFE-B7A8-4D3D7D23D597}"/>
          </ac:picMkLst>
        </pc:picChg>
        <pc:picChg chg="add mod">
          <ac:chgData name="Walters, Leigh" userId="b78f80e8-0470-48c2-924c-06623a86b19d" providerId="ADAL" clId="{38C0C6FE-6978-4982-994D-5D27768EFA46}" dt="2022-10-26T00:39:36.036" v="432" actId="14100"/>
          <ac:picMkLst>
            <pc:docMk/>
            <pc:sldMk cId="4044193352" sldId="483"/>
            <ac:picMk id="6" creationId="{52F0AB29-8D40-401F-A1F5-A085BD4E681D}"/>
          </ac:picMkLst>
        </pc:picChg>
        <pc:picChg chg="add mod">
          <ac:chgData name="Walters, Leigh" userId="b78f80e8-0470-48c2-924c-06623a86b19d" providerId="ADAL" clId="{38C0C6FE-6978-4982-994D-5D27768EFA46}" dt="2022-10-26T00:37:57.640" v="414" actId="1076"/>
          <ac:picMkLst>
            <pc:docMk/>
            <pc:sldMk cId="4044193352" sldId="483"/>
            <ac:picMk id="8" creationId="{E3592D22-7B2D-409E-AEE8-3E82B906545A}"/>
          </ac:picMkLst>
        </pc:picChg>
        <pc:picChg chg="add mod">
          <ac:chgData name="Walters, Leigh" userId="b78f80e8-0470-48c2-924c-06623a86b19d" providerId="ADAL" clId="{38C0C6FE-6978-4982-994D-5D27768EFA46}" dt="2022-10-26T00:38:28.039" v="416" actId="1076"/>
          <ac:picMkLst>
            <pc:docMk/>
            <pc:sldMk cId="4044193352" sldId="483"/>
            <ac:picMk id="10" creationId="{9A937501-69C3-44ED-A235-DE5161A05FB7}"/>
          </ac:picMkLst>
        </pc:picChg>
        <pc:picChg chg="add del">
          <ac:chgData name="Walters, Leigh" userId="b78f80e8-0470-48c2-924c-06623a86b19d" providerId="ADAL" clId="{38C0C6FE-6978-4982-994D-5D27768EFA46}" dt="2022-10-26T00:39:04.071" v="420" actId="22"/>
          <ac:picMkLst>
            <pc:docMk/>
            <pc:sldMk cId="4044193352" sldId="483"/>
            <ac:picMk id="12" creationId="{AB049175-E386-4E2A-B534-E9011322E8F9}"/>
          </ac:picMkLst>
        </pc:picChg>
        <pc:picChg chg="add mod">
          <ac:chgData name="Walters, Leigh" userId="b78f80e8-0470-48c2-924c-06623a86b19d" providerId="ADAL" clId="{38C0C6FE-6978-4982-994D-5D27768EFA46}" dt="2022-10-26T00:39:44.273" v="434" actId="1076"/>
          <ac:picMkLst>
            <pc:docMk/>
            <pc:sldMk cId="4044193352" sldId="483"/>
            <ac:picMk id="14" creationId="{274961A1-3296-451F-8317-E75F069A5EA5}"/>
          </ac:picMkLst>
        </pc:picChg>
        <pc:picChg chg="add mod">
          <ac:chgData name="Walters, Leigh" userId="b78f80e8-0470-48c2-924c-06623a86b19d" providerId="ADAL" clId="{38C0C6FE-6978-4982-994D-5D27768EFA46}" dt="2022-10-26T00:40:09.390" v="436" actId="1076"/>
          <ac:picMkLst>
            <pc:docMk/>
            <pc:sldMk cId="4044193352" sldId="483"/>
            <ac:picMk id="16" creationId="{648EB707-2120-4AFA-AC88-E3169B688BB9}"/>
          </ac:picMkLst>
        </pc:picChg>
        <pc:picChg chg="add del">
          <ac:chgData name="Walters, Leigh" userId="b78f80e8-0470-48c2-924c-06623a86b19d" providerId="ADAL" clId="{38C0C6FE-6978-4982-994D-5D27768EFA46}" dt="2022-10-26T00:41:33.343" v="440" actId="478"/>
          <ac:picMkLst>
            <pc:docMk/>
            <pc:sldMk cId="4044193352" sldId="483"/>
            <ac:picMk id="18" creationId="{92CD8125-5EB4-4FEF-A71D-F37E8EE2EF04}"/>
          </ac:picMkLst>
        </pc:picChg>
      </pc:sldChg>
      <pc:sldChg chg="modSp add mod ord">
        <pc:chgData name="Walters, Leigh" userId="b78f80e8-0470-48c2-924c-06623a86b19d" providerId="ADAL" clId="{38C0C6FE-6978-4982-994D-5D27768EFA46}" dt="2022-10-26T00:44:02.669" v="582" actId="20577"/>
        <pc:sldMkLst>
          <pc:docMk/>
          <pc:sldMk cId="1040024075" sldId="484"/>
        </pc:sldMkLst>
        <pc:spChg chg="mod">
          <ac:chgData name="Walters, Leigh" userId="b78f80e8-0470-48c2-924c-06623a86b19d" providerId="ADAL" clId="{38C0C6FE-6978-4982-994D-5D27768EFA46}" dt="2022-10-26T00:44:02.669" v="582" actId="20577"/>
          <ac:spMkLst>
            <pc:docMk/>
            <pc:sldMk cId="1040024075" sldId="484"/>
            <ac:spMk id="2" creationId="{1D823704-CD37-4077-B570-AE675058080F}"/>
          </ac:spMkLst>
        </pc:spChg>
      </pc:sldChg>
      <pc:sldChg chg="add">
        <pc:chgData name="Walters, Leigh" userId="b78f80e8-0470-48c2-924c-06623a86b19d" providerId="ADAL" clId="{38C0C6FE-6978-4982-994D-5D27768EFA46}" dt="2022-10-26T00:44:46.430" v="588"/>
        <pc:sldMkLst>
          <pc:docMk/>
          <pc:sldMk cId="349811738" sldId="485"/>
        </pc:sldMkLst>
      </pc:sldChg>
      <pc:sldChg chg="modSp add mod">
        <pc:chgData name="Walters, Leigh" userId="b78f80e8-0470-48c2-924c-06623a86b19d" providerId="ADAL" clId="{38C0C6FE-6978-4982-994D-5D27768EFA46}" dt="2022-10-26T00:46:19.310" v="650" actId="113"/>
        <pc:sldMkLst>
          <pc:docMk/>
          <pc:sldMk cId="1744194805" sldId="486"/>
        </pc:sldMkLst>
        <pc:spChg chg="mod">
          <ac:chgData name="Walters, Leigh" userId="b78f80e8-0470-48c2-924c-06623a86b19d" providerId="ADAL" clId="{38C0C6FE-6978-4982-994D-5D27768EFA46}" dt="2022-10-26T00:46:19.310" v="650" actId="113"/>
          <ac:spMkLst>
            <pc:docMk/>
            <pc:sldMk cId="1744194805" sldId="486"/>
            <ac:spMk id="16" creationId="{CA1E3C86-8AFD-5942-8637-4E885459898D}"/>
          </ac:spMkLst>
        </pc:spChg>
        <pc:spChg chg="mod">
          <ac:chgData name="Walters, Leigh" userId="b78f80e8-0470-48c2-924c-06623a86b19d" providerId="ADAL" clId="{38C0C6FE-6978-4982-994D-5D27768EFA46}" dt="2022-10-26T00:46:10.235" v="649" actId="1076"/>
          <ac:spMkLst>
            <pc:docMk/>
            <pc:sldMk cId="1744194805" sldId="486"/>
            <ac:spMk id="17" creationId="{3DBE4F4C-E043-B940-91E3-621A4E26D795}"/>
          </ac:spMkLst>
        </pc:spChg>
      </pc:sldChg>
      <pc:sldChg chg="modSp add mod ord">
        <pc:chgData name="Walters, Leigh" userId="b78f80e8-0470-48c2-924c-06623a86b19d" providerId="ADAL" clId="{38C0C6FE-6978-4982-994D-5D27768EFA46}" dt="2022-10-26T18:12:14.218" v="656" actId="14100"/>
        <pc:sldMkLst>
          <pc:docMk/>
          <pc:sldMk cId="609757176" sldId="487"/>
        </pc:sldMkLst>
        <pc:picChg chg="mod">
          <ac:chgData name="Walters, Leigh" userId="b78f80e8-0470-48c2-924c-06623a86b19d" providerId="ADAL" clId="{38C0C6FE-6978-4982-994D-5D27768EFA46}" dt="2022-10-26T18:12:14.218" v="656" actId="14100"/>
          <ac:picMkLst>
            <pc:docMk/>
            <pc:sldMk cId="609757176" sldId="487"/>
            <ac:picMk id="4" creationId="{D8D45C01-FC58-4EFE-B3D0-8EF82148BC12}"/>
          </ac:picMkLst>
        </pc:picChg>
      </pc:sldChg>
      <pc:sldMasterChg chg="add addSldLayout">
        <pc:chgData name="Walters, Leigh" userId="b78f80e8-0470-48c2-924c-06623a86b19d" providerId="ADAL" clId="{38C0C6FE-6978-4982-994D-5D27768EFA46}" dt="2022-10-26T00:21:32.970" v="42" actId="27028"/>
        <pc:sldMasterMkLst>
          <pc:docMk/>
          <pc:sldMasterMk cId="3827936271" sldId="2147483674"/>
        </pc:sldMasterMkLst>
        <pc:sldLayoutChg chg="add">
          <pc:chgData name="Walters, Leigh" userId="b78f80e8-0470-48c2-924c-06623a86b19d" providerId="ADAL" clId="{38C0C6FE-6978-4982-994D-5D27768EFA46}" dt="2022-10-26T00:21:32.970" v="42" actId="27028"/>
          <pc:sldLayoutMkLst>
            <pc:docMk/>
            <pc:sldMasterMk cId="3827936271" sldId="2147483674"/>
            <pc:sldLayoutMk cId="2755071241" sldId="2147483675"/>
          </pc:sldLayoutMkLst>
        </pc:sldLayoutChg>
      </pc:sldMasterChg>
      <pc:sldMasterChg chg="modSp add addSldLayout modSldLayout">
        <pc:chgData name="Walters, Leigh" userId="b78f80e8-0470-48c2-924c-06623a86b19d" providerId="ADAL" clId="{38C0C6FE-6978-4982-994D-5D27768EFA46}" dt="2022-10-26T18:11:38.844" v="652"/>
        <pc:sldMasterMkLst>
          <pc:docMk/>
          <pc:sldMasterMk cId="2399791421" sldId="2147483678"/>
        </pc:sldMasterMkLst>
        <pc:spChg chg="mod">
          <ac:chgData name="Walters, Leigh" userId="b78f80e8-0470-48c2-924c-06623a86b19d" providerId="ADAL" clId="{38C0C6FE-6978-4982-994D-5D27768EFA46}" dt="2022-10-26T18:11:38.844" v="652"/>
          <ac:spMkLst>
            <pc:docMk/>
            <pc:sldMasterMk cId="2399791421" sldId="2147483678"/>
            <ac:spMk id="2" creationId="{751CA9B5-4F08-4166-B273-E961E90D9DFA}"/>
          </ac:spMkLst>
        </pc:spChg>
        <pc:spChg chg="mod">
          <ac:chgData name="Walters, Leigh" userId="b78f80e8-0470-48c2-924c-06623a86b19d" providerId="ADAL" clId="{38C0C6FE-6978-4982-994D-5D27768EFA46}" dt="2022-10-26T18:11:38.844" v="652"/>
          <ac:spMkLst>
            <pc:docMk/>
            <pc:sldMasterMk cId="2399791421" sldId="2147483678"/>
            <ac:spMk id="1026" creationId="{00000000-0000-0000-0000-000000000000}"/>
          </ac:spMkLst>
        </pc:spChg>
        <pc:spChg chg="mod">
          <ac:chgData name="Walters, Leigh" userId="b78f80e8-0470-48c2-924c-06623a86b19d" providerId="ADAL" clId="{38C0C6FE-6978-4982-994D-5D27768EFA46}" dt="2022-10-26T18:11:38.844" v="652"/>
          <ac:spMkLst>
            <pc:docMk/>
            <pc:sldMasterMk cId="2399791421" sldId="2147483678"/>
            <ac:spMk id="1027" creationId="{00000000-0000-0000-0000-000000000000}"/>
          </ac:spMkLst>
        </pc:spChg>
        <pc:spChg chg="mod">
          <ac:chgData name="Walters, Leigh" userId="b78f80e8-0470-48c2-924c-06623a86b19d" providerId="ADAL" clId="{38C0C6FE-6978-4982-994D-5D27768EFA46}" dt="2022-10-26T18:11:38.844" v="652"/>
          <ac:spMkLst>
            <pc:docMk/>
            <pc:sldMasterMk cId="2399791421" sldId="2147483678"/>
            <ac:spMk id="1030" creationId="{00000000-0000-0000-0000-000000000000}"/>
          </ac:spMkLst>
        </pc:spChg>
        <pc:grpChg chg="mod">
          <ac:chgData name="Walters, Leigh" userId="b78f80e8-0470-48c2-924c-06623a86b19d" providerId="ADAL" clId="{38C0C6FE-6978-4982-994D-5D27768EFA46}" dt="2022-10-26T18:11:38.844" v="652"/>
          <ac:grpSpMkLst>
            <pc:docMk/>
            <pc:sldMasterMk cId="2399791421" sldId="2147483678"/>
            <ac:grpSpMk id="1" creationId="{00000000-0000-0000-0000-000000000000}"/>
          </ac:grpSpMkLst>
        </pc:grpChg>
        <pc:graphicFrameChg chg="mod">
          <ac:chgData name="Walters, Leigh" userId="b78f80e8-0470-48c2-924c-06623a86b19d" providerId="ADAL" clId="{38C0C6FE-6978-4982-994D-5D27768EFA46}" dt="2022-10-26T18:11:38.844" v="652"/>
          <ac:graphicFrameMkLst>
            <pc:docMk/>
            <pc:sldMasterMk cId="2399791421" sldId="2147483678"/>
            <ac:graphicFrameMk id="3" creationId="{00000000-0000-0000-0000-000000000000}"/>
          </ac:graphicFrameMkLst>
        </pc:graphicFrameChg>
        <pc:picChg chg="mod">
          <ac:chgData name="Walters, Leigh" userId="b78f80e8-0470-48c2-924c-06623a86b19d" providerId="ADAL" clId="{38C0C6FE-6978-4982-994D-5D27768EFA46}" dt="2022-10-26T18:11:38.844" v="652"/>
          <ac:picMkLst>
            <pc:docMk/>
            <pc:sldMasterMk cId="2399791421" sldId="2147483678"/>
            <ac:picMk id="7" creationId="{00000000-0000-0000-0000-000000000000}"/>
          </ac:picMkLst>
        </pc:picChg>
        <pc:sldLayoutChg chg="modSp add">
          <pc:chgData name="Walters, Leigh" userId="b78f80e8-0470-48c2-924c-06623a86b19d" providerId="ADAL" clId="{38C0C6FE-6978-4982-994D-5D27768EFA46}" dt="2022-10-26T18:11:38.844" v="652"/>
          <pc:sldLayoutMkLst>
            <pc:docMk/>
            <pc:sldMasterMk cId="2399791421" sldId="2147483678"/>
            <pc:sldLayoutMk cId="1833959433" sldId="2147483687"/>
          </pc:sldLayoutMkLst>
          <pc:spChg chg="mod">
            <ac:chgData name="Walters, Leigh" userId="b78f80e8-0470-48c2-924c-06623a86b19d" providerId="ADAL" clId="{38C0C6FE-6978-4982-994D-5D27768EFA46}" dt="2022-10-26T18:11:38.844" v="652"/>
            <ac:spMkLst>
              <pc:docMk/>
              <pc:sldMasterMk cId="2399791421" sldId="2147483678"/>
              <pc:sldLayoutMk cId="1833959433" sldId="2147483687"/>
              <ac:spMk id="2" creationId="{00000000-0000-0000-0000-000000000000}"/>
            </ac:spMkLst>
          </pc:spChg>
          <pc:grpChg chg="mod">
            <ac:chgData name="Walters, Leigh" userId="b78f80e8-0470-48c2-924c-06623a86b19d" providerId="ADAL" clId="{38C0C6FE-6978-4982-994D-5D27768EFA46}" dt="2022-10-26T18:11:38.844" v="652"/>
            <ac:grpSpMkLst>
              <pc:docMk/>
              <pc:sldMasterMk cId="2399791421" sldId="2147483678"/>
              <pc:sldLayoutMk cId="1833959433" sldId="2147483687"/>
              <ac:grpSpMk id="1" creationId="{00000000-0000-0000-0000-000000000000}"/>
            </ac:grpSpMkLst>
          </pc:grpChg>
          <pc:graphicFrameChg chg="mod">
            <ac:chgData name="Walters, Leigh" userId="b78f80e8-0470-48c2-924c-06623a86b19d" providerId="ADAL" clId="{38C0C6FE-6978-4982-994D-5D27768EFA46}" dt="2022-10-26T18:11:38.844" v="652"/>
            <ac:graphicFrameMkLst>
              <pc:docMk/>
              <pc:sldMasterMk cId="2399791421" sldId="2147483678"/>
              <pc:sldLayoutMk cId="1833959433" sldId="2147483687"/>
              <ac:graphicFrameMk id="3" creationId="{92D21F58-79C3-4890-B444-86CCDD50EECB}"/>
            </ac:graphicFrameMkLst>
          </pc:graphicFrameChg>
        </pc:sldLayoutChg>
      </pc:sldMasterChg>
      <pc:sldMasterChg chg="add addSldLayout">
        <pc:chgData name="Walters, Leigh" userId="b78f80e8-0470-48c2-924c-06623a86b19d" providerId="ADAL" clId="{38C0C6FE-6978-4982-994D-5D27768EFA46}" dt="2022-10-25T23:56:22.152" v="36" actId="27028"/>
        <pc:sldMasterMkLst>
          <pc:docMk/>
          <pc:sldMasterMk cId="1171723349" sldId="2147483680"/>
        </pc:sldMasterMkLst>
        <pc:sldLayoutChg chg="add">
          <pc:chgData name="Walters, Leigh" userId="b78f80e8-0470-48c2-924c-06623a86b19d" providerId="ADAL" clId="{38C0C6FE-6978-4982-994D-5D27768EFA46}" dt="2022-10-25T23:47:57.074" v="2" actId="27028"/>
          <pc:sldLayoutMkLst>
            <pc:docMk/>
            <pc:sldMasterMk cId="1171723349" sldId="2147483680"/>
            <pc:sldLayoutMk cId="2759327553" sldId="2147483655"/>
          </pc:sldLayoutMkLst>
        </pc:sldLayoutChg>
        <pc:sldLayoutChg chg="add">
          <pc:chgData name="Walters, Leigh" userId="b78f80e8-0470-48c2-924c-06623a86b19d" providerId="ADAL" clId="{38C0C6FE-6978-4982-994D-5D27768EFA46}" dt="2022-10-25T23:48:43.423" v="32" actId="27028"/>
          <pc:sldLayoutMkLst>
            <pc:docMk/>
            <pc:sldMasterMk cId="1171723349" sldId="2147483680"/>
            <pc:sldLayoutMk cId="290881004" sldId="2147483665"/>
          </pc:sldLayoutMkLst>
        </pc:sldLayoutChg>
        <pc:sldLayoutChg chg="add">
          <pc:chgData name="Walters, Leigh" userId="b78f80e8-0470-48c2-924c-06623a86b19d" providerId="ADAL" clId="{38C0C6FE-6978-4982-994D-5D27768EFA46}" dt="2022-10-25T23:47:57.531" v="4" actId="27028"/>
          <pc:sldLayoutMkLst>
            <pc:docMk/>
            <pc:sldMasterMk cId="1171723349" sldId="2147483680"/>
            <pc:sldLayoutMk cId="2202449465" sldId="2147483673"/>
          </pc:sldLayoutMkLst>
        </pc:sldLayoutChg>
        <pc:sldLayoutChg chg="add">
          <pc:chgData name="Walters, Leigh" userId="b78f80e8-0470-48c2-924c-06623a86b19d" providerId="ADAL" clId="{38C0C6FE-6978-4982-994D-5D27768EFA46}" dt="2022-10-25T23:47:56.387" v="0" actId="27028"/>
          <pc:sldLayoutMkLst>
            <pc:docMk/>
            <pc:sldMasterMk cId="1171723349" sldId="2147483680"/>
            <pc:sldLayoutMk cId="3550818284" sldId="2147483681"/>
          </pc:sldLayoutMkLst>
        </pc:sldLayoutChg>
        <pc:sldLayoutChg chg="add">
          <pc:chgData name="Walters, Leigh" userId="b78f80e8-0470-48c2-924c-06623a86b19d" providerId="ADAL" clId="{38C0C6FE-6978-4982-994D-5D27768EFA46}" dt="2022-10-25T23:56:22.152" v="36" actId="27028"/>
          <pc:sldLayoutMkLst>
            <pc:docMk/>
            <pc:sldMasterMk cId="1171723349" sldId="2147483680"/>
            <pc:sldLayoutMk cId="1647841368" sldId="2147483695"/>
          </pc:sldLayoutMkLst>
        </pc:sldLayoutChg>
      </pc:sldMasterChg>
      <pc:sldMasterChg chg="modSp add addSldLayout">
        <pc:chgData name="Walters, Leigh" userId="b78f80e8-0470-48c2-924c-06623a86b19d" providerId="ADAL" clId="{38C0C6FE-6978-4982-994D-5D27768EFA46}" dt="2022-10-26T00:22:58.082" v="161"/>
        <pc:sldMasterMkLst>
          <pc:docMk/>
          <pc:sldMasterMk cId="1171723349" sldId="2147483682"/>
        </pc:sldMasterMkLst>
        <pc:spChg chg="mod">
          <ac:chgData name="Walters, Leigh" userId="b78f80e8-0470-48c2-924c-06623a86b19d" providerId="ADAL" clId="{38C0C6FE-6978-4982-994D-5D27768EFA46}" dt="2022-10-26T00:22:58.082" v="161"/>
          <ac:spMkLst>
            <pc:docMk/>
            <pc:sldMasterMk cId="1171723349" sldId="2147483682"/>
            <ac:spMk id="2" creationId="{0CE8735F-003D-C842-90BA-10B8B35C759D}"/>
          </ac:spMkLst>
        </pc:spChg>
        <pc:spChg chg="mod">
          <ac:chgData name="Walters, Leigh" userId="b78f80e8-0470-48c2-924c-06623a86b19d" providerId="ADAL" clId="{38C0C6FE-6978-4982-994D-5D27768EFA46}" dt="2022-10-26T00:22:58.082" v="161"/>
          <ac:spMkLst>
            <pc:docMk/>
            <pc:sldMasterMk cId="1171723349" sldId="2147483682"/>
            <ac:spMk id="3" creationId="{766C23FA-F3B2-F34C-A7D3-D6A743796E0B}"/>
          </ac:spMkLst>
        </pc:spChg>
        <pc:spChg chg="mod">
          <ac:chgData name="Walters, Leigh" userId="b78f80e8-0470-48c2-924c-06623a86b19d" providerId="ADAL" clId="{38C0C6FE-6978-4982-994D-5D27768EFA46}" dt="2022-10-26T00:22:58.082" v="161"/>
          <ac:spMkLst>
            <pc:docMk/>
            <pc:sldMasterMk cId="1171723349" sldId="2147483682"/>
            <ac:spMk id="4" creationId="{DDBD6FFD-0C58-4D34-A5B3-A5CCCD11474B}"/>
          </ac:spMkLst>
        </pc:spChg>
        <pc:grpChg chg="mod">
          <ac:chgData name="Walters, Leigh" userId="b78f80e8-0470-48c2-924c-06623a86b19d" providerId="ADAL" clId="{38C0C6FE-6978-4982-994D-5D27768EFA46}" dt="2022-10-26T00:22:58.082" v="161"/>
          <ac:grpSpMkLst>
            <pc:docMk/>
            <pc:sldMasterMk cId="1171723349" sldId="2147483682"/>
            <ac:grpSpMk id="1" creationId="{00000000-0000-0000-0000-000000000000}"/>
          </ac:grpSpMkLst>
        </pc:grpChg>
        <pc:graphicFrameChg chg="mod">
          <ac:chgData name="Walters, Leigh" userId="b78f80e8-0470-48c2-924c-06623a86b19d" providerId="ADAL" clId="{38C0C6FE-6978-4982-994D-5D27768EFA46}" dt="2022-10-26T00:22:58.082" v="161"/>
          <ac:graphicFrameMkLst>
            <pc:docMk/>
            <pc:sldMasterMk cId="1171723349" sldId="2147483682"/>
            <ac:graphicFrameMk id="5" creationId="{6B322D04-1396-4DF6-BEE4-B4F7FC35146D}"/>
          </ac:graphicFrameMkLst>
        </pc:graphicFrameChg>
        <pc:picChg chg="mod">
          <ac:chgData name="Walters, Leigh" userId="b78f80e8-0470-48c2-924c-06623a86b19d" providerId="ADAL" clId="{38C0C6FE-6978-4982-994D-5D27768EFA46}" dt="2022-10-26T00:22:58.082" v="161"/>
          <ac:picMkLst>
            <pc:docMk/>
            <pc:sldMasterMk cId="1171723349" sldId="2147483682"/>
            <ac:picMk id="6" creationId="{7DEA3B0A-A920-4A1F-8D30-16420275E8CC}"/>
          </ac:picMkLst>
        </pc:picChg>
        <pc:picChg chg="mod">
          <ac:chgData name="Walters, Leigh" userId="b78f80e8-0470-48c2-924c-06623a86b19d" providerId="ADAL" clId="{38C0C6FE-6978-4982-994D-5D27768EFA46}" dt="2022-10-26T00:22:58.082" v="161"/>
          <ac:picMkLst>
            <pc:docMk/>
            <pc:sldMasterMk cId="1171723349" sldId="2147483682"/>
            <ac:picMk id="8" creationId="{4A55DBA7-86D0-5B4C-B709-92B7C449F2AC}"/>
          </ac:picMkLst>
        </pc:picChg>
        <pc:sldLayoutChg chg="add">
          <pc:chgData name="Walters, Leigh" userId="b78f80e8-0470-48c2-924c-06623a86b19d" providerId="ADAL" clId="{38C0C6FE-6978-4982-994D-5D27768EFA46}" dt="2022-10-26T00:22:58.082" v="160" actId="27028"/>
          <pc:sldLayoutMkLst>
            <pc:docMk/>
            <pc:sldMasterMk cId="1171723349" sldId="2147483682"/>
            <pc:sldLayoutMk cId="4007424594" sldId="2147483651"/>
          </pc:sldLayoutMkLst>
        </pc:sldLayoutChg>
      </pc:sldMasterChg>
      <pc:sldMasterChg chg="add addSldLayout">
        <pc:chgData name="Walters, Leigh" userId="b78f80e8-0470-48c2-924c-06623a86b19d" providerId="ADAL" clId="{38C0C6FE-6978-4982-994D-5D27768EFA46}" dt="2022-10-26T00:27:19.632" v="306" actId="27028"/>
        <pc:sldMasterMkLst>
          <pc:docMk/>
          <pc:sldMasterMk cId="1171723349" sldId="2147483696"/>
        </pc:sldMasterMkLst>
        <pc:sldLayoutChg chg="add">
          <pc:chgData name="Walters, Leigh" userId="b78f80e8-0470-48c2-924c-06623a86b19d" providerId="ADAL" clId="{38C0C6FE-6978-4982-994D-5D27768EFA46}" dt="2022-10-26T00:27:19.632" v="306" actId="27028"/>
          <pc:sldLayoutMkLst>
            <pc:docMk/>
            <pc:sldMasterMk cId="1171723349" sldId="2147483696"/>
            <pc:sldLayoutMk cId="2759327553" sldId="2147483697"/>
          </pc:sldLayoutMkLst>
        </pc:sldLayoutChg>
      </pc:sldMasterChg>
      <pc:sldMasterChg chg="add addSldLayout">
        <pc:chgData name="Walters, Leigh" userId="b78f80e8-0470-48c2-924c-06623a86b19d" providerId="ADAL" clId="{38C0C6FE-6978-4982-994D-5D27768EFA46}" dt="2022-10-26T00:29:13.825" v="310" actId="27028"/>
        <pc:sldMasterMkLst>
          <pc:docMk/>
          <pc:sldMasterMk cId="1171723349" sldId="2147483698"/>
        </pc:sldMasterMkLst>
        <pc:sldLayoutChg chg="add">
          <pc:chgData name="Walters, Leigh" userId="b78f80e8-0470-48c2-924c-06623a86b19d" providerId="ADAL" clId="{38C0C6FE-6978-4982-994D-5D27768EFA46}" dt="2022-10-26T00:29:13.825" v="310" actId="27028"/>
          <pc:sldLayoutMkLst>
            <pc:docMk/>
            <pc:sldMasterMk cId="1171723349" sldId="2147483698"/>
            <pc:sldLayoutMk cId="4007424594" sldId="2147483662"/>
          </pc:sldLayoutMkLst>
        </pc:sldLayoutChg>
      </pc:sldMasterChg>
      <pc:sldMasterChg chg="add addSldLayout">
        <pc:chgData name="Walters, Leigh" userId="b78f80e8-0470-48c2-924c-06623a86b19d" providerId="ADAL" clId="{38C0C6FE-6978-4982-994D-5D27768EFA46}" dt="2022-10-26T00:44:46.430" v="587" actId="27028"/>
        <pc:sldMasterMkLst>
          <pc:docMk/>
          <pc:sldMasterMk cId="1171723349" sldId="2147483699"/>
        </pc:sldMasterMkLst>
        <pc:sldLayoutChg chg="add">
          <pc:chgData name="Walters, Leigh" userId="b78f80e8-0470-48c2-924c-06623a86b19d" providerId="ADAL" clId="{38C0C6FE-6978-4982-994D-5D27768EFA46}" dt="2022-10-26T00:44:46.430" v="587" actId="27028"/>
          <pc:sldLayoutMkLst>
            <pc:docMk/>
            <pc:sldMasterMk cId="1171723349" sldId="2147483699"/>
            <pc:sldLayoutMk cId="3550818284" sldId="2147483700"/>
          </pc:sldLayoutMkLst>
        </pc:sldLayoutChg>
      </pc:sldMasterChg>
      <pc:sldMasterChg chg="add addSldLayout">
        <pc:chgData name="Walters, Leigh" userId="b78f80e8-0470-48c2-924c-06623a86b19d" providerId="ADAL" clId="{38C0C6FE-6978-4982-994D-5D27768EFA46}" dt="2022-10-26T00:45:29.465" v="589" actId="27028"/>
        <pc:sldMasterMkLst>
          <pc:docMk/>
          <pc:sldMasterMk cId="1171723349" sldId="2147483701"/>
        </pc:sldMasterMkLst>
        <pc:sldLayoutChg chg="add">
          <pc:chgData name="Walters, Leigh" userId="b78f80e8-0470-48c2-924c-06623a86b19d" providerId="ADAL" clId="{38C0C6FE-6978-4982-994D-5D27768EFA46}" dt="2022-10-26T00:45:29.465" v="589" actId="27028"/>
          <pc:sldLayoutMkLst>
            <pc:docMk/>
            <pc:sldMasterMk cId="1171723349" sldId="2147483701"/>
            <pc:sldLayoutMk cId="3550818284" sldId="214748370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E6BA88-0884-0047-8FCE-5F07E7D453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56131C-7234-044E-B8AA-D94337489F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C99D2C-9F81-284C-AFB7-467B1B43410E}" type="datetimeFigureOut">
              <a:rPr lang="en-US" smtClean="0"/>
              <a:t>10/26/2022</a:t>
            </a:fld>
            <a:endParaRPr lang="en-US"/>
          </a:p>
        </p:txBody>
      </p:sp>
      <p:sp>
        <p:nvSpPr>
          <p:cNvPr id="4" name="Footer Placeholder 3">
            <a:extLst>
              <a:ext uri="{FF2B5EF4-FFF2-40B4-BE49-F238E27FC236}">
                <a16:creationId xmlns:a16="http://schemas.microsoft.com/office/drawing/2014/main" id="{6A2F881B-8F93-9B44-864A-B5E865B864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191D65-0AFB-BF42-B3D4-DB3F33233E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A326B3-D350-5C41-AE4A-3714BC29FBEC}" type="slidenum">
              <a:rPr lang="en-US" smtClean="0"/>
              <a:t>‹#›</a:t>
            </a:fld>
            <a:endParaRPr lang="en-US"/>
          </a:p>
        </p:txBody>
      </p:sp>
    </p:spTree>
    <p:extLst>
      <p:ext uri="{BB962C8B-B14F-4D97-AF65-F5344CB8AC3E}">
        <p14:creationId xmlns:p14="http://schemas.microsoft.com/office/powerpoint/2010/main" val="22691204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6E388-5A35-964E-9196-DAA8C9712FF6}"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A1738-48FD-5646-B7C3-955D990452DB}" type="slidenum">
              <a:rPr lang="en-US" smtClean="0"/>
              <a:t>‹#›</a:t>
            </a:fld>
            <a:endParaRPr lang="en-US"/>
          </a:p>
        </p:txBody>
      </p:sp>
    </p:spTree>
    <p:extLst>
      <p:ext uri="{BB962C8B-B14F-4D97-AF65-F5344CB8AC3E}">
        <p14:creationId xmlns:p14="http://schemas.microsoft.com/office/powerpoint/2010/main" val="36556630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42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17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066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24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672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option for a socially-distant interaction or if the gate agent is busy with departure-critical tasks!</a:t>
            </a:r>
          </a:p>
        </p:txBody>
      </p:sp>
      <p:sp>
        <p:nvSpPr>
          <p:cNvPr id="4" name="Slide Number Placeholder 3"/>
          <p:cNvSpPr>
            <a:spLocks noGrp="1"/>
          </p:cNvSpPr>
          <p:nvPr>
            <p:ph type="sldNum" sz="quarter" idx="5"/>
          </p:nvPr>
        </p:nvSpPr>
        <p:spPr/>
        <p:txBody>
          <a:bodyPr/>
          <a:lstStyle/>
          <a:p>
            <a:fld id="{69005B7B-F2AA-F341-8184-D8CC7CD86E17}" type="slidenum">
              <a:rPr lang="en-US" smtClean="0"/>
              <a:t>10</a:t>
            </a:fld>
            <a:endParaRPr lang="en-US"/>
          </a:p>
        </p:txBody>
      </p:sp>
    </p:spTree>
    <p:extLst>
      <p:ext uri="{BB962C8B-B14F-4D97-AF65-F5344CB8AC3E}">
        <p14:creationId xmlns:p14="http://schemas.microsoft.com/office/powerpoint/2010/main" val="1110340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a:t>
            </a:r>
            <a:r>
              <a:rPr lang="en-US" sz="1200" b="0" i="0" kern="1200" dirty="0" err="1">
                <a:solidFill>
                  <a:schemeClr val="tx1"/>
                </a:solidFill>
                <a:effectLst/>
                <a:latin typeface="+mn-lt"/>
                <a:ea typeface="+mn-ea"/>
                <a:cs typeface="+mn-cs"/>
              </a:rPr>
              <a:t>ConnectionSaver</a:t>
            </a:r>
            <a:r>
              <a:rPr lang="en-US" sz="1200" b="0" i="0" kern="1200" dirty="0">
                <a:solidFill>
                  <a:schemeClr val="tx1"/>
                </a:solidFill>
                <a:effectLst/>
                <a:latin typeface="+mn-lt"/>
                <a:ea typeface="+mn-ea"/>
                <a:cs typeface="+mn-cs"/>
              </a:rPr>
              <a:t> technology will expand to the airline's hubs by this fall and to all other airports that United operates at in the future.</a:t>
            </a:r>
            <a:endParaRPr lang="en-US" dirty="0"/>
          </a:p>
        </p:txBody>
      </p:sp>
      <p:sp>
        <p:nvSpPr>
          <p:cNvPr id="4" name="Slide Number Placeholder 3"/>
          <p:cNvSpPr>
            <a:spLocks noGrp="1"/>
          </p:cNvSpPr>
          <p:nvPr>
            <p:ph type="sldNum" sz="quarter" idx="5"/>
          </p:nvPr>
        </p:nvSpPr>
        <p:spPr/>
        <p:txBody>
          <a:bodyPr/>
          <a:lstStyle/>
          <a:p>
            <a:fld id="{5B092163-6BF4-4FB3-BD02-64E0A27D4CC3}" type="slidenum">
              <a:rPr lang="en-US" smtClean="0"/>
              <a:t>12</a:t>
            </a:fld>
            <a:endParaRPr lang="en-US"/>
          </a:p>
        </p:txBody>
      </p:sp>
    </p:spTree>
    <p:extLst>
      <p:ext uri="{BB962C8B-B14F-4D97-AF65-F5344CB8AC3E}">
        <p14:creationId xmlns:p14="http://schemas.microsoft.com/office/powerpoint/2010/main" val="308980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39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08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tags" Target="../tags/tag5.xml"/><Relationship Id="rId4" Type="http://schemas.openxmlformats.org/officeDocument/2006/relationships/image" Target="../media/image1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10.jp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C511-BD6C-2846-9D7D-3D15443EC95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081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21F7F4-E1B7-D949-9F31-FDECC7A021D8}"/>
              </a:ext>
            </a:extLst>
          </p:cNvPr>
          <p:cNvSpPr>
            <a:spLocks noGrp="1"/>
          </p:cNvSpPr>
          <p:nvPr>
            <p:ph type="sldNum" sz="quarter" idx="10"/>
          </p:nvPr>
        </p:nvSpPr>
        <p:spPr/>
        <p:txBody>
          <a:bodyPr/>
          <a:lstStyle/>
          <a:p>
            <a:fld id="{919B1083-AE58-FE43-B7ED-6A15A63F5BA4}" type="slidenum">
              <a:rPr lang="en-US" smtClean="0"/>
              <a:pPr/>
              <a:t>‹#›</a:t>
            </a:fld>
            <a:endParaRPr lang="en-US"/>
          </a:p>
        </p:txBody>
      </p:sp>
    </p:spTree>
    <p:extLst>
      <p:ext uri="{BB962C8B-B14F-4D97-AF65-F5344CB8AC3E}">
        <p14:creationId xmlns:p14="http://schemas.microsoft.com/office/powerpoint/2010/main" val="400742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C511-BD6C-2846-9D7D-3D15443EC95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081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C511-BD6C-2846-9D7D-3D15443EC95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0818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D21F58-79C3-4890-B444-86CCDD50EECB}"/>
              </a:ext>
            </a:extLst>
          </p:cNvPr>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a:extLst>
                          <a:ext uri="{FF2B5EF4-FFF2-40B4-BE49-F238E27FC236}">
                            <a16:creationId xmlns:a16="http://schemas.microsoft.com/office/drawing/2014/main" id="{92D21F58-79C3-4890-B444-86CCDD50EECB}"/>
                          </a:ext>
                        </a:extLst>
                      </p:cNvPr>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Rectangle 6"/>
          <p:cNvSpPr>
            <a:spLocks noGrp="1" noChangeArrowheads="1"/>
          </p:cNvSpPr>
          <p:nvPr>
            <p:ph type="sldNum" sz="quarter" idx="10"/>
          </p:nvPr>
        </p:nvSpPr>
        <p:spPr>
          <a:ln/>
        </p:spPr>
        <p:txBody>
          <a:bodyPr/>
          <a:lstStyle>
            <a:lvl1pPr>
              <a:defRPr/>
            </a:lvl1pPr>
          </a:lstStyle>
          <a:p>
            <a:fld id="{E9EED664-0BEC-450C-BAA6-87333266193C}" type="slidenum">
              <a:rPr lang="en-US" smtClean="0"/>
              <a:t>‹#›</a:t>
            </a:fld>
            <a:endParaRPr lang="en-US"/>
          </a:p>
        </p:txBody>
      </p:sp>
    </p:spTree>
    <p:extLst>
      <p:ext uri="{BB962C8B-B14F-4D97-AF65-F5344CB8AC3E}">
        <p14:creationId xmlns:p14="http://schemas.microsoft.com/office/powerpoint/2010/main" val="183395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F51B-04AF-624A-AFED-75CFCEBD085D}"/>
              </a:ext>
            </a:extLst>
          </p:cNvPr>
          <p:cNvSpPr>
            <a:spLocks noGrp="1"/>
          </p:cNvSpPr>
          <p:nvPr>
            <p:ph type="title" hasCustomPrompt="1"/>
          </p:nvPr>
        </p:nvSpPr>
        <p:spPr>
          <a:xfrm>
            <a:off x="813816" y="2536853"/>
            <a:ext cx="6220968" cy="535531"/>
          </a:xfrm>
          <a:prstGeom prst="rect">
            <a:avLst/>
          </a:prstGeom>
        </p:spPr>
        <p:txBody>
          <a:bodyPr anchor="b">
            <a:spAutoFit/>
          </a:bodyPr>
          <a:lstStyle/>
          <a:p>
            <a:r>
              <a:rPr lang="en-US" dirty="0"/>
              <a:t>Divider topic</a:t>
            </a:r>
          </a:p>
        </p:txBody>
      </p:sp>
      <p:cxnSp>
        <p:nvCxnSpPr>
          <p:cNvPr id="8" name="Straight Connector 7">
            <a:extLst>
              <a:ext uri="{FF2B5EF4-FFF2-40B4-BE49-F238E27FC236}">
                <a16:creationId xmlns:a16="http://schemas.microsoft.com/office/drawing/2014/main" id="{0E6E3462-8341-A248-9D9E-41D99AE3C5D8}"/>
              </a:ext>
            </a:extLst>
          </p:cNvPr>
          <p:cNvCxnSpPr/>
          <p:nvPr userDrawn="1"/>
        </p:nvCxnSpPr>
        <p:spPr>
          <a:xfrm>
            <a:off x="801624" y="3206496"/>
            <a:ext cx="6220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2B0EBC8D-2477-3D45-A5B8-6A799F5B968B}"/>
              </a:ext>
            </a:extLst>
          </p:cNvPr>
          <p:cNvSpPr>
            <a:spLocks noGrp="1"/>
          </p:cNvSpPr>
          <p:nvPr>
            <p:ph type="body" sz="quarter" idx="10" hasCustomPrompt="1"/>
          </p:nvPr>
        </p:nvSpPr>
        <p:spPr>
          <a:xfrm>
            <a:off x="801688" y="3416808"/>
            <a:ext cx="6220904" cy="369332"/>
          </a:xfrm>
          <a:prstGeom prst="rect">
            <a:avLst/>
          </a:prstGeom>
        </p:spPr>
        <p:txBody>
          <a:bodyPr>
            <a:spAutoFit/>
          </a:bodyPr>
          <a:lstStyle>
            <a:lvl1pPr marL="0" indent="0">
              <a:buNone/>
              <a:defRPr sz="2000"/>
            </a:lvl1pPr>
          </a:lstStyle>
          <a:p>
            <a:pPr lvl="0"/>
            <a:r>
              <a:rPr lang="en-US" dirty="0"/>
              <a:t>Subtitle</a:t>
            </a:r>
          </a:p>
        </p:txBody>
      </p:sp>
      <p:sp>
        <p:nvSpPr>
          <p:cNvPr id="3" name="Slide Number Placeholder 2">
            <a:extLst>
              <a:ext uri="{FF2B5EF4-FFF2-40B4-BE49-F238E27FC236}">
                <a16:creationId xmlns:a16="http://schemas.microsoft.com/office/drawing/2014/main" id="{F99DC1CB-8C93-C146-9DAD-845DFC4766AC}"/>
              </a:ext>
            </a:extLst>
          </p:cNvPr>
          <p:cNvSpPr>
            <a:spLocks noGrp="1"/>
          </p:cNvSpPr>
          <p:nvPr>
            <p:ph type="sldNum" sz="quarter" idx="11"/>
          </p:nvPr>
        </p:nvSpPr>
        <p:spPr/>
        <p:txBody>
          <a:bodyPr/>
          <a:lstStyle/>
          <a:p>
            <a:fld id="{919B1083-AE58-FE43-B7ED-6A15A63F5BA4}" type="slidenum">
              <a:rPr lang="en-US" smtClean="0"/>
              <a:t>‹#›</a:t>
            </a:fld>
            <a:endParaRPr lang="en-US"/>
          </a:p>
        </p:txBody>
      </p:sp>
      <p:pic>
        <p:nvPicPr>
          <p:cNvPr id="5" name="Picture 4">
            <a:extLst>
              <a:ext uri="{FF2B5EF4-FFF2-40B4-BE49-F238E27FC236}">
                <a16:creationId xmlns:a16="http://schemas.microsoft.com/office/drawing/2014/main" id="{6530D665-536C-4F1E-8FE8-FD91FCA22442}"/>
              </a:ext>
            </a:extLst>
          </p:cNvPr>
          <p:cNvPicPr>
            <a:picLocks noChangeAspect="1"/>
          </p:cNvPicPr>
          <p:nvPr userDrawn="1"/>
        </p:nvPicPr>
        <p:blipFill>
          <a:blip r:embed="rId2"/>
          <a:stretch>
            <a:fillRect/>
          </a:stretch>
        </p:blipFill>
        <p:spPr>
          <a:xfrm>
            <a:off x="7700815" y="1"/>
            <a:ext cx="4491186" cy="6418138"/>
          </a:xfrm>
          <a:prstGeom prst="rect">
            <a:avLst/>
          </a:prstGeom>
        </p:spPr>
      </p:pic>
    </p:spTree>
    <p:extLst>
      <p:ext uri="{BB962C8B-B14F-4D97-AF65-F5344CB8AC3E}">
        <p14:creationId xmlns:p14="http://schemas.microsoft.com/office/powerpoint/2010/main" val="1647841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506466-68F8-B74C-A5B8-0F0FF5025E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A86F42B-6AB0-274B-AFF2-4ABD38AC1EBA}"/>
              </a:ext>
            </a:extLst>
          </p:cNvPr>
          <p:cNvSpPr/>
          <p:nvPr userDrawn="1"/>
        </p:nvSpPr>
        <p:spPr>
          <a:xfrm>
            <a:off x="0" y="0"/>
            <a:ext cx="12192000" cy="6858001"/>
          </a:xfrm>
          <a:prstGeom prst="rect">
            <a:avLst/>
          </a:prstGeom>
          <a:solidFill>
            <a:srgbClr val="0C234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675"/>
          </a:p>
        </p:txBody>
      </p:sp>
      <p:sp>
        <p:nvSpPr>
          <p:cNvPr id="6" name="Rectangle 5">
            <a:extLst>
              <a:ext uri="{FF2B5EF4-FFF2-40B4-BE49-F238E27FC236}">
                <a16:creationId xmlns:a16="http://schemas.microsoft.com/office/drawing/2014/main" id="{8E4FD733-735A-264C-9088-CECF520BDE9B}"/>
              </a:ext>
            </a:extLst>
          </p:cNvPr>
          <p:cNvSpPr/>
          <p:nvPr userDrawn="1"/>
        </p:nvSpPr>
        <p:spPr>
          <a:xfrm>
            <a:off x="0" y="5829301"/>
            <a:ext cx="12192000" cy="1028700"/>
          </a:xfrm>
          <a:prstGeom prst="rect">
            <a:avLst/>
          </a:prstGeom>
          <a:solidFill>
            <a:srgbClr val="0C234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675"/>
          </a:p>
        </p:txBody>
      </p:sp>
      <p:sp>
        <p:nvSpPr>
          <p:cNvPr id="7" name="TextBox 6">
            <a:extLst>
              <a:ext uri="{FF2B5EF4-FFF2-40B4-BE49-F238E27FC236}">
                <a16:creationId xmlns:a16="http://schemas.microsoft.com/office/drawing/2014/main" id="{A6FE5FFC-5690-BD48-8811-8998C8325613}"/>
              </a:ext>
            </a:extLst>
          </p:cNvPr>
          <p:cNvSpPr txBox="1"/>
          <p:nvPr userDrawn="1"/>
        </p:nvSpPr>
        <p:spPr>
          <a:xfrm>
            <a:off x="9596860" y="6174374"/>
            <a:ext cx="2359520" cy="338554"/>
          </a:xfrm>
          <a:prstGeom prst="rect">
            <a:avLst/>
          </a:prstGeom>
          <a:noFill/>
        </p:spPr>
        <p:txBody>
          <a:bodyPr wrap="square" rtlCol="0">
            <a:noAutofit/>
          </a:bodyPr>
          <a:lstStyle/>
          <a:p>
            <a:pPr algn="r"/>
            <a:r>
              <a:rPr lang="en-US" sz="1600" dirty="0" err="1">
                <a:solidFill>
                  <a:schemeClr val="bg1"/>
                </a:solidFill>
              </a:rPr>
              <a:t>united.com</a:t>
            </a:r>
            <a:r>
              <a:rPr lang="en-US" sz="1600" dirty="0">
                <a:solidFill>
                  <a:schemeClr val="bg1"/>
                </a:solidFill>
              </a:rPr>
              <a:t>/business</a:t>
            </a:r>
          </a:p>
        </p:txBody>
      </p:sp>
      <p:sp>
        <p:nvSpPr>
          <p:cNvPr id="12" name="Title 9">
            <a:extLst>
              <a:ext uri="{FF2B5EF4-FFF2-40B4-BE49-F238E27FC236}">
                <a16:creationId xmlns:a16="http://schemas.microsoft.com/office/drawing/2014/main" id="{B35F4A56-67F8-454B-8BC0-5760891A6DE5}"/>
              </a:ext>
            </a:extLst>
          </p:cNvPr>
          <p:cNvSpPr>
            <a:spLocks noGrp="1"/>
          </p:cNvSpPr>
          <p:nvPr>
            <p:ph type="title" hasCustomPrompt="1"/>
          </p:nvPr>
        </p:nvSpPr>
        <p:spPr>
          <a:xfrm>
            <a:off x="838200" y="2660410"/>
            <a:ext cx="10706100" cy="1082915"/>
          </a:xfrm>
          <a:prstGeom prst="rect">
            <a:avLst/>
          </a:prstGeom>
        </p:spPr>
        <p:txBody>
          <a:bodyPr>
            <a:noAutofit/>
          </a:bodyPr>
          <a:lstStyle>
            <a:lvl1pPr algn="l">
              <a:defRPr sz="6600">
                <a:solidFill>
                  <a:schemeClr val="bg1"/>
                </a:solidFill>
              </a:defRPr>
            </a:lvl1pPr>
          </a:lstStyle>
          <a:p>
            <a:r>
              <a:rPr lang="en-US" dirty="0"/>
              <a:t>Closing title</a:t>
            </a:r>
          </a:p>
        </p:txBody>
      </p:sp>
      <p:pic>
        <p:nvPicPr>
          <p:cNvPr id="13" name="Picture 12">
            <a:extLst>
              <a:ext uri="{FF2B5EF4-FFF2-40B4-BE49-F238E27FC236}">
                <a16:creationId xmlns:a16="http://schemas.microsoft.com/office/drawing/2014/main" id="{E4F3E47C-65F1-4C4E-99F4-861173E2A04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352" y="1571626"/>
            <a:ext cx="3084425" cy="761262"/>
          </a:xfrm>
          <a:prstGeom prst="rect">
            <a:avLst/>
          </a:prstGeom>
        </p:spPr>
      </p:pic>
      <p:sp>
        <p:nvSpPr>
          <p:cNvPr id="16" name="Text Placeholder 15">
            <a:extLst>
              <a:ext uri="{FF2B5EF4-FFF2-40B4-BE49-F238E27FC236}">
                <a16:creationId xmlns:a16="http://schemas.microsoft.com/office/drawing/2014/main" id="{0F512993-AC4B-2948-8540-2FC3DA737C43}"/>
              </a:ext>
            </a:extLst>
          </p:cNvPr>
          <p:cNvSpPr>
            <a:spLocks noGrp="1"/>
          </p:cNvSpPr>
          <p:nvPr>
            <p:ph type="body" sz="quarter" idx="10" hasCustomPrompt="1"/>
          </p:nvPr>
        </p:nvSpPr>
        <p:spPr>
          <a:xfrm>
            <a:off x="838200" y="3821977"/>
            <a:ext cx="7191375" cy="414337"/>
          </a:xfrm>
          <a:prstGeom prst="rect">
            <a:avLst/>
          </a:prstGeom>
        </p:spPr>
        <p:txBody>
          <a:bodyPr>
            <a:no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Thank you for your business.</a:t>
            </a:r>
          </a:p>
        </p:txBody>
      </p:sp>
    </p:spTree>
    <p:extLst>
      <p:ext uri="{BB962C8B-B14F-4D97-AF65-F5344CB8AC3E}">
        <p14:creationId xmlns:p14="http://schemas.microsoft.com/office/powerpoint/2010/main" val="29088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0651-61DD-C849-BAFD-DAEB1B9EFD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16EF15C-31FE-1B4A-BF77-00ED7833C608}"/>
              </a:ext>
            </a:extLst>
          </p:cNvPr>
          <p:cNvSpPr>
            <a:spLocks noGrp="1"/>
          </p:cNvSpPr>
          <p:nvPr>
            <p:ph idx="1"/>
          </p:nvPr>
        </p:nvSpPr>
        <p:spPr>
          <a:xfrm>
            <a:off x="838200" y="1825625"/>
            <a:ext cx="10515600" cy="4172839"/>
          </a:xfrm>
          <a:prstGeom prst="rect">
            <a:avLst/>
          </a:prstGeom>
        </p:spPr>
        <p:txBody>
          <a:bodyPr>
            <a:normAutofit/>
          </a:bodyPr>
          <a:lstStyle>
            <a:lvl1pPr>
              <a:defRPr sz="2400"/>
            </a:lvl1pPr>
            <a:lvl2pPr>
              <a:defRPr sz="2400"/>
            </a:lvl2pPr>
            <a:lvl3pPr>
              <a:defRPr sz="2400"/>
            </a:lvl3pPr>
            <a:lvl4pPr>
              <a:defRPr sz="2400"/>
            </a:lvl4pPr>
            <a:lvl5pPr>
              <a:defRPr sz="2400"/>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20244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51E2A2-68AA-3240-8581-EEC7C3C54572}"/>
              </a:ext>
            </a:extLst>
          </p:cNvPr>
          <p:cNvSpPr>
            <a:spLocks noGrp="1"/>
          </p:cNvSpPr>
          <p:nvPr>
            <p:ph type="sldNum" sz="quarter" idx="10"/>
          </p:nvPr>
        </p:nvSpPr>
        <p:spPr/>
        <p:txBody>
          <a:bodyPr/>
          <a:lstStyle/>
          <a:p>
            <a:fld id="{919B1083-AE58-FE43-B7ED-6A15A63F5BA4}" type="slidenum">
              <a:rPr lang="en-US" smtClean="0"/>
              <a:t>‹#›</a:t>
            </a:fld>
            <a:endParaRPr lang="en-US"/>
          </a:p>
        </p:txBody>
      </p:sp>
    </p:spTree>
    <p:extLst>
      <p:ext uri="{BB962C8B-B14F-4D97-AF65-F5344CB8AC3E}">
        <p14:creationId xmlns:p14="http://schemas.microsoft.com/office/powerpoint/2010/main" val="275932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AADCD4-3F13-3040-9F1C-C3C27F6B057D}"/>
              </a:ext>
            </a:extLst>
          </p:cNvPr>
          <p:cNvSpPr>
            <a:spLocks noGrp="1"/>
          </p:cNvSpPr>
          <p:nvPr>
            <p:ph type="sldNum" sz="quarter" idx="10"/>
          </p:nvPr>
        </p:nvSpPr>
        <p:spPr/>
        <p:txBody>
          <a:bodyPr/>
          <a:lstStyle/>
          <a:p>
            <a:fld id="{919B1083-AE58-FE43-B7ED-6A15A63F5BA4}" type="slidenum">
              <a:rPr lang="en-US" smtClean="0"/>
              <a:t>‹#›</a:t>
            </a:fld>
            <a:endParaRPr lang="en-US"/>
          </a:p>
        </p:txBody>
      </p:sp>
      <p:sp>
        <p:nvSpPr>
          <p:cNvPr id="5" name="Title 4">
            <a:extLst>
              <a:ext uri="{FF2B5EF4-FFF2-40B4-BE49-F238E27FC236}">
                <a16:creationId xmlns:a16="http://schemas.microsoft.com/office/drawing/2014/main" id="{1D4E8386-0BB9-6647-81F8-38C7FCB66CB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55081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57DDF-7F95-415A-AAE0-4CBD25D41747}"/>
              </a:ext>
            </a:extLst>
          </p:cNvPr>
          <p:cNvPicPr>
            <a:picLocks noChangeAspect="1"/>
          </p:cNvPicPr>
          <p:nvPr userDrawn="1"/>
        </p:nvPicPr>
        <p:blipFill rotWithShape="1">
          <a:blip r:embed="rId2"/>
          <a:srcRect l="13097" r="24819"/>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FBDCA86-4839-7F42-B259-1E38C2EFA7B0}"/>
              </a:ext>
            </a:extLst>
          </p:cNvPr>
          <p:cNvSpPr/>
          <p:nvPr userDrawn="1"/>
        </p:nvSpPr>
        <p:spPr>
          <a:xfrm>
            <a:off x="0" y="0"/>
            <a:ext cx="12192000"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50B42226-12E5-A449-8BCC-32CFFA957DD0}"/>
              </a:ext>
            </a:extLst>
          </p:cNvPr>
          <p:cNvSpPr>
            <a:spLocks noGrp="1"/>
          </p:cNvSpPr>
          <p:nvPr>
            <p:ph type="title" hasCustomPrompt="1"/>
          </p:nvPr>
        </p:nvSpPr>
        <p:spPr>
          <a:xfrm>
            <a:off x="838200" y="2446091"/>
            <a:ext cx="10515600" cy="982909"/>
          </a:xfrm>
        </p:spPr>
        <p:txBody>
          <a:bodyPr>
            <a:noAutofit/>
          </a:bodyPr>
          <a:lstStyle>
            <a:lvl1pPr algn="ctr">
              <a:defRPr sz="6600">
                <a:solidFill>
                  <a:schemeClr val="bg1"/>
                </a:solidFill>
              </a:defRPr>
            </a:lvl1pPr>
          </a:lstStyle>
          <a:p>
            <a:r>
              <a:rPr lang="en-US" dirty="0"/>
              <a:t>Title</a:t>
            </a:r>
          </a:p>
        </p:txBody>
      </p:sp>
      <p:sp>
        <p:nvSpPr>
          <p:cNvPr id="14" name="Rectangle 13">
            <a:extLst>
              <a:ext uri="{FF2B5EF4-FFF2-40B4-BE49-F238E27FC236}">
                <a16:creationId xmlns:a16="http://schemas.microsoft.com/office/drawing/2014/main" id="{259A1AD2-BBD5-1D46-8890-BC2364F8ED45}"/>
              </a:ext>
            </a:extLst>
          </p:cNvPr>
          <p:cNvSpPr/>
          <p:nvPr userDrawn="1"/>
        </p:nvSpPr>
        <p:spPr>
          <a:xfrm>
            <a:off x="701677" y="5225010"/>
            <a:ext cx="1600200" cy="142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173A4E4E-26A8-B64A-868D-3B086E2AF37F}"/>
              </a:ext>
            </a:extLst>
          </p:cNvPr>
          <p:cNvSpPr>
            <a:spLocks noGrp="1"/>
          </p:cNvSpPr>
          <p:nvPr>
            <p:ph type="body" sz="quarter" idx="10" hasCustomPrompt="1"/>
          </p:nvPr>
        </p:nvSpPr>
        <p:spPr>
          <a:xfrm>
            <a:off x="624459" y="5568341"/>
            <a:ext cx="4914900" cy="339971"/>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Prepared for &lt;Company&gt; </a:t>
            </a:r>
          </a:p>
        </p:txBody>
      </p:sp>
      <p:sp>
        <p:nvSpPr>
          <p:cNvPr id="17" name="Text Placeholder 15">
            <a:extLst>
              <a:ext uri="{FF2B5EF4-FFF2-40B4-BE49-F238E27FC236}">
                <a16:creationId xmlns:a16="http://schemas.microsoft.com/office/drawing/2014/main" id="{DFE0D779-AE23-0246-8812-C4DA29314C6F}"/>
              </a:ext>
            </a:extLst>
          </p:cNvPr>
          <p:cNvSpPr>
            <a:spLocks noGrp="1"/>
          </p:cNvSpPr>
          <p:nvPr>
            <p:ph type="body" sz="quarter" idx="11" hasCustomPrompt="1"/>
          </p:nvPr>
        </p:nvSpPr>
        <p:spPr>
          <a:xfrm>
            <a:off x="624459" y="5949505"/>
            <a:ext cx="4914900" cy="339971"/>
          </a:xfr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pPr lvl="0"/>
            <a:r>
              <a:rPr lang="en-US" dirty="0"/>
              <a:t>Date</a:t>
            </a:r>
          </a:p>
        </p:txBody>
      </p:sp>
      <p:grpSp>
        <p:nvGrpSpPr>
          <p:cNvPr id="2" name="Group 1">
            <a:extLst>
              <a:ext uri="{FF2B5EF4-FFF2-40B4-BE49-F238E27FC236}">
                <a16:creationId xmlns:a16="http://schemas.microsoft.com/office/drawing/2014/main" id="{1CB8C7A6-343A-483E-9125-298715500FCD}"/>
              </a:ext>
            </a:extLst>
          </p:cNvPr>
          <p:cNvGrpSpPr/>
          <p:nvPr userDrawn="1"/>
        </p:nvGrpSpPr>
        <p:grpSpPr>
          <a:xfrm>
            <a:off x="2042573" y="1555526"/>
            <a:ext cx="8106854" cy="445107"/>
            <a:chOff x="2236002" y="1555526"/>
            <a:chExt cx="8106854" cy="445107"/>
          </a:xfrm>
        </p:grpSpPr>
        <p:pic>
          <p:nvPicPr>
            <p:cNvPr id="11" name="Picture 10">
              <a:extLst>
                <a:ext uri="{FF2B5EF4-FFF2-40B4-BE49-F238E27FC236}">
                  <a16:creationId xmlns:a16="http://schemas.microsoft.com/office/drawing/2014/main" id="{224EF898-D68B-431C-998F-1FE3C51722DF}"/>
                </a:ext>
              </a:extLst>
            </p:cNvPr>
            <p:cNvPicPr>
              <a:picLocks noChangeAspect="1"/>
            </p:cNvPicPr>
            <p:nvPr userDrawn="1"/>
          </p:nvPicPr>
          <p:blipFill>
            <a:blip r:embed="rId3"/>
            <a:stretch>
              <a:fillRect/>
            </a:stretch>
          </p:blipFill>
          <p:spPr>
            <a:xfrm>
              <a:off x="8539406" y="1555526"/>
              <a:ext cx="1803450" cy="445107"/>
            </a:xfrm>
            <a:prstGeom prst="rect">
              <a:avLst/>
            </a:prstGeom>
          </p:spPr>
        </p:pic>
        <p:pic>
          <p:nvPicPr>
            <p:cNvPr id="13" name="Picture 12">
              <a:extLst>
                <a:ext uri="{FF2B5EF4-FFF2-40B4-BE49-F238E27FC236}">
                  <a16:creationId xmlns:a16="http://schemas.microsoft.com/office/drawing/2014/main" id="{786E31D1-888B-4B6A-89BB-D8B593EB31E3}"/>
                </a:ext>
              </a:extLst>
            </p:cNvPr>
            <p:cNvPicPr>
              <a:picLocks noChangeAspect="1"/>
            </p:cNvPicPr>
            <p:nvPr userDrawn="1"/>
          </p:nvPicPr>
          <p:blipFill>
            <a:blip r:embed="rId4"/>
            <a:stretch>
              <a:fillRect/>
            </a:stretch>
          </p:blipFill>
          <p:spPr>
            <a:xfrm>
              <a:off x="4812515" y="1655546"/>
              <a:ext cx="975585" cy="245067"/>
            </a:xfrm>
            <a:prstGeom prst="rect">
              <a:avLst/>
            </a:prstGeom>
          </p:spPr>
        </p:pic>
        <p:pic>
          <p:nvPicPr>
            <p:cNvPr id="15" name="Picture 14">
              <a:extLst>
                <a:ext uri="{FF2B5EF4-FFF2-40B4-BE49-F238E27FC236}">
                  <a16:creationId xmlns:a16="http://schemas.microsoft.com/office/drawing/2014/main" id="{F7419036-F2C6-435B-B8E0-7AA4244DB40A}"/>
                </a:ext>
              </a:extLst>
            </p:cNvPr>
            <p:cNvPicPr>
              <a:picLocks noChangeAspect="1"/>
            </p:cNvPicPr>
            <p:nvPr userDrawn="1"/>
          </p:nvPicPr>
          <p:blipFill>
            <a:blip r:embed="rId5"/>
            <a:stretch>
              <a:fillRect/>
            </a:stretch>
          </p:blipFill>
          <p:spPr>
            <a:xfrm>
              <a:off x="2236002" y="1629188"/>
              <a:ext cx="2272774" cy="297782"/>
            </a:xfrm>
            <a:prstGeom prst="rect">
              <a:avLst/>
            </a:prstGeom>
          </p:spPr>
        </p:pic>
        <p:pic>
          <p:nvPicPr>
            <p:cNvPr id="18" name="Picture 17">
              <a:extLst>
                <a:ext uri="{FF2B5EF4-FFF2-40B4-BE49-F238E27FC236}">
                  <a16:creationId xmlns:a16="http://schemas.microsoft.com/office/drawing/2014/main" id="{C0D80FBC-7F73-489C-A741-F4ABF1334BC1}"/>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t="42718" b="43333"/>
            <a:stretch/>
          </p:blipFill>
          <p:spPr>
            <a:xfrm>
              <a:off x="5946361" y="1596546"/>
              <a:ext cx="2434784" cy="339621"/>
            </a:xfrm>
            <a:prstGeom prst="rect">
              <a:avLst/>
            </a:prstGeom>
          </p:spPr>
        </p:pic>
      </p:grpSp>
    </p:spTree>
    <p:extLst>
      <p:ext uri="{BB962C8B-B14F-4D97-AF65-F5344CB8AC3E}">
        <p14:creationId xmlns:p14="http://schemas.microsoft.com/office/powerpoint/2010/main" val="275507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02DDA4-46DD-B940-8D1C-05912E9F1E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107680" y="0"/>
            <a:ext cx="4084320" cy="6291069"/>
          </a:xfrm>
          <a:prstGeom prst="rect">
            <a:avLst/>
          </a:prstGeom>
        </p:spPr>
      </p:pic>
    </p:spTree>
    <p:extLst>
      <p:ext uri="{BB962C8B-B14F-4D97-AF65-F5344CB8AC3E}">
        <p14:creationId xmlns:p14="http://schemas.microsoft.com/office/powerpoint/2010/main" val="400742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51E2A2-68AA-3240-8581-EEC7C3C54572}"/>
              </a:ext>
            </a:extLst>
          </p:cNvPr>
          <p:cNvSpPr>
            <a:spLocks noGrp="1"/>
          </p:cNvSpPr>
          <p:nvPr>
            <p:ph type="sldNum" sz="quarter" idx="10"/>
          </p:nvPr>
        </p:nvSpPr>
        <p:spPr/>
        <p:txBody>
          <a:bodyPr/>
          <a:lstStyle/>
          <a:p>
            <a:fld id="{919B1083-AE58-FE43-B7ED-6A15A63F5BA4}" type="slidenum">
              <a:rPr lang="en-US" smtClean="0"/>
              <a:t>‹#›</a:t>
            </a:fld>
            <a:endParaRPr lang="en-US"/>
          </a:p>
        </p:txBody>
      </p:sp>
    </p:spTree>
    <p:extLst>
      <p:ext uri="{BB962C8B-B14F-4D97-AF65-F5344CB8AC3E}">
        <p14:creationId xmlns:p14="http://schemas.microsoft.com/office/powerpoint/2010/main" val="2759327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xml"/><Relationship Id="rId7" Type="http://schemas.openxmlformats.org/officeDocument/2006/relationships/image" Target="../media/image12.png"/><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6.jpeg"/><Relationship Id="rId2" Type="http://schemas.openxmlformats.org/officeDocument/2006/relationships/theme" Target="../theme/theme9.xml"/><Relationship Id="rId1" Type="http://schemas.openxmlformats.org/officeDocument/2006/relationships/slideLayout" Target="../slideLayouts/slideLayout13.x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E8735F-003D-C842-90BA-10B8B35C759D}"/>
              </a:ext>
            </a:extLst>
          </p:cNvPr>
          <p:cNvSpPr>
            <a:spLocks noGrp="1"/>
          </p:cNvSpPr>
          <p:nvPr>
            <p:ph type="title"/>
          </p:nvPr>
        </p:nvSpPr>
        <p:spPr>
          <a:xfrm>
            <a:off x="838200" y="610221"/>
            <a:ext cx="10515600" cy="98290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6C23FA-F3B2-F34C-A7D3-D6A743796E0B}"/>
              </a:ext>
            </a:extLst>
          </p:cNvPr>
          <p:cNvSpPr>
            <a:spLocks noGrp="1"/>
          </p:cNvSpPr>
          <p:nvPr>
            <p:ph type="body" idx="1"/>
          </p:nvPr>
        </p:nvSpPr>
        <p:spPr>
          <a:xfrm>
            <a:off x="838200" y="1838226"/>
            <a:ext cx="10515600" cy="40559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B5327D6-1970-44C8-95DD-EF40CCCECF09}"/>
              </a:ext>
            </a:extLst>
          </p:cNvPr>
          <p:cNvSpPr/>
          <p:nvPr userDrawn="1"/>
        </p:nvSpPr>
        <p:spPr>
          <a:xfrm>
            <a:off x="0" y="6468745"/>
            <a:ext cx="12192000" cy="436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err="1"/>
          </a:p>
        </p:txBody>
      </p:sp>
      <p:pic>
        <p:nvPicPr>
          <p:cNvPr id="9" name="Picture 8">
            <a:extLst>
              <a:ext uri="{FF2B5EF4-FFF2-40B4-BE49-F238E27FC236}">
                <a16:creationId xmlns:a16="http://schemas.microsoft.com/office/drawing/2014/main" id="{ECE9E15F-CEC6-418E-B685-800D71EE3FB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600" y="6556917"/>
            <a:ext cx="1055624" cy="260537"/>
          </a:xfrm>
          <a:prstGeom prst="rect">
            <a:avLst/>
          </a:prstGeom>
        </p:spPr>
      </p:pic>
    </p:spTree>
    <p:extLst>
      <p:ext uri="{BB962C8B-B14F-4D97-AF65-F5344CB8AC3E}">
        <p14:creationId xmlns:p14="http://schemas.microsoft.com/office/powerpoint/2010/main" val="1171723349"/>
      </p:ext>
    </p:extLst>
  </p:cSld>
  <p:clrMap bg1="lt1" tx1="dk1" bg2="lt2" tx2="dk2" accent1="accent1" accent2="accent2" accent3="accent3" accent4="accent4" accent5="accent5" accent6="accent6" hlink="hlink" folHlink="folHlink"/>
  <p:sldLayoutIdLst>
    <p:sldLayoutId id="2147483654" r:id="rId1"/>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51E0C6-25E5-0145-A2B4-0D1A656C9242}"/>
              </a:ext>
            </a:extLst>
          </p:cNvPr>
          <p:cNvSpPr/>
          <p:nvPr userDrawn="1"/>
        </p:nvSpPr>
        <p:spPr>
          <a:xfrm>
            <a:off x="0" y="6421120"/>
            <a:ext cx="12192000" cy="436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err="1"/>
          </a:p>
        </p:txBody>
      </p:sp>
      <p:pic>
        <p:nvPicPr>
          <p:cNvPr id="7" name="Picture 6">
            <a:extLst>
              <a:ext uri="{FF2B5EF4-FFF2-40B4-BE49-F238E27FC236}">
                <a16:creationId xmlns:a16="http://schemas.microsoft.com/office/drawing/2014/main" id="{C3C15D34-7184-6644-B97A-2499F53F12C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23600" y="6509292"/>
            <a:ext cx="1055624" cy="260537"/>
          </a:xfrm>
          <a:prstGeom prst="rect">
            <a:avLst/>
          </a:prstGeom>
        </p:spPr>
      </p:pic>
      <p:sp>
        <p:nvSpPr>
          <p:cNvPr id="14" name="Slide Number Placeholder 13">
            <a:extLst>
              <a:ext uri="{FF2B5EF4-FFF2-40B4-BE49-F238E27FC236}">
                <a16:creationId xmlns:a16="http://schemas.microsoft.com/office/drawing/2014/main" id="{C3D1E808-25AA-E742-8712-0FA4AEFCEC1F}"/>
              </a:ext>
            </a:extLst>
          </p:cNvPr>
          <p:cNvSpPr>
            <a:spLocks noGrp="1"/>
          </p:cNvSpPr>
          <p:nvPr>
            <p:ph type="sldNum" sz="quarter" idx="4"/>
          </p:nvPr>
        </p:nvSpPr>
        <p:spPr>
          <a:xfrm>
            <a:off x="4998" y="6452931"/>
            <a:ext cx="578557" cy="365125"/>
          </a:xfrm>
          <a:prstGeom prst="rect">
            <a:avLst/>
          </a:prstGeom>
        </p:spPr>
        <p:txBody>
          <a:bodyPr vert="horz" lIns="91440" tIns="45720" rIns="91440" bIns="45720" rtlCol="0" anchor="ctr"/>
          <a:lstStyle>
            <a:lvl1pPr algn="r">
              <a:defRPr lang="en-US" sz="1000" b="0" smtClean="0">
                <a:solidFill>
                  <a:schemeClr val="bg1"/>
                </a:solidFill>
              </a:defRPr>
            </a:lvl1pPr>
          </a:lstStyle>
          <a:p>
            <a:fld id="{919B1083-AE58-FE43-B7ED-6A15A63F5BA4}" type="slidenum">
              <a:rPr lang="en-US" smtClean="0"/>
              <a:pPr/>
              <a:t>‹#›</a:t>
            </a:fld>
            <a:endParaRPr lang="en-US" dirty="0"/>
          </a:p>
        </p:txBody>
      </p:sp>
      <p:sp>
        <p:nvSpPr>
          <p:cNvPr id="18" name="Title Placeholder 17">
            <a:extLst>
              <a:ext uri="{FF2B5EF4-FFF2-40B4-BE49-F238E27FC236}">
                <a16:creationId xmlns:a16="http://schemas.microsoft.com/office/drawing/2014/main" id="{74D217B6-436A-E84F-AE8F-12DE9FB4805F}"/>
              </a:ext>
            </a:extLst>
          </p:cNvPr>
          <p:cNvSpPr>
            <a:spLocks noGrp="1"/>
          </p:cNvSpPr>
          <p:nvPr>
            <p:ph type="title"/>
          </p:nvPr>
        </p:nvSpPr>
        <p:spPr>
          <a:xfrm>
            <a:off x="838200" y="730250"/>
            <a:ext cx="10515600" cy="452432"/>
          </a:xfrm>
          <a:prstGeom prst="rect">
            <a:avLst/>
          </a:prstGeom>
        </p:spPr>
        <p:txBody>
          <a:bodyPr vert="horz" lIns="91440" tIns="45720" rIns="91440" bIns="45720" rtlCol="0" anchor="t">
            <a:spAutoFit/>
          </a:bodyPr>
          <a:lstStyle/>
          <a:p>
            <a:r>
              <a:rPr lang="en-GB"/>
              <a:t>Click to edit Master title style</a:t>
            </a:r>
            <a:endParaRPr lang="en-US" dirty="0"/>
          </a:p>
        </p:txBody>
      </p:sp>
    </p:spTree>
    <p:extLst>
      <p:ext uri="{BB962C8B-B14F-4D97-AF65-F5344CB8AC3E}">
        <p14:creationId xmlns:p14="http://schemas.microsoft.com/office/powerpoint/2010/main" val="1171723349"/>
      </p:ext>
    </p:extLst>
  </p:cSld>
  <p:clrMap bg1="lt1" tx1="dk1" bg2="lt2" tx2="dk2" accent1="accent1" accent2="accent2" accent3="accent3" accent4="accent4" accent5="accent5" accent6="accent6" hlink="hlink" folHlink="folHlink"/>
  <p:sldLayoutIdLst>
    <p:sldLayoutId id="2147483695" r:id="rId1"/>
    <p:sldLayoutId id="2147483665" r:id="rId2"/>
    <p:sldLayoutId id="2147483673" r:id="rId3"/>
    <p:sldLayoutId id="2147483655" r:id="rId4"/>
    <p:sldLayoutId id="2147483681" r:id="rId5"/>
  </p:sldLayoutIdLst>
  <p:hf hdr="0" dt="0"/>
  <p:txStyles>
    <p:titleStyle>
      <a:lvl1pPr algn="l" defTabSz="914400" rtl="0" eaLnBrk="1" latinLnBrk="0" hangingPunct="1">
        <a:lnSpc>
          <a:spcPct val="90000"/>
        </a:lnSpc>
        <a:spcBef>
          <a:spcPct val="0"/>
        </a:spcBef>
        <a:buNone/>
        <a:defRPr sz="2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E8735F-003D-C842-90BA-10B8B35C759D}"/>
              </a:ext>
            </a:extLst>
          </p:cNvPr>
          <p:cNvSpPr>
            <a:spLocks noGrp="1"/>
          </p:cNvSpPr>
          <p:nvPr>
            <p:ph type="title"/>
          </p:nvPr>
        </p:nvSpPr>
        <p:spPr>
          <a:xfrm>
            <a:off x="838200" y="610221"/>
            <a:ext cx="10515600" cy="98290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6C23FA-F3B2-F34C-A7D3-D6A743796E0B}"/>
              </a:ext>
            </a:extLst>
          </p:cNvPr>
          <p:cNvSpPr>
            <a:spLocks noGrp="1"/>
          </p:cNvSpPr>
          <p:nvPr>
            <p:ph type="body" idx="1"/>
          </p:nvPr>
        </p:nvSpPr>
        <p:spPr>
          <a:xfrm>
            <a:off x="838200" y="1838226"/>
            <a:ext cx="10515600" cy="40559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3DADBEA-FA09-4579-9609-8693908402B0}"/>
              </a:ext>
            </a:extLst>
          </p:cNvPr>
          <p:cNvSpPr/>
          <p:nvPr userDrawn="1"/>
        </p:nvSpPr>
        <p:spPr>
          <a:xfrm>
            <a:off x="0" y="6291071"/>
            <a:ext cx="12192000" cy="566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grpSp>
        <p:nvGrpSpPr>
          <p:cNvPr id="13" name="Group 12">
            <a:extLst>
              <a:ext uri="{FF2B5EF4-FFF2-40B4-BE49-F238E27FC236}">
                <a16:creationId xmlns:a16="http://schemas.microsoft.com/office/drawing/2014/main" id="{13F602D2-4A0F-4E09-B29B-EF27F099573B}"/>
              </a:ext>
            </a:extLst>
          </p:cNvPr>
          <p:cNvGrpSpPr/>
          <p:nvPr userDrawn="1"/>
        </p:nvGrpSpPr>
        <p:grpSpPr>
          <a:xfrm>
            <a:off x="7487947" y="6461914"/>
            <a:ext cx="4396495" cy="241390"/>
            <a:chOff x="2236003" y="1555526"/>
            <a:chExt cx="8106853" cy="445107"/>
          </a:xfrm>
        </p:grpSpPr>
        <p:pic>
          <p:nvPicPr>
            <p:cNvPr id="14" name="Picture 13">
              <a:extLst>
                <a:ext uri="{FF2B5EF4-FFF2-40B4-BE49-F238E27FC236}">
                  <a16:creationId xmlns:a16="http://schemas.microsoft.com/office/drawing/2014/main" id="{FF36B37F-313D-4172-96C5-565B746308E8}"/>
                </a:ext>
              </a:extLst>
            </p:cNvPr>
            <p:cNvPicPr>
              <a:picLocks noChangeAspect="1"/>
            </p:cNvPicPr>
            <p:nvPr userDrawn="1"/>
          </p:nvPicPr>
          <p:blipFill>
            <a:blip r:embed="rId3"/>
            <a:stretch>
              <a:fillRect/>
            </a:stretch>
          </p:blipFill>
          <p:spPr>
            <a:xfrm>
              <a:off x="8539406" y="1555526"/>
              <a:ext cx="1803450" cy="445107"/>
            </a:xfrm>
            <a:prstGeom prst="rect">
              <a:avLst/>
            </a:prstGeom>
          </p:spPr>
        </p:pic>
        <p:pic>
          <p:nvPicPr>
            <p:cNvPr id="15" name="Picture 14">
              <a:extLst>
                <a:ext uri="{FF2B5EF4-FFF2-40B4-BE49-F238E27FC236}">
                  <a16:creationId xmlns:a16="http://schemas.microsoft.com/office/drawing/2014/main" id="{2EF8D0EE-23A6-4A88-A66F-33A0078E3897}"/>
                </a:ext>
              </a:extLst>
            </p:cNvPr>
            <p:cNvPicPr>
              <a:picLocks noChangeAspect="1"/>
            </p:cNvPicPr>
            <p:nvPr userDrawn="1"/>
          </p:nvPicPr>
          <p:blipFill>
            <a:blip r:embed="rId4"/>
            <a:stretch>
              <a:fillRect/>
            </a:stretch>
          </p:blipFill>
          <p:spPr>
            <a:xfrm>
              <a:off x="2236003" y="1655546"/>
              <a:ext cx="975585" cy="245067"/>
            </a:xfrm>
            <a:prstGeom prst="rect">
              <a:avLst/>
            </a:prstGeom>
          </p:spPr>
        </p:pic>
        <p:pic>
          <p:nvPicPr>
            <p:cNvPr id="16" name="Picture 15">
              <a:extLst>
                <a:ext uri="{FF2B5EF4-FFF2-40B4-BE49-F238E27FC236}">
                  <a16:creationId xmlns:a16="http://schemas.microsoft.com/office/drawing/2014/main" id="{719CFF78-A268-4747-B1E5-9D342D74D81F}"/>
                </a:ext>
              </a:extLst>
            </p:cNvPr>
            <p:cNvPicPr>
              <a:picLocks noChangeAspect="1"/>
            </p:cNvPicPr>
            <p:nvPr userDrawn="1"/>
          </p:nvPicPr>
          <p:blipFill>
            <a:blip r:embed="rId5"/>
            <a:stretch>
              <a:fillRect/>
            </a:stretch>
          </p:blipFill>
          <p:spPr>
            <a:xfrm>
              <a:off x="3444989" y="1629188"/>
              <a:ext cx="2272774" cy="297782"/>
            </a:xfrm>
            <a:prstGeom prst="rect">
              <a:avLst/>
            </a:prstGeom>
          </p:spPr>
        </p:pic>
        <p:pic>
          <p:nvPicPr>
            <p:cNvPr id="17" name="Picture 16">
              <a:extLst>
                <a:ext uri="{FF2B5EF4-FFF2-40B4-BE49-F238E27FC236}">
                  <a16:creationId xmlns:a16="http://schemas.microsoft.com/office/drawing/2014/main" id="{71975DB1-25D8-4250-B8C1-7AB85BA14F49}"/>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t="42718" b="43333"/>
            <a:stretch/>
          </p:blipFill>
          <p:spPr>
            <a:xfrm>
              <a:off x="5946361" y="1596546"/>
              <a:ext cx="2434784" cy="339621"/>
            </a:xfrm>
            <a:prstGeom prst="rect">
              <a:avLst/>
            </a:prstGeom>
          </p:spPr>
        </p:pic>
      </p:grpSp>
      <p:pic>
        <p:nvPicPr>
          <p:cNvPr id="5" name="Picture 4">
            <a:extLst>
              <a:ext uri="{FF2B5EF4-FFF2-40B4-BE49-F238E27FC236}">
                <a16:creationId xmlns:a16="http://schemas.microsoft.com/office/drawing/2014/main" id="{B399D5F9-790E-4804-A4C0-81E653205AB0}"/>
              </a:ext>
            </a:extLst>
          </p:cNvPr>
          <p:cNvPicPr>
            <a:picLocks noChangeAspect="1"/>
          </p:cNvPicPr>
          <p:nvPr userDrawn="1"/>
        </p:nvPicPr>
        <p:blipFill>
          <a:blip r:embed="rId8"/>
          <a:stretch>
            <a:fillRect/>
          </a:stretch>
        </p:blipFill>
        <p:spPr>
          <a:xfrm>
            <a:off x="0" y="6289546"/>
            <a:ext cx="12188977" cy="569977"/>
          </a:xfrm>
          <a:prstGeom prst="rect">
            <a:avLst/>
          </a:prstGeom>
        </p:spPr>
      </p:pic>
    </p:spTree>
    <p:extLst>
      <p:ext uri="{BB962C8B-B14F-4D97-AF65-F5344CB8AC3E}">
        <p14:creationId xmlns:p14="http://schemas.microsoft.com/office/powerpoint/2010/main" val="3827936271"/>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322D04-1396-4DF6-BEE4-B4F7FC35146D}"/>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8" imgH="352" progId="TCLayout.ActiveDocument.1">
                  <p:embed/>
                </p:oleObj>
              </mc:Choice>
              <mc:Fallback>
                <p:oleObj name="think-cell Slide" r:id="rId5" imgW="348" imgH="352" progId="TCLayout.ActiveDocument.1">
                  <p:embed/>
                  <p:pic>
                    <p:nvPicPr>
                      <p:cNvPr id="5" name="Object 4" hidden="1">
                        <a:extLst>
                          <a:ext uri="{FF2B5EF4-FFF2-40B4-BE49-F238E27FC236}">
                            <a16:creationId xmlns:a16="http://schemas.microsoft.com/office/drawing/2014/main" id="{6B322D04-1396-4DF6-BEE4-B4F7FC3514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DBD6FFD-0C58-4D34-A5B3-A5CCCD11474B}"/>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a:extLst>
              <a:ext uri="{FF2B5EF4-FFF2-40B4-BE49-F238E27FC236}">
                <a16:creationId xmlns:a16="http://schemas.microsoft.com/office/drawing/2014/main" id="{0CE8735F-003D-C842-90BA-10B8B35C759D}"/>
              </a:ext>
            </a:extLst>
          </p:cNvPr>
          <p:cNvSpPr>
            <a:spLocks noGrp="1"/>
          </p:cNvSpPr>
          <p:nvPr>
            <p:ph type="title"/>
          </p:nvPr>
        </p:nvSpPr>
        <p:spPr>
          <a:xfrm>
            <a:off x="838200" y="610221"/>
            <a:ext cx="10515600" cy="98290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6C23FA-F3B2-F34C-A7D3-D6A743796E0B}"/>
              </a:ext>
            </a:extLst>
          </p:cNvPr>
          <p:cNvSpPr>
            <a:spLocks noGrp="1"/>
          </p:cNvSpPr>
          <p:nvPr>
            <p:ph type="body" idx="1"/>
          </p:nvPr>
        </p:nvSpPr>
        <p:spPr>
          <a:xfrm>
            <a:off x="838200" y="1838226"/>
            <a:ext cx="10515600" cy="40559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A55DBA7-86D0-5B4C-B709-92B7C449F2A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750296" y="6410539"/>
            <a:ext cx="1328928" cy="327991"/>
          </a:xfrm>
          <a:prstGeom prst="rect">
            <a:avLst/>
          </a:prstGeom>
        </p:spPr>
      </p:pic>
      <p:pic>
        <p:nvPicPr>
          <p:cNvPr id="6" name="Picture 5">
            <a:extLst>
              <a:ext uri="{FF2B5EF4-FFF2-40B4-BE49-F238E27FC236}">
                <a16:creationId xmlns:a16="http://schemas.microsoft.com/office/drawing/2014/main" id="{7DEA3B0A-A920-4A1F-8D30-16420275E8CC}"/>
              </a:ext>
            </a:extLst>
          </p:cNvPr>
          <p:cNvPicPr>
            <a:picLocks noChangeAspect="1"/>
          </p:cNvPicPr>
          <p:nvPr userDrawn="1"/>
        </p:nvPicPr>
        <p:blipFill>
          <a:blip r:embed="rId8"/>
          <a:stretch>
            <a:fillRect/>
          </a:stretch>
        </p:blipFill>
        <p:spPr>
          <a:xfrm>
            <a:off x="3035" y="6290234"/>
            <a:ext cx="12188977" cy="566929"/>
          </a:xfrm>
          <a:prstGeom prst="rect">
            <a:avLst/>
          </a:prstGeom>
        </p:spPr>
      </p:pic>
    </p:spTree>
    <p:extLst>
      <p:ext uri="{BB962C8B-B14F-4D97-AF65-F5344CB8AC3E}">
        <p14:creationId xmlns:p14="http://schemas.microsoft.com/office/powerpoint/2010/main" val="1171723349"/>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51E0C6-25E5-0145-A2B4-0D1A656C9242}"/>
              </a:ext>
            </a:extLst>
          </p:cNvPr>
          <p:cNvSpPr/>
          <p:nvPr userDrawn="1"/>
        </p:nvSpPr>
        <p:spPr>
          <a:xfrm>
            <a:off x="0" y="6421120"/>
            <a:ext cx="12192000" cy="436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err="1"/>
          </a:p>
        </p:txBody>
      </p:sp>
      <p:pic>
        <p:nvPicPr>
          <p:cNvPr id="7" name="Picture 6">
            <a:extLst>
              <a:ext uri="{FF2B5EF4-FFF2-40B4-BE49-F238E27FC236}">
                <a16:creationId xmlns:a16="http://schemas.microsoft.com/office/drawing/2014/main" id="{C3C15D34-7184-6644-B97A-2499F53F12C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600" y="6509292"/>
            <a:ext cx="1055624" cy="260537"/>
          </a:xfrm>
          <a:prstGeom prst="rect">
            <a:avLst/>
          </a:prstGeom>
        </p:spPr>
      </p:pic>
      <p:sp>
        <p:nvSpPr>
          <p:cNvPr id="14" name="Slide Number Placeholder 13">
            <a:extLst>
              <a:ext uri="{FF2B5EF4-FFF2-40B4-BE49-F238E27FC236}">
                <a16:creationId xmlns:a16="http://schemas.microsoft.com/office/drawing/2014/main" id="{C3D1E808-25AA-E742-8712-0FA4AEFCEC1F}"/>
              </a:ext>
            </a:extLst>
          </p:cNvPr>
          <p:cNvSpPr>
            <a:spLocks noGrp="1"/>
          </p:cNvSpPr>
          <p:nvPr>
            <p:ph type="sldNum" sz="quarter" idx="4"/>
          </p:nvPr>
        </p:nvSpPr>
        <p:spPr>
          <a:xfrm>
            <a:off x="4998" y="6452931"/>
            <a:ext cx="578557" cy="365125"/>
          </a:xfrm>
          <a:prstGeom prst="rect">
            <a:avLst/>
          </a:prstGeom>
        </p:spPr>
        <p:txBody>
          <a:bodyPr vert="horz" lIns="91440" tIns="45720" rIns="91440" bIns="45720" rtlCol="0" anchor="ctr"/>
          <a:lstStyle>
            <a:lvl1pPr algn="r">
              <a:defRPr lang="en-US" sz="1000" b="0" smtClean="0">
                <a:solidFill>
                  <a:schemeClr val="bg1"/>
                </a:solidFill>
              </a:defRPr>
            </a:lvl1pPr>
          </a:lstStyle>
          <a:p>
            <a:fld id="{919B1083-AE58-FE43-B7ED-6A15A63F5BA4}" type="slidenum">
              <a:rPr lang="en-US" smtClean="0"/>
              <a:pPr/>
              <a:t>‹#›</a:t>
            </a:fld>
            <a:endParaRPr lang="en-US" dirty="0"/>
          </a:p>
        </p:txBody>
      </p:sp>
      <p:sp>
        <p:nvSpPr>
          <p:cNvPr id="18" name="Title Placeholder 17">
            <a:extLst>
              <a:ext uri="{FF2B5EF4-FFF2-40B4-BE49-F238E27FC236}">
                <a16:creationId xmlns:a16="http://schemas.microsoft.com/office/drawing/2014/main" id="{74D217B6-436A-E84F-AE8F-12DE9FB4805F}"/>
              </a:ext>
            </a:extLst>
          </p:cNvPr>
          <p:cNvSpPr>
            <a:spLocks noGrp="1"/>
          </p:cNvSpPr>
          <p:nvPr>
            <p:ph type="title"/>
          </p:nvPr>
        </p:nvSpPr>
        <p:spPr>
          <a:xfrm>
            <a:off x="838200" y="730250"/>
            <a:ext cx="10515600" cy="452432"/>
          </a:xfrm>
          <a:prstGeom prst="rect">
            <a:avLst/>
          </a:prstGeom>
        </p:spPr>
        <p:txBody>
          <a:bodyPr vert="horz" lIns="91440" tIns="45720" rIns="91440" bIns="45720" rtlCol="0" anchor="t">
            <a:spAutoFit/>
          </a:bodyPr>
          <a:lstStyle/>
          <a:p>
            <a:r>
              <a:rPr lang="en-US"/>
              <a:t>Click to edit Master title style</a:t>
            </a:r>
            <a:endParaRPr lang="en-US" dirty="0"/>
          </a:p>
        </p:txBody>
      </p:sp>
    </p:spTree>
    <p:extLst>
      <p:ext uri="{BB962C8B-B14F-4D97-AF65-F5344CB8AC3E}">
        <p14:creationId xmlns:p14="http://schemas.microsoft.com/office/powerpoint/2010/main" val="1171723349"/>
      </p:ext>
    </p:extLst>
  </p:cSld>
  <p:clrMap bg1="lt1" tx1="dk1" bg2="lt2" tx2="dk2" accent1="accent1" accent2="accent2" accent3="accent3" accent4="accent4" accent5="accent5" accent6="accent6" hlink="hlink" folHlink="folHlink"/>
  <p:sldLayoutIdLst>
    <p:sldLayoutId id="2147483697" r:id="rId1"/>
  </p:sldLayoutIdLst>
  <p:hf hdr="0" dt="0"/>
  <p:txStyles>
    <p:titleStyle>
      <a:lvl1pPr algn="l" defTabSz="914400" rtl="0" eaLnBrk="1" latinLnBrk="0" hangingPunct="1">
        <a:lnSpc>
          <a:spcPct val="90000"/>
        </a:lnSpc>
        <a:spcBef>
          <a:spcPct val="0"/>
        </a:spcBef>
        <a:buNone/>
        <a:defRPr sz="2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51E0C6-25E5-0145-A2B4-0D1A656C9242}"/>
              </a:ext>
            </a:extLst>
          </p:cNvPr>
          <p:cNvSpPr/>
          <p:nvPr userDrawn="1"/>
        </p:nvSpPr>
        <p:spPr>
          <a:xfrm>
            <a:off x="0" y="6421120"/>
            <a:ext cx="12192000" cy="436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err="1"/>
          </a:p>
        </p:txBody>
      </p:sp>
      <p:pic>
        <p:nvPicPr>
          <p:cNvPr id="7" name="Picture 6">
            <a:extLst>
              <a:ext uri="{FF2B5EF4-FFF2-40B4-BE49-F238E27FC236}">
                <a16:creationId xmlns:a16="http://schemas.microsoft.com/office/drawing/2014/main" id="{C3C15D34-7184-6644-B97A-2499F53F12C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600" y="6509292"/>
            <a:ext cx="1055624" cy="260537"/>
          </a:xfrm>
          <a:prstGeom prst="rect">
            <a:avLst/>
          </a:prstGeom>
        </p:spPr>
      </p:pic>
      <p:sp>
        <p:nvSpPr>
          <p:cNvPr id="14" name="Slide Number Placeholder 13">
            <a:extLst>
              <a:ext uri="{FF2B5EF4-FFF2-40B4-BE49-F238E27FC236}">
                <a16:creationId xmlns:a16="http://schemas.microsoft.com/office/drawing/2014/main" id="{C3D1E808-25AA-E742-8712-0FA4AEFCEC1F}"/>
              </a:ext>
            </a:extLst>
          </p:cNvPr>
          <p:cNvSpPr>
            <a:spLocks noGrp="1"/>
          </p:cNvSpPr>
          <p:nvPr>
            <p:ph type="sldNum" sz="quarter" idx="4"/>
          </p:nvPr>
        </p:nvSpPr>
        <p:spPr>
          <a:xfrm>
            <a:off x="4998" y="6452931"/>
            <a:ext cx="578557" cy="365125"/>
          </a:xfrm>
          <a:prstGeom prst="rect">
            <a:avLst/>
          </a:prstGeom>
        </p:spPr>
        <p:txBody>
          <a:bodyPr vert="horz" lIns="91440" tIns="45720" rIns="91440" bIns="45720" rtlCol="0" anchor="ctr"/>
          <a:lstStyle>
            <a:lvl1pPr algn="r">
              <a:defRPr lang="en-US" sz="1000" b="1" smtClean="0">
                <a:solidFill>
                  <a:schemeClr val="bg1"/>
                </a:solidFill>
              </a:defRPr>
            </a:lvl1pPr>
          </a:lstStyle>
          <a:p>
            <a:fld id="{919B1083-AE58-FE43-B7ED-6A15A63F5BA4}" type="slidenum">
              <a:rPr lang="en-US" smtClean="0"/>
              <a:pPr/>
              <a:t>‹#›</a:t>
            </a:fld>
            <a:endParaRPr lang="en-US"/>
          </a:p>
        </p:txBody>
      </p:sp>
      <p:sp>
        <p:nvSpPr>
          <p:cNvPr id="18" name="Title Placeholder 17">
            <a:extLst>
              <a:ext uri="{FF2B5EF4-FFF2-40B4-BE49-F238E27FC236}">
                <a16:creationId xmlns:a16="http://schemas.microsoft.com/office/drawing/2014/main" id="{74D217B6-436A-E84F-AE8F-12DE9FB4805F}"/>
              </a:ext>
            </a:extLst>
          </p:cNvPr>
          <p:cNvSpPr>
            <a:spLocks noGrp="1"/>
          </p:cNvSpPr>
          <p:nvPr>
            <p:ph type="title"/>
          </p:nvPr>
        </p:nvSpPr>
        <p:spPr>
          <a:xfrm>
            <a:off x="838200" y="730250"/>
            <a:ext cx="10515600" cy="480131"/>
          </a:xfrm>
          <a:prstGeom prst="rect">
            <a:avLst/>
          </a:prstGeom>
        </p:spPr>
        <p:txBody>
          <a:bodyPr vert="horz" lIns="91440" tIns="45720" rIns="91440" bIns="45720" rtlCol="0" anchor="t">
            <a:spAutoFit/>
          </a:bodyPr>
          <a:lstStyle/>
          <a:p>
            <a:r>
              <a:rPr lang="en-GB"/>
              <a:t>Click to edit Master title style</a:t>
            </a:r>
            <a:endParaRPr lang="en-US"/>
          </a:p>
        </p:txBody>
      </p:sp>
    </p:spTree>
    <p:extLst>
      <p:ext uri="{BB962C8B-B14F-4D97-AF65-F5344CB8AC3E}">
        <p14:creationId xmlns:p14="http://schemas.microsoft.com/office/powerpoint/2010/main" val="1171723349"/>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E8735F-003D-C842-90BA-10B8B35C759D}"/>
              </a:ext>
            </a:extLst>
          </p:cNvPr>
          <p:cNvSpPr>
            <a:spLocks noGrp="1"/>
          </p:cNvSpPr>
          <p:nvPr>
            <p:ph type="title"/>
          </p:nvPr>
        </p:nvSpPr>
        <p:spPr>
          <a:xfrm>
            <a:off x="838200" y="610221"/>
            <a:ext cx="10515600" cy="98290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6C23FA-F3B2-F34C-A7D3-D6A743796E0B}"/>
              </a:ext>
            </a:extLst>
          </p:cNvPr>
          <p:cNvSpPr>
            <a:spLocks noGrp="1"/>
          </p:cNvSpPr>
          <p:nvPr>
            <p:ph type="body" idx="1"/>
          </p:nvPr>
        </p:nvSpPr>
        <p:spPr>
          <a:xfrm>
            <a:off x="838200" y="1838226"/>
            <a:ext cx="10515600" cy="40559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3120EE8-CDEA-4645-AAA5-5AFE97D96EDD}"/>
              </a:ext>
            </a:extLst>
          </p:cNvPr>
          <p:cNvSpPr/>
          <p:nvPr userDrawn="1"/>
        </p:nvSpPr>
        <p:spPr>
          <a:xfrm>
            <a:off x="0" y="6468745"/>
            <a:ext cx="12192000" cy="436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err="1"/>
          </a:p>
        </p:txBody>
      </p:sp>
      <p:pic>
        <p:nvPicPr>
          <p:cNvPr id="9" name="Picture 8">
            <a:extLst>
              <a:ext uri="{FF2B5EF4-FFF2-40B4-BE49-F238E27FC236}">
                <a16:creationId xmlns:a16="http://schemas.microsoft.com/office/drawing/2014/main" id="{CC46ED12-EC55-4241-B2F4-FC73CCCFDE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600" y="6556917"/>
            <a:ext cx="1055624" cy="260537"/>
          </a:xfrm>
          <a:prstGeom prst="rect">
            <a:avLst/>
          </a:prstGeom>
        </p:spPr>
      </p:pic>
    </p:spTree>
    <p:extLst>
      <p:ext uri="{BB962C8B-B14F-4D97-AF65-F5344CB8AC3E}">
        <p14:creationId xmlns:p14="http://schemas.microsoft.com/office/powerpoint/2010/main" val="1171723349"/>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E8735F-003D-C842-90BA-10B8B35C759D}"/>
              </a:ext>
            </a:extLst>
          </p:cNvPr>
          <p:cNvSpPr>
            <a:spLocks noGrp="1"/>
          </p:cNvSpPr>
          <p:nvPr>
            <p:ph type="title"/>
          </p:nvPr>
        </p:nvSpPr>
        <p:spPr>
          <a:xfrm>
            <a:off x="838200" y="610221"/>
            <a:ext cx="10515600" cy="98290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6C23FA-F3B2-F34C-A7D3-D6A743796E0B}"/>
              </a:ext>
            </a:extLst>
          </p:cNvPr>
          <p:cNvSpPr>
            <a:spLocks noGrp="1"/>
          </p:cNvSpPr>
          <p:nvPr>
            <p:ph type="body" idx="1"/>
          </p:nvPr>
        </p:nvSpPr>
        <p:spPr>
          <a:xfrm>
            <a:off x="838200" y="1838226"/>
            <a:ext cx="10515600" cy="40559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291D0844-A493-418A-8984-5EE56C4051F0}"/>
              </a:ext>
            </a:extLst>
          </p:cNvPr>
          <p:cNvSpPr/>
          <p:nvPr userDrawn="1"/>
        </p:nvSpPr>
        <p:spPr>
          <a:xfrm>
            <a:off x="0" y="6421120"/>
            <a:ext cx="12192000" cy="436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err="1"/>
          </a:p>
        </p:txBody>
      </p:sp>
      <p:pic>
        <p:nvPicPr>
          <p:cNvPr id="9" name="Picture 8">
            <a:extLst>
              <a:ext uri="{FF2B5EF4-FFF2-40B4-BE49-F238E27FC236}">
                <a16:creationId xmlns:a16="http://schemas.microsoft.com/office/drawing/2014/main" id="{FC2E3085-AB7C-4ABD-A64C-04DD64F3EE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23600" y="6509292"/>
            <a:ext cx="1055624" cy="260537"/>
          </a:xfrm>
          <a:prstGeom prst="rect">
            <a:avLst/>
          </a:prstGeom>
        </p:spPr>
      </p:pic>
    </p:spTree>
    <p:extLst>
      <p:ext uri="{BB962C8B-B14F-4D97-AF65-F5344CB8AC3E}">
        <p14:creationId xmlns:p14="http://schemas.microsoft.com/office/powerpoint/2010/main" val="1171723349"/>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51CA9B5-4F08-4166-B273-E961E90D9DFA}"/>
              </a:ext>
            </a:extLst>
          </p:cNvPr>
          <p:cNvSpPr/>
          <p:nvPr userDrawn="1">
            <p:custDataLst>
              <p:tags r:id="rId4"/>
            </p:custDataLst>
          </p:nvPr>
        </p:nvSpPr>
        <p:spPr bwMode="auto">
          <a:xfrm>
            <a:off x="0" y="0"/>
            <a:ext cx="211667" cy="15875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578634" y="455617"/>
            <a:ext cx="1067001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78634" y="1552575"/>
            <a:ext cx="1067001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637390" y="6397741"/>
            <a:ext cx="917221" cy="307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eaLnBrk="0" hangingPunct="0">
              <a:defRPr sz="1400">
                <a:solidFill>
                  <a:schemeClr val="tx1">
                    <a:lumMod val="50000"/>
                  </a:schemeClr>
                </a:solidFill>
                <a:latin typeface="Arial" charset="0"/>
                <a:ea typeface="ＭＳ Ｐゴシック" pitchFamily="-32" charset="-128"/>
                <a:cs typeface="+mn-cs"/>
              </a:defRPr>
            </a:lvl1pPr>
          </a:lstStyle>
          <a:p>
            <a:fld id="{E9EED664-0BEC-450C-BAA6-87333266193C}" type="slidenum">
              <a:rPr lang="en-US" smtClean="0"/>
              <a:pPr/>
              <a:t>‹#›</a:t>
            </a:fld>
            <a:endParaRPr lang="en-US"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6624" y="6248400"/>
            <a:ext cx="1859984" cy="454152"/>
          </a:xfrm>
          <a:prstGeom prst="rect">
            <a:avLst/>
          </a:prstGeom>
        </p:spPr>
      </p:pic>
    </p:spTree>
    <p:extLst>
      <p:ext uri="{BB962C8B-B14F-4D97-AF65-F5344CB8AC3E}">
        <p14:creationId xmlns:p14="http://schemas.microsoft.com/office/powerpoint/2010/main" val="2399791421"/>
      </p:ext>
    </p:extLst>
  </p:cSld>
  <p:clrMap bg1="lt1" tx1="dk1" bg2="lt2" tx2="dk2" accent1="accent1" accent2="accent2" accent3="accent3" accent4="accent4" accent5="accent5" accent6="accent6" hlink="hlink" folHlink="folHlink"/>
  <p:sldLayoutIdLst>
    <p:sldLayoutId id="2147483687" r:id="rId1"/>
  </p:sldLayoutIdLst>
  <p:hf hdr="0" ftr="0"/>
  <p:txStyles>
    <p:titleStyle>
      <a:lvl1pPr algn="l" rtl="0" eaLnBrk="1" fontAlgn="base" hangingPunct="1">
        <a:spcBef>
          <a:spcPct val="0"/>
        </a:spcBef>
        <a:spcAft>
          <a:spcPct val="0"/>
        </a:spcAft>
        <a:defRPr sz="2400" b="1">
          <a:solidFill>
            <a:schemeClr val="tx2"/>
          </a:solidFill>
          <a:latin typeface="+mj-lt"/>
          <a:ea typeface="MS PGothic" pitchFamily="34" charset="-128"/>
          <a:cs typeface="+mj-cs"/>
        </a:defRPr>
      </a:lvl1pPr>
      <a:lvl2pPr algn="l" rtl="0" eaLnBrk="1" fontAlgn="base" hangingPunct="1">
        <a:spcBef>
          <a:spcPct val="0"/>
        </a:spcBef>
        <a:spcAft>
          <a:spcPct val="0"/>
        </a:spcAft>
        <a:defRPr sz="2400" b="1">
          <a:solidFill>
            <a:schemeClr val="tx2"/>
          </a:solidFill>
          <a:latin typeface="Arial" charset="0"/>
          <a:ea typeface="MS PGothic" pitchFamily="34" charset="-128"/>
        </a:defRPr>
      </a:lvl2pPr>
      <a:lvl3pPr algn="l" rtl="0" eaLnBrk="1" fontAlgn="base" hangingPunct="1">
        <a:spcBef>
          <a:spcPct val="0"/>
        </a:spcBef>
        <a:spcAft>
          <a:spcPct val="0"/>
        </a:spcAft>
        <a:defRPr sz="2400" b="1">
          <a:solidFill>
            <a:schemeClr val="tx2"/>
          </a:solidFill>
          <a:latin typeface="Arial" charset="0"/>
          <a:ea typeface="MS PGothic" pitchFamily="34" charset="-128"/>
        </a:defRPr>
      </a:lvl3pPr>
      <a:lvl4pPr algn="l" rtl="0" eaLnBrk="1" fontAlgn="base" hangingPunct="1">
        <a:spcBef>
          <a:spcPct val="0"/>
        </a:spcBef>
        <a:spcAft>
          <a:spcPct val="0"/>
        </a:spcAft>
        <a:defRPr sz="2400" b="1">
          <a:solidFill>
            <a:schemeClr val="tx2"/>
          </a:solidFill>
          <a:latin typeface="Arial" charset="0"/>
          <a:ea typeface="MS PGothic" pitchFamily="34" charset="-128"/>
        </a:defRPr>
      </a:lvl4pPr>
      <a:lvl5pPr algn="l" rtl="0" eaLnBrk="1" fontAlgn="base" hangingPunct="1">
        <a:spcBef>
          <a:spcPct val="0"/>
        </a:spcBef>
        <a:spcAft>
          <a:spcPct val="0"/>
        </a:spcAft>
        <a:defRPr sz="2400" b="1">
          <a:solidFill>
            <a:schemeClr val="tx2"/>
          </a:solidFill>
          <a:latin typeface="Arial" charset="0"/>
          <a:ea typeface="MS PGothic" pitchFamily="34" charset="-128"/>
        </a:defRPr>
      </a:lvl5pPr>
      <a:lvl6pPr marL="457200" algn="l" rtl="0" eaLnBrk="1" fontAlgn="base" hangingPunct="1">
        <a:spcBef>
          <a:spcPct val="0"/>
        </a:spcBef>
        <a:spcAft>
          <a:spcPct val="0"/>
        </a:spcAft>
        <a:defRPr sz="2400" b="1">
          <a:solidFill>
            <a:schemeClr val="tx2"/>
          </a:solidFill>
          <a:latin typeface="Arial" charset="0"/>
          <a:ea typeface="ＭＳ Ｐゴシック" pitchFamily="-32" charset="-128"/>
        </a:defRPr>
      </a:lvl6pPr>
      <a:lvl7pPr marL="914400" algn="l" rtl="0" eaLnBrk="1" fontAlgn="base" hangingPunct="1">
        <a:spcBef>
          <a:spcPct val="0"/>
        </a:spcBef>
        <a:spcAft>
          <a:spcPct val="0"/>
        </a:spcAft>
        <a:defRPr sz="2400" b="1">
          <a:solidFill>
            <a:schemeClr val="tx2"/>
          </a:solidFill>
          <a:latin typeface="Arial" charset="0"/>
          <a:ea typeface="ＭＳ Ｐゴシック" pitchFamily="-32" charset="-128"/>
        </a:defRPr>
      </a:lvl7pPr>
      <a:lvl8pPr marL="1371600" algn="l" rtl="0" eaLnBrk="1" fontAlgn="base" hangingPunct="1">
        <a:spcBef>
          <a:spcPct val="0"/>
        </a:spcBef>
        <a:spcAft>
          <a:spcPct val="0"/>
        </a:spcAft>
        <a:defRPr sz="2400" b="1">
          <a:solidFill>
            <a:schemeClr val="tx2"/>
          </a:solidFill>
          <a:latin typeface="Arial" charset="0"/>
          <a:ea typeface="ＭＳ Ｐゴシック" pitchFamily="-32" charset="-128"/>
        </a:defRPr>
      </a:lvl8pPr>
      <a:lvl9pPr marL="1828800" algn="l" rtl="0" eaLnBrk="1" fontAlgn="base" hangingPunct="1">
        <a:spcBef>
          <a:spcPct val="0"/>
        </a:spcBef>
        <a:spcAft>
          <a:spcPct val="0"/>
        </a:spcAft>
        <a:defRPr sz="2400" b="1">
          <a:solidFill>
            <a:schemeClr val="tx2"/>
          </a:solidFill>
          <a:latin typeface="Arial" charset="0"/>
          <a:ea typeface="ＭＳ Ｐゴシック" pitchFamily="-32" charset="-128"/>
        </a:defRPr>
      </a:lvl9pPr>
    </p:titleStyle>
    <p:bodyStyle>
      <a:lvl1pPr marL="227013" indent="-227013" algn="l" rtl="0" eaLnBrk="1" fontAlgn="base" hangingPunct="1">
        <a:spcBef>
          <a:spcPct val="20000"/>
        </a:spcBef>
        <a:spcAft>
          <a:spcPct val="0"/>
        </a:spcAft>
        <a:buClr>
          <a:srgbClr val="62A9E3"/>
        </a:buClr>
        <a:buFont typeface="Wingdings" pitchFamily="2" charset="2"/>
        <a:buChar char="§"/>
        <a:defRPr sz="2400" b="1">
          <a:solidFill>
            <a:srgbClr val="000000"/>
          </a:solidFill>
          <a:latin typeface="+mn-lt"/>
          <a:ea typeface="MS PGothic" pitchFamily="34" charset="-128"/>
          <a:cs typeface="+mn-cs"/>
        </a:defRPr>
      </a:lvl1pPr>
      <a:lvl2pPr marL="682625" indent="-228600" algn="l" rtl="0" eaLnBrk="1" fontAlgn="base" hangingPunct="1">
        <a:spcBef>
          <a:spcPct val="20000"/>
        </a:spcBef>
        <a:spcAft>
          <a:spcPct val="0"/>
        </a:spcAft>
        <a:buClr>
          <a:srgbClr val="62A9E3"/>
        </a:buClr>
        <a:buFont typeface="Wingdings" panose="05000000000000000000" pitchFamily="2" charset="2"/>
        <a:buChar char="§"/>
        <a:defRPr sz="2000" b="1">
          <a:solidFill>
            <a:srgbClr val="000000"/>
          </a:solidFill>
          <a:latin typeface="+mn-lt"/>
          <a:ea typeface="MS PGothic" pitchFamily="34" charset="-128"/>
        </a:defRPr>
      </a:lvl2pPr>
      <a:lvl3pPr marL="1143000" indent="-228600" algn="l" rtl="0" eaLnBrk="1" fontAlgn="base" hangingPunct="1">
        <a:spcBef>
          <a:spcPct val="20000"/>
        </a:spcBef>
        <a:spcAft>
          <a:spcPct val="0"/>
        </a:spcAft>
        <a:buClr>
          <a:srgbClr val="62A9E3"/>
        </a:buClr>
        <a:buFont typeface="Wingdings" panose="05000000000000000000" pitchFamily="2" charset="2"/>
        <a:buChar char="§"/>
        <a:defRPr sz="1800" b="1">
          <a:solidFill>
            <a:srgbClr val="000000"/>
          </a:solidFill>
          <a:latin typeface="+mn-lt"/>
          <a:ea typeface="MS PGothic" pitchFamily="34" charset="-128"/>
        </a:defRPr>
      </a:lvl3pPr>
      <a:lvl4pPr marL="1600200" indent="-228600" algn="l" rtl="0" eaLnBrk="1" fontAlgn="base" hangingPunct="1">
        <a:spcBef>
          <a:spcPct val="20000"/>
        </a:spcBef>
        <a:spcAft>
          <a:spcPct val="0"/>
        </a:spcAft>
        <a:buClr>
          <a:srgbClr val="62A9E3"/>
        </a:buClr>
        <a:buFont typeface="Wingdings" panose="05000000000000000000" pitchFamily="2" charset="2"/>
        <a:buChar char="§"/>
        <a:defRPr sz="1600" b="1">
          <a:solidFill>
            <a:srgbClr val="000000"/>
          </a:solidFill>
          <a:latin typeface="+mn-lt"/>
          <a:ea typeface="MS PGothic" pitchFamily="34" charset="-128"/>
        </a:defRPr>
      </a:lvl4pPr>
      <a:lvl5pPr marL="2057400" indent="-228600" algn="l" rtl="0" eaLnBrk="1" fontAlgn="base" hangingPunct="1">
        <a:spcBef>
          <a:spcPct val="20000"/>
        </a:spcBef>
        <a:spcAft>
          <a:spcPct val="0"/>
        </a:spcAft>
        <a:buClr>
          <a:srgbClr val="62A9E3"/>
        </a:buClr>
        <a:buFont typeface="Wingdings" panose="05000000000000000000" pitchFamily="2" charset="2"/>
        <a:buChar char="§"/>
        <a:defRPr sz="1400" b="1">
          <a:solidFill>
            <a:srgbClr val="000000"/>
          </a:solidFill>
          <a:latin typeface="+mn-lt"/>
          <a:ea typeface="MS PGothic" pitchFamily="34" charset="-128"/>
        </a:defRPr>
      </a:lvl5pPr>
      <a:lvl6pPr marL="2514600" indent="-228600" algn="l" rtl="0" eaLnBrk="1" fontAlgn="base" hangingPunct="1">
        <a:spcBef>
          <a:spcPct val="20000"/>
        </a:spcBef>
        <a:spcAft>
          <a:spcPct val="0"/>
        </a:spcAft>
        <a:buClr>
          <a:schemeClr val="accent2"/>
        </a:buClr>
        <a:buFont typeface="Wingdings" pitchFamily="2" charset="2"/>
        <a:buChar char="§"/>
        <a:defRPr sz="1900">
          <a:solidFill>
            <a:schemeClr val="tx1"/>
          </a:solidFill>
          <a:latin typeface="+mn-lt"/>
          <a:ea typeface="+mn-ea"/>
        </a:defRPr>
      </a:lvl6pPr>
      <a:lvl7pPr marL="2971800" indent="-228600" algn="l" rtl="0" eaLnBrk="1" fontAlgn="base" hangingPunct="1">
        <a:spcBef>
          <a:spcPct val="20000"/>
        </a:spcBef>
        <a:spcAft>
          <a:spcPct val="0"/>
        </a:spcAft>
        <a:buClr>
          <a:schemeClr val="accent2"/>
        </a:buClr>
        <a:buFont typeface="Wingdings" pitchFamily="2" charset="2"/>
        <a:buChar char="§"/>
        <a:defRPr sz="1900">
          <a:solidFill>
            <a:schemeClr val="tx1"/>
          </a:solidFill>
          <a:latin typeface="+mn-lt"/>
          <a:ea typeface="+mn-ea"/>
        </a:defRPr>
      </a:lvl7pPr>
      <a:lvl8pPr marL="3429000" indent="-228600" algn="l" rtl="0" eaLnBrk="1" fontAlgn="base" hangingPunct="1">
        <a:spcBef>
          <a:spcPct val="20000"/>
        </a:spcBef>
        <a:spcAft>
          <a:spcPct val="0"/>
        </a:spcAft>
        <a:buClr>
          <a:schemeClr val="accent2"/>
        </a:buClr>
        <a:buFont typeface="Wingdings" pitchFamily="2" charset="2"/>
        <a:buChar char="§"/>
        <a:defRPr sz="1900">
          <a:solidFill>
            <a:schemeClr val="tx1"/>
          </a:solidFill>
          <a:latin typeface="+mn-lt"/>
          <a:ea typeface="+mn-ea"/>
        </a:defRPr>
      </a:lvl8pPr>
      <a:lvl9pPr marL="3886200" indent="-228600" algn="l" rtl="0" eaLnBrk="1" fontAlgn="base" hangingPunct="1">
        <a:spcBef>
          <a:spcPct val="20000"/>
        </a:spcBef>
        <a:spcAft>
          <a:spcPct val="0"/>
        </a:spcAft>
        <a:buClr>
          <a:schemeClr val="accent2"/>
        </a:buClr>
        <a:buFont typeface="Wingdings" pitchFamily="2" charset="2"/>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emf"/><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5.xml"/><Relationship Id="rId1" Type="http://schemas.openxmlformats.org/officeDocument/2006/relationships/customXml" Target="../../customXml/item1.xml"/><Relationship Id="rId5" Type="http://schemas.openxmlformats.org/officeDocument/2006/relationships/image" Target="../media/image36.jp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hyperlink" Target="https://jetstream.united.com/#/public-landi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customXml" Target="../../customXml/item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customXml" Target="../../customXml/item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https://businesstravel.united.com/corporate-preferred"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s://www.united.com/ual/en/us/fly/mileageplus/premier.html" TargetMode="External"/><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4164A-2CC9-4D9D-BF06-E98C78649C6D}"/>
              </a:ext>
            </a:extLst>
          </p:cNvPr>
          <p:cNvSpPr>
            <a:spLocks noGrp="1"/>
          </p:cNvSpPr>
          <p:nvPr>
            <p:ph type="title"/>
          </p:nvPr>
        </p:nvSpPr>
        <p:spPr/>
        <p:txBody>
          <a:bodyPr/>
          <a:lstStyle/>
          <a:p>
            <a:r>
              <a:rPr lang="en-US" dirty="0"/>
              <a:t>University of Oregon</a:t>
            </a:r>
            <a:br>
              <a:rPr lang="en-US" dirty="0"/>
            </a:br>
            <a:r>
              <a:rPr lang="en-US" dirty="0"/>
              <a:t> United Airlines Updates</a:t>
            </a:r>
          </a:p>
        </p:txBody>
      </p:sp>
      <p:sp>
        <p:nvSpPr>
          <p:cNvPr id="3" name="Text Placeholder 2">
            <a:extLst>
              <a:ext uri="{FF2B5EF4-FFF2-40B4-BE49-F238E27FC236}">
                <a16:creationId xmlns:a16="http://schemas.microsoft.com/office/drawing/2014/main" id="{20FBEDCA-D9B6-40A6-AD2A-3AE11B21EFED}"/>
              </a:ext>
            </a:extLst>
          </p:cNvPr>
          <p:cNvSpPr>
            <a:spLocks noGrp="1"/>
          </p:cNvSpPr>
          <p:nvPr>
            <p:ph type="body" sz="quarter" idx="10"/>
          </p:nvPr>
        </p:nvSpPr>
        <p:spPr>
          <a:xfrm>
            <a:off x="624458" y="5568341"/>
            <a:ext cx="11148441" cy="339971"/>
          </a:xfrm>
        </p:spPr>
        <p:txBody>
          <a:bodyPr>
            <a:normAutofit fontScale="92500" lnSpcReduction="10000"/>
          </a:bodyPr>
          <a:lstStyle/>
          <a:p>
            <a:r>
              <a:rPr lang="en-US" dirty="0"/>
              <a:t>Prepared for  University of Oregon</a:t>
            </a:r>
          </a:p>
          <a:p>
            <a:endParaRPr lang="en-US" dirty="0"/>
          </a:p>
        </p:txBody>
      </p:sp>
      <p:sp>
        <p:nvSpPr>
          <p:cNvPr id="4" name="Text Placeholder 3">
            <a:extLst>
              <a:ext uri="{FF2B5EF4-FFF2-40B4-BE49-F238E27FC236}">
                <a16:creationId xmlns:a16="http://schemas.microsoft.com/office/drawing/2014/main" id="{9838139F-0A72-4819-890D-D136E1B0286C}"/>
              </a:ext>
            </a:extLst>
          </p:cNvPr>
          <p:cNvSpPr>
            <a:spLocks noGrp="1"/>
          </p:cNvSpPr>
          <p:nvPr>
            <p:ph type="body" sz="quarter" idx="11"/>
          </p:nvPr>
        </p:nvSpPr>
        <p:spPr>
          <a:xfrm>
            <a:off x="624458" y="5949505"/>
            <a:ext cx="11148441" cy="339971"/>
          </a:xfrm>
        </p:spPr>
        <p:txBody>
          <a:bodyPr/>
          <a:lstStyle/>
          <a:p>
            <a:r>
              <a:rPr lang="en-US" dirty="0"/>
              <a:t>October 26, 2022 </a:t>
            </a:r>
          </a:p>
        </p:txBody>
      </p:sp>
    </p:spTree>
    <p:extLst>
      <p:ext uri="{BB962C8B-B14F-4D97-AF65-F5344CB8AC3E}">
        <p14:creationId xmlns:p14="http://schemas.microsoft.com/office/powerpoint/2010/main" val="107255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4ACC28-8A4C-FE40-B6B6-92BC6F59B415}"/>
              </a:ext>
            </a:extLst>
          </p:cNvPr>
          <p:cNvSpPr/>
          <p:nvPr/>
        </p:nvSpPr>
        <p:spPr>
          <a:xfrm>
            <a:off x="5281901" y="4288896"/>
            <a:ext cx="1418377" cy="1919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2BBA2CB-448E-844E-BA0E-FB3667FADC22}"/>
              </a:ext>
            </a:extLst>
          </p:cNvPr>
          <p:cNvSpPr/>
          <p:nvPr/>
        </p:nvSpPr>
        <p:spPr>
          <a:xfrm>
            <a:off x="466107" y="4744167"/>
            <a:ext cx="4496064" cy="146405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F70A2-4D63-43AF-8914-2B695DB5A619}"/>
              </a:ext>
            </a:extLst>
          </p:cNvPr>
          <p:cNvSpPr>
            <a:spLocks noGrp="1"/>
          </p:cNvSpPr>
          <p:nvPr>
            <p:ph type="title"/>
          </p:nvPr>
        </p:nvSpPr>
        <p:spPr>
          <a:xfrm>
            <a:off x="399023" y="488532"/>
            <a:ext cx="6322888" cy="984250"/>
          </a:xfrm>
        </p:spPr>
        <p:txBody>
          <a:bodyPr>
            <a:normAutofit/>
          </a:bodyPr>
          <a:lstStyle/>
          <a:p>
            <a:r>
              <a:rPr lang="en-US" sz="2800" dirty="0"/>
              <a:t>Contactless virtual assistance with “Agent on Demand”</a:t>
            </a:r>
          </a:p>
        </p:txBody>
      </p:sp>
      <p:sp>
        <p:nvSpPr>
          <p:cNvPr id="3" name="Content Placeholder 2">
            <a:extLst>
              <a:ext uri="{FF2B5EF4-FFF2-40B4-BE49-F238E27FC236}">
                <a16:creationId xmlns:a16="http://schemas.microsoft.com/office/drawing/2014/main" id="{0DF65645-BF40-41CA-BA81-67C70F23173D}"/>
              </a:ext>
            </a:extLst>
          </p:cNvPr>
          <p:cNvSpPr>
            <a:spLocks noGrp="1"/>
          </p:cNvSpPr>
          <p:nvPr>
            <p:ph idx="1"/>
          </p:nvPr>
        </p:nvSpPr>
        <p:spPr>
          <a:xfrm>
            <a:off x="466107" y="1506307"/>
            <a:ext cx="6278505" cy="1572157"/>
          </a:xfrm>
        </p:spPr>
        <p:txBody>
          <a:bodyPr>
            <a:normAutofit/>
          </a:bodyPr>
          <a:lstStyle/>
          <a:p>
            <a:pPr marL="0" indent="0">
              <a:buNone/>
            </a:pPr>
            <a:r>
              <a:rPr lang="en-US" sz="1600" b="1" dirty="0">
                <a:solidFill>
                  <a:schemeClr val="accent2"/>
                </a:solidFill>
              </a:rPr>
              <a:t>Enjoy socially-distanced, personalized </a:t>
            </a:r>
            <a:br>
              <a:rPr lang="en-US" sz="1600" b="1" dirty="0">
                <a:solidFill>
                  <a:schemeClr val="accent2"/>
                </a:solidFill>
              </a:rPr>
            </a:br>
            <a:r>
              <a:rPr lang="en-US" sz="1600" b="1" dirty="0">
                <a:solidFill>
                  <a:schemeClr val="accent2"/>
                </a:solidFill>
              </a:rPr>
              <a:t>support from our airport agents.</a:t>
            </a:r>
          </a:p>
          <a:p>
            <a:pPr marL="0" indent="0">
              <a:buNone/>
            </a:pPr>
            <a:r>
              <a:rPr lang="en-US" sz="1400" dirty="0"/>
              <a:t>On the day of travel, our Agent on Demand service connects travelers to an airport customer service agent remotely through call, text or video chat. </a:t>
            </a:r>
          </a:p>
          <a:p>
            <a:pPr marL="0" indent="0">
              <a:buNone/>
            </a:pPr>
            <a:r>
              <a:rPr lang="en-IN" sz="1400" dirty="0"/>
              <a:t>Agent on Demand now includes personalized baggage support at all domestic airports so you can access contactless virtual assistance.</a:t>
            </a:r>
            <a:endParaRPr lang="en-US" sz="1400" dirty="0"/>
          </a:p>
        </p:txBody>
      </p:sp>
      <p:sp>
        <p:nvSpPr>
          <p:cNvPr id="4" name="Rectangle 3">
            <a:extLst>
              <a:ext uri="{FF2B5EF4-FFF2-40B4-BE49-F238E27FC236}">
                <a16:creationId xmlns:a16="http://schemas.microsoft.com/office/drawing/2014/main" id="{1A39B0BB-1C65-498B-B575-A6975535DEC6}"/>
              </a:ext>
            </a:extLst>
          </p:cNvPr>
          <p:cNvSpPr/>
          <p:nvPr/>
        </p:nvSpPr>
        <p:spPr>
          <a:xfrm>
            <a:off x="641482" y="4804480"/>
            <a:ext cx="4240214" cy="1292662"/>
          </a:xfrm>
          <a:prstGeom prst="rect">
            <a:avLst/>
          </a:prstGeom>
        </p:spPr>
        <p:txBody>
          <a:bodyPr wrap="square">
            <a:spAutoFit/>
          </a:bodyPr>
          <a:lstStyle/>
          <a:p>
            <a:pPr lvl="0">
              <a:defRPr/>
            </a:pPr>
            <a:r>
              <a:rPr kumimoji="0" lang="en-US" sz="1300" b="0" i="0" u="none" strike="noStrike" kern="1200" cap="none" spc="0" normalizeH="0" baseline="0" noProof="0" dirty="0">
                <a:ln>
                  <a:noFill/>
                </a:ln>
                <a:solidFill>
                  <a:srgbClr val="0C2340"/>
                </a:solidFill>
                <a:effectLst/>
                <a:uLnTx/>
                <a:uFillTx/>
                <a:latin typeface="Arial" panose="020B0604020202020204"/>
                <a:ea typeface="+mn-ea"/>
                <a:cs typeface="+mn-cs"/>
              </a:rPr>
              <a:t>United is the first U.S. airline to launch video-enabled, day-of-travel customer service. </a:t>
            </a:r>
            <a:r>
              <a:rPr kumimoji="0" lang="en-US" sz="1300" b="1" i="0" u="none" strike="noStrike" kern="1200" cap="none" spc="0" normalizeH="0" baseline="0" noProof="0" dirty="0">
                <a:ln>
                  <a:noFill/>
                </a:ln>
                <a:solidFill>
                  <a:srgbClr val="0C2340"/>
                </a:solidFill>
                <a:effectLst/>
                <a:uLnTx/>
                <a:uFillTx/>
                <a:ea typeface="+mn-ea"/>
                <a:cs typeface="+mn-cs"/>
              </a:rPr>
              <a:t>Agent on Demand is currently available at </a:t>
            </a:r>
            <a:r>
              <a:rPr lang="en-IN" sz="1300" b="1" dirty="0"/>
              <a:t>over 100 airports including</a:t>
            </a:r>
            <a:r>
              <a:rPr kumimoji="0" lang="en-US" sz="1300" b="1" i="0" u="none" strike="noStrike" kern="1200" cap="none" spc="0" normalizeH="0" baseline="0" noProof="0" dirty="0">
                <a:ln>
                  <a:noFill/>
                </a:ln>
                <a:solidFill>
                  <a:srgbClr val="0C2340"/>
                </a:solidFill>
                <a:effectLst/>
                <a:uLnTx/>
                <a:uFillTx/>
                <a:ea typeface="+mn-ea"/>
                <a:cs typeface="+mn-cs"/>
              </a:rPr>
              <a:t> all seven of our hubs:</a:t>
            </a:r>
            <a:r>
              <a:rPr kumimoji="0" lang="en-US" sz="1300" b="0" i="0" u="none" strike="noStrike" kern="1200" cap="none" spc="0" normalizeH="0" baseline="0" noProof="0" dirty="0">
                <a:ln>
                  <a:noFill/>
                </a:ln>
                <a:solidFill>
                  <a:srgbClr val="0C2340"/>
                </a:solidFill>
                <a:effectLst/>
                <a:uLnTx/>
                <a:uFillTx/>
                <a:ea typeface="+mn-ea"/>
                <a:cs typeface="+mn-cs"/>
              </a:rPr>
              <a:t> </a:t>
            </a:r>
            <a:r>
              <a:rPr kumimoji="0" lang="en-US" sz="1300" b="0" i="0" u="none" strike="noStrike" kern="1200" cap="none" spc="0" normalizeH="0" baseline="0" noProof="0" dirty="0">
                <a:ln>
                  <a:noFill/>
                </a:ln>
                <a:solidFill>
                  <a:srgbClr val="0C2340"/>
                </a:solidFill>
                <a:effectLst/>
                <a:uLnTx/>
                <a:uFillTx/>
                <a:latin typeface="Arial" panose="020B0604020202020204"/>
                <a:ea typeface="+mn-ea"/>
                <a:cs typeface="+mn-cs"/>
              </a:rPr>
              <a:t>Chicago (ORD), Denver (DEN), Houston (IAH</a:t>
            </a:r>
            <a:r>
              <a:rPr lang="en-US" sz="1300" dirty="0">
                <a:solidFill>
                  <a:srgbClr val="0C2340"/>
                </a:solidFill>
                <a:latin typeface="Arial" panose="020B0604020202020204"/>
              </a:rPr>
              <a:t>), Los Angeles (LAX), Newark (EWR), San Francisco (SFO), and Washington, D.C. (IAD).</a:t>
            </a:r>
            <a:endParaRPr kumimoji="0" lang="en-US" sz="1300" b="0" i="0" u="none" strike="noStrike" kern="1200" cap="none" spc="0" normalizeH="0" baseline="0" noProof="0" dirty="0">
              <a:ln>
                <a:noFill/>
              </a:ln>
              <a:solidFill>
                <a:srgbClr val="0C2340"/>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5131E4B2-B19C-2A40-91D1-831352A5CAFB}"/>
              </a:ext>
            </a:extLst>
          </p:cNvPr>
          <p:cNvSpPr/>
          <p:nvPr/>
        </p:nvSpPr>
        <p:spPr>
          <a:xfrm>
            <a:off x="466107" y="4288896"/>
            <a:ext cx="4496064" cy="452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7D9DA0-8ABC-BB4F-BF2E-DE5E78DA2CFF}"/>
              </a:ext>
            </a:extLst>
          </p:cNvPr>
          <p:cNvSpPr/>
          <p:nvPr/>
        </p:nvSpPr>
        <p:spPr>
          <a:xfrm>
            <a:off x="641482" y="4345934"/>
            <a:ext cx="208049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0C2340"/>
                </a:solidFill>
                <a:effectLst/>
                <a:uLnTx/>
                <a:uFillTx/>
                <a:latin typeface="Arial" panose="020B0604020202020204"/>
                <a:ea typeface="+mn-ea"/>
                <a:cs typeface="+mn-cs"/>
              </a:rPr>
              <a:t>FACT FINDER</a:t>
            </a:r>
          </a:p>
        </p:txBody>
      </p:sp>
      <p:pic>
        <p:nvPicPr>
          <p:cNvPr id="16" name="Graphic 15" descr="Magnifying glass with solid fill">
            <a:extLst>
              <a:ext uri="{FF2B5EF4-FFF2-40B4-BE49-F238E27FC236}">
                <a16:creationId xmlns:a16="http://schemas.microsoft.com/office/drawing/2014/main" id="{5061B99A-1E3B-7847-88AC-637F20FD8C9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34369" y="4380229"/>
            <a:ext cx="269965" cy="269965"/>
          </a:xfrm>
          <a:prstGeom prst="rect">
            <a:avLst/>
          </a:prstGeom>
        </p:spPr>
      </p:pic>
      <p:pic>
        <p:nvPicPr>
          <p:cNvPr id="5" name="Picture 4">
            <a:extLst>
              <a:ext uri="{FF2B5EF4-FFF2-40B4-BE49-F238E27FC236}">
                <a16:creationId xmlns:a16="http://schemas.microsoft.com/office/drawing/2014/main" id="{9FE992D3-E4E1-464F-A13C-901089C0ECC7}"/>
              </a:ext>
            </a:extLst>
          </p:cNvPr>
          <p:cNvPicPr>
            <a:picLocks noChangeAspect="1"/>
          </p:cNvPicPr>
          <p:nvPr/>
        </p:nvPicPr>
        <p:blipFill>
          <a:blip r:embed="rId5"/>
          <a:stretch>
            <a:fillRect/>
          </a:stretch>
        </p:blipFill>
        <p:spPr>
          <a:xfrm>
            <a:off x="5281901" y="4288896"/>
            <a:ext cx="1418377" cy="1418377"/>
          </a:xfrm>
          <a:prstGeom prst="rect">
            <a:avLst/>
          </a:prstGeom>
        </p:spPr>
      </p:pic>
      <p:sp>
        <p:nvSpPr>
          <p:cNvPr id="13" name="Content Placeholder 2">
            <a:extLst>
              <a:ext uri="{FF2B5EF4-FFF2-40B4-BE49-F238E27FC236}">
                <a16:creationId xmlns:a16="http://schemas.microsoft.com/office/drawing/2014/main" id="{AE69DAA2-A4A2-794E-A236-23F7BE52B209}"/>
              </a:ext>
            </a:extLst>
          </p:cNvPr>
          <p:cNvSpPr txBox="1">
            <a:spLocks/>
          </p:cNvSpPr>
          <p:nvPr/>
        </p:nvSpPr>
        <p:spPr>
          <a:xfrm>
            <a:off x="466107" y="3169796"/>
            <a:ext cx="6278506" cy="1003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b="1" dirty="0">
                <a:solidFill>
                  <a:schemeClr val="accent2"/>
                </a:solidFill>
              </a:rPr>
              <a:t>MileagePlus members: </a:t>
            </a:r>
            <a:br>
              <a:rPr lang="en-US" sz="1600" b="1" dirty="0">
                <a:solidFill>
                  <a:schemeClr val="accent2"/>
                </a:solidFill>
              </a:rPr>
            </a:br>
            <a:r>
              <a:rPr lang="en-US" sz="1400" dirty="0"/>
              <a:t>Log into your MileagePlus account on your United App. Agent on Demand is available on the home page within 24 hours of your flight. Scroll down to “For your trip” and click on “Get connected”.</a:t>
            </a:r>
            <a:endParaRPr lang="en-US" sz="1600" dirty="0"/>
          </a:p>
        </p:txBody>
      </p:sp>
      <p:sp>
        <p:nvSpPr>
          <p:cNvPr id="14" name="Content Placeholder 2">
            <a:extLst>
              <a:ext uri="{FF2B5EF4-FFF2-40B4-BE49-F238E27FC236}">
                <a16:creationId xmlns:a16="http://schemas.microsoft.com/office/drawing/2014/main" id="{812B6DE0-A1F1-9E4C-B130-E1EBA59CB23E}"/>
              </a:ext>
            </a:extLst>
          </p:cNvPr>
          <p:cNvSpPr txBox="1">
            <a:spLocks/>
          </p:cNvSpPr>
          <p:nvPr/>
        </p:nvSpPr>
        <p:spPr>
          <a:xfrm>
            <a:off x="5293932" y="5755593"/>
            <a:ext cx="1311025" cy="452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Get assistance </a:t>
            </a:r>
            <a:br>
              <a:rPr lang="en-US" sz="1200" b="1" dirty="0"/>
            </a:br>
            <a:r>
              <a:rPr lang="en-US" sz="1200" b="1" dirty="0"/>
              <a:t>from a distance</a:t>
            </a:r>
            <a:endParaRPr lang="en-US" sz="1200" dirty="0"/>
          </a:p>
        </p:txBody>
      </p:sp>
      <p:pic>
        <p:nvPicPr>
          <p:cNvPr id="11" name="Picture 10" descr="A picture containing person, cellphone, camera&#10;&#10;Description automatically generated">
            <a:extLst>
              <a:ext uri="{FF2B5EF4-FFF2-40B4-BE49-F238E27FC236}">
                <a16:creationId xmlns:a16="http://schemas.microsoft.com/office/drawing/2014/main" id="{C91031DB-E825-4F49-BF25-E05510A757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500" y="3020676"/>
            <a:ext cx="5143500" cy="3441700"/>
          </a:xfrm>
          <a:prstGeom prst="rect">
            <a:avLst/>
          </a:prstGeom>
        </p:spPr>
      </p:pic>
      <p:pic>
        <p:nvPicPr>
          <p:cNvPr id="9" name="Picture 8" descr="Qr code&#10;&#10;Description automatically generated">
            <a:extLst>
              <a:ext uri="{FF2B5EF4-FFF2-40B4-BE49-F238E27FC236}">
                <a16:creationId xmlns:a16="http://schemas.microsoft.com/office/drawing/2014/main" id="{D03EC7F2-47D6-F241-9F71-EC7169F824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8500" y="0"/>
            <a:ext cx="5143500" cy="3441700"/>
          </a:xfrm>
          <a:prstGeom prst="rect">
            <a:avLst/>
          </a:prstGeom>
        </p:spPr>
      </p:pic>
    </p:spTree>
    <p:extLst>
      <p:ext uri="{BB962C8B-B14F-4D97-AF65-F5344CB8AC3E}">
        <p14:creationId xmlns:p14="http://schemas.microsoft.com/office/powerpoint/2010/main" val="177023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E741E3EA-9199-3F46-80A2-612B1CD614E8}"/>
              </a:ext>
            </a:extLst>
          </p:cNvPr>
          <p:cNvSpPr txBox="1">
            <a:spLocks/>
          </p:cNvSpPr>
          <p:nvPr/>
        </p:nvSpPr>
        <p:spPr>
          <a:xfrm>
            <a:off x="717997" y="477615"/>
            <a:ext cx="10350191" cy="8001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latin typeface="+mj-lt"/>
              </a:rPr>
              <a:t>Ensure you’ve met all the local entry requirements for your destination with our </a:t>
            </a:r>
            <a:r>
              <a:rPr lang="en-US" b="1" dirty="0">
                <a:latin typeface="+mj-lt"/>
              </a:rPr>
              <a:t>Travel-Ready Center</a:t>
            </a:r>
          </a:p>
        </p:txBody>
      </p:sp>
      <p:grpSp>
        <p:nvGrpSpPr>
          <p:cNvPr id="6" name="Group 5">
            <a:extLst>
              <a:ext uri="{FF2B5EF4-FFF2-40B4-BE49-F238E27FC236}">
                <a16:creationId xmlns:a16="http://schemas.microsoft.com/office/drawing/2014/main" id="{BF8B0F1C-15F7-D94A-9325-8FD91CF917AC}"/>
              </a:ext>
            </a:extLst>
          </p:cNvPr>
          <p:cNvGrpSpPr/>
          <p:nvPr/>
        </p:nvGrpSpPr>
        <p:grpSpPr>
          <a:xfrm>
            <a:off x="4017913" y="1916832"/>
            <a:ext cx="3373487" cy="4522382"/>
            <a:chOff x="8315264" y="1456660"/>
            <a:chExt cx="3600854" cy="4827182"/>
          </a:xfrm>
        </p:grpSpPr>
        <p:pic>
          <p:nvPicPr>
            <p:cNvPr id="21" name="Picture 20" descr="Graphical user interface, text, application&#10;&#10;Description automatically generated">
              <a:extLst>
                <a:ext uri="{FF2B5EF4-FFF2-40B4-BE49-F238E27FC236}">
                  <a16:creationId xmlns:a16="http://schemas.microsoft.com/office/drawing/2014/main" id="{40D2033C-F250-FC42-BA3D-70778EE642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8559" y="1656170"/>
              <a:ext cx="2020068" cy="4027186"/>
            </a:xfrm>
            <a:prstGeom prst="rect">
              <a:avLst/>
            </a:prstGeom>
          </p:spPr>
        </p:pic>
        <p:pic>
          <p:nvPicPr>
            <p:cNvPr id="17" name="Picture 16" descr="A person holding a cell phone&#10;&#10;Description automatically generated with low confidence">
              <a:extLst>
                <a:ext uri="{FF2B5EF4-FFF2-40B4-BE49-F238E27FC236}">
                  <a16:creationId xmlns:a16="http://schemas.microsoft.com/office/drawing/2014/main" id="{706A2874-2778-5A4E-8197-0A30C3A14E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b="10329"/>
            <a:stretch/>
          </p:blipFill>
          <p:spPr>
            <a:xfrm>
              <a:off x="8315264" y="1456660"/>
              <a:ext cx="3600854" cy="4827182"/>
            </a:xfrm>
            <a:prstGeom prst="rect">
              <a:avLst/>
            </a:prstGeom>
          </p:spPr>
        </p:pic>
        <p:sp>
          <p:nvSpPr>
            <p:cNvPr id="11" name="Rectangle 10">
              <a:extLst>
                <a:ext uri="{FF2B5EF4-FFF2-40B4-BE49-F238E27FC236}">
                  <a16:creationId xmlns:a16="http://schemas.microsoft.com/office/drawing/2014/main" id="{C2E5F80F-DFFD-2C41-944C-2ECD582A1084}"/>
                </a:ext>
              </a:extLst>
            </p:cNvPr>
            <p:cNvSpPr/>
            <p:nvPr/>
          </p:nvSpPr>
          <p:spPr>
            <a:xfrm>
              <a:off x="8986660" y="3018888"/>
              <a:ext cx="1643865" cy="30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2608D80B-4F20-7297-6A48-F31F794A20F7}"/>
              </a:ext>
            </a:extLst>
          </p:cNvPr>
          <p:cNvGrpSpPr/>
          <p:nvPr/>
        </p:nvGrpSpPr>
        <p:grpSpPr>
          <a:xfrm>
            <a:off x="209851" y="1916832"/>
            <a:ext cx="3373487" cy="4522382"/>
            <a:chOff x="4391850" y="1456660"/>
            <a:chExt cx="3600854" cy="4827182"/>
          </a:xfrm>
        </p:grpSpPr>
        <p:pic>
          <p:nvPicPr>
            <p:cNvPr id="15" name="Picture 14" descr="A person holding a cell phone&#10;&#10;Description automatically generated with low confidence">
              <a:extLst>
                <a:ext uri="{FF2B5EF4-FFF2-40B4-BE49-F238E27FC236}">
                  <a16:creationId xmlns:a16="http://schemas.microsoft.com/office/drawing/2014/main" id="{BCD5A90A-A16E-EB4A-9196-2497D46B75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b="10329"/>
            <a:stretch/>
          </p:blipFill>
          <p:spPr>
            <a:xfrm>
              <a:off x="4391850" y="1456660"/>
              <a:ext cx="3600854" cy="4827182"/>
            </a:xfrm>
            <a:prstGeom prst="rect">
              <a:avLst/>
            </a:prstGeom>
          </p:spPr>
        </p:pic>
        <p:grpSp>
          <p:nvGrpSpPr>
            <p:cNvPr id="5" name="Group 4">
              <a:extLst>
                <a:ext uri="{FF2B5EF4-FFF2-40B4-BE49-F238E27FC236}">
                  <a16:creationId xmlns:a16="http://schemas.microsoft.com/office/drawing/2014/main" id="{DDB885AB-0BA1-4940-8498-E461FC939127}"/>
                </a:ext>
              </a:extLst>
            </p:cNvPr>
            <p:cNvGrpSpPr/>
            <p:nvPr/>
          </p:nvGrpSpPr>
          <p:grpSpPr>
            <a:xfrm>
              <a:off x="4859079" y="1624271"/>
              <a:ext cx="2068031" cy="4122805"/>
              <a:chOff x="4859079" y="1624271"/>
              <a:chExt cx="2068031" cy="4122805"/>
            </a:xfrm>
          </p:grpSpPr>
          <p:pic>
            <p:nvPicPr>
              <p:cNvPr id="23" name="Picture 22" descr="Graphical user interface, text, application&#10;&#10;Description automatically generated">
                <a:extLst>
                  <a:ext uri="{FF2B5EF4-FFF2-40B4-BE49-F238E27FC236}">
                    <a16:creationId xmlns:a16="http://schemas.microsoft.com/office/drawing/2014/main" id="{1FDCCF44-24AA-BB42-8B68-63B1E3D250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9079" y="1624271"/>
                <a:ext cx="2068031" cy="4122805"/>
              </a:xfrm>
              <a:prstGeom prst="rect">
                <a:avLst/>
              </a:prstGeom>
            </p:spPr>
          </p:pic>
          <p:sp>
            <p:nvSpPr>
              <p:cNvPr id="12" name="Rectangle 11">
                <a:extLst>
                  <a:ext uri="{FF2B5EF4-FFF2-40B4-BE49-F238E27FC236}">
                    <a16:creationId xmlns:a16="http://schemas.microsoft.com/office/drawing/2014/main" id="{42F8FE08-733F-F842-9162-81E0A28910D5}"/>
                  </a:ext>
                </a:extLst>
              </p:cNvPr>
              <p:cNvSpPr/>
              <p:nvPr>
                <p:custDataLst>
                  <p:custData r:id="rId1"/>
                </p:custDataLst>
              </p:nvPr>
            </p:nvSpPr>
            <p:spPr>
              <a:xfrm>
                <a:off x="5071161" y="3018889"/>
                <a:ext cx="1643865" cy="30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a:extLst>
              <a:ext uri="{FF2B5EF4-FFF2-40B4-BE49-F238E27FC236}">
                <a16:creationId xmlns:a16="http://schemas.microsoft.com/office/drawing/2014/main" id="{DBE51CD3-EF22-6027-58BD-1F5EEECD1C08}"/>
              </a:ext>
            </a:extLst>
          </p:cNvPr>
          <p:cNvSpPr/>
          <p:nvPr/>
        </p:nvSpPr>
        <p:spPr>
          <a:xfrm>
            <a:off x="7078531" y="2212286"/>
            <a:ext cx="4267200" cy="2585323"/>
          </a:xfrm>
          <a:prstGeom prst="rect">
            <a:avLst/>
          </a:prstGeom>
        </p:spPr>
        <p:txBody>
          <a:bodyPr wrap="square">
            <a:spAutoFit/>
          </a:bodyPr>
          <a:lstStyle/>
          <a:p>
            <a:r>
              <a:rPr lang="en-US" b="1" dirty="0"/>
              <a:t>After booking, enter your ticket info on </a:t>
            </a:r>
            <a:r>
              <a:rPr lang="en-US" b="1" dirty="0" err="1"/>
              <a:t>united.com</a:t>
            </a:r>
            <a:r>
              <a:rPr lang="en-US" b="1" dirty="0"/>
              <a:t> or in the United app.</a:t>
            </a:r>
          </a:p>
          <a:p>
            <a:endParaRPr lang="en-US" b="1" dirty="0"/>
          </a:p>
          <a:p>
            <a:r>
              <a:rPr lang="en-US" b="1" dirty="0"/>
              <a:t>Find requirements for a future trip in one place, including:</a:t>
            </a:r>
          </a:p>
          <a:p>
            <a:pPr marL="285750" indent="-285750">
              <a:buFont typeface="Arial" panose="020B0604020202020204" pitchFamily="34" charset="0"/>
              <a:buChar char="•"/>
            </a:pPr>
            <a:r>
              <a:rPr lang="en-US" dirty="0"/>
              <a:t>Up-to-date travel restrictions</a:t>
            </a:r>
          </a:p>
          <a:p>
            <a:pPr marL="285750" indent="-285750">
              <a:buFont typeface="Arial" panose="020B0604020202020204" pitchFamily="34" charset="0"/>
              <a:buChar char="•"/>
            </a:pPr>
            <a:r>
              <a:rPr lang="en-US" dirty="0"/>
              <a:t>COVID-19 testing requirements</a:t>
            </a:r>
          </a:p>
          <a:p>
            <a:pPr marL="285750" indent="-285750">
              <a:buFont typeface="Arial" panose="020B0604020202020204" pitchFamily="34" charset="0"/>
              <a:buChar char="•"/>
            </a:pPr>
            <a:r>
              <a:rPr lang="en-US" dirty="0"/>
              <a:t>Schedule a COVID-19 test*</a:t>
            </a:r>
          </a:p>
          <a:p>
            <a:pPr marL="285750" indent="-285750">
              <a:buFont typeface="Arial" panose="020B0604020202020204" pitchFamily="34" charset="0"/>
              <a:buChar char="•"/>
            </a:pPr>
            <a:r>
              <a:rPr lang="en-US" dirty="0"/>
              <a:t>Upload test results</a:t>
            </a:r>
          </a:p>
        </p:txBody>
      </p:sp>
      <p:sp>
        <p:nvSpPr>
          <p:cNvPr id="20" name="TextBox 19">
            <a:extLst>
              <a:ext uri="{FF2B5EF4-FFF2-40B4-BE49-F238E27FC236}">
                <a16:creationId xmlns:a16="http://schemas.microsoft.com/office/drawing/2014/main" id="{D20C6A64-6589-0B01-9502-E1D4F69D37D1}"/>
              </a:ext>
            </a:extLst>
          </p:cNvPr>
          <p:cNvSpPr txBox="1"/>
          <p:nvPr/>
        </p:nvSpPr>
        <p:spPr>
          <a:xfrm>
            <a:off x="10048125" y="5959723"/>
            <a:ext cx="2013735" cy="215444"/>
          </a:xfrm>
          <a:prstGeom prst="rect">
            <a:avLst/>
          </a:prstGeom>
          <a:noFill/>
        </p:spPr>
        <p:txBody>
          <a:bodyPr wrap="square" rtlCol="0">
            <a:spAutoFit/>
          </a:bodyPr>
          <a:lstStyle/>
          <a:p>
            <a:r>
              <a:rPr lang="en-US" sz="800" dirty="0"/>
              <a:t>*Not currently available in all countries</a:t>
            </a:r>
          </a:p>
        </p:txBody>
      </p:sp>
    </p:spTree>
    <p:extLst>
      <p:ext uri="{BB962C8B-B14F-4D97-AF65-F5344CB8AC3E}">
        <p14:creationId xmlns:p14="http://schemas.microsoft.com/office/powerpoint/2010/main" val="244493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60075A1-5015-6E4B-B093-4AB523A52E1B}"/>
              </a:ext>
            </a:extLst>
          </p:cNvPr>
          <p:cNvSpPr/>
          <p:nvPr/>
        </p:nvSpPr>
        <p:spPr>
          <a:xfrm>
            <a:off x="6727009" y="2063628"/>
            <a:ext cx="4849524" cy="372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err="1">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645BB05-191E-BC43-8693-8EECDA272607}"/>
              </a:ext>
            </a:extLst>
          </p:cNvPr>
          <p:cNvSpPr/>
          <p:nvPr/>
        </p:nvSpPr>
        <p:spPr>
          <a:xfrm>
            <a:off x="1651737" y="2063629"/>
            <a:ext cx="4877875" cy="850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err="1">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8145377C-4201-1D40-A32C-1E26FDDF8DAC}"/>
              </a:ext>
            </a:extLst>
          </p:cNvPr>
          <p:cNvSpPr/>
          <p:nvPr/>
        </p:nvSpPr>
        <p:spPr>
          <a:xfrm>
            <a:off x="1651737" y="3013525"/>
            <a:ext cx="4877875" cy="850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err="1">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FCC1562-9B03-2144-8BDF-F90BC4D62715}"/>
              </a:ext>
            </a:extLst>
          </p:cNvPr>
          <p:cNvSpPr/>
          <p:nvPr/>
        </p:nvSpPr>
        <p:spPr>
          <a:xfrm>
            <a:off x="622350" y="2063629"/>
            <a:ext cx="1029388" cy="8506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err="1">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E5660606-8246-B14B-94B4-FBE0FB87713F}"/>
              </a:ext>
            </a:extLst>
          </p:cNvPr>
          <p:cNvSpPr/>
          <p:nvPr/>
        </p:nvSpPr>
        <p:spPr>
          <a:xfrm>
            <a:off x="622350" y="3013525"/>
            <a:ext cx="1029388" cy="8506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err="1">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19F97698-40C8-0F4B-B46E-E72B2B0F16A2}"/>
              </a:ext>
            </a:extLst>
          </p:cNvPr>
          <p:cNvSpPr/>
          <p:nvPr/>
        </p:nvSpPr>
        <p:spPr>
          <a:xfrm>
            <a:off x="622350" y="3989860"/>
            <a:ext cx="1029388" cy="8506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err="1">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94BB7760-4FB5-F645-9CC6-17EAD729A6EE}"/>
              </a:ext>
            </a:extLst>
          </p:cNvPr>
          <p:cNvSpPr/>
          <p:nvPr/>
        </p:nvSpPr>
        <p:spPr>
          <a:xfrm>
            <a:off x="1651737" y="3989860"/>
            <a:ext cx="4877875" cy="850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err="1">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79B86C92-B5DC-4AEE-9FBD-B5D2A2E53FA3}"/>
              </a:ext>
            </a:extLst>
          </p:cNvPr>
          <p:cNvSpPr>
            <a:spLocks noGrp="1"/>
          </p:cNvSpPr>
          <p:nvPr>
            <p:ph type="title"/>
          </p:nvPr>
        </p:nvSpPr>
        <p:spPr>
          <a:xfrm>
            <a:off x="838199" y="610222"/>
            <a:ext cx="11039169" cy="583182"/>
          </a:xfrm>
        </p:spPr>
        <p:txBody>
          <a:bodyPr/>
          <a:lstStyle/>
          <a:p>
            <a:r>
              <a:rPr lang="en-US" dirty="0"/>
              <a:t>New technology makes connecting flights smoother</a:t>
            </a:r>
          </a:p>
        </p:txBody>
      </p:sp>
      <p:pic>
        <p:nvPicPr>
          <p:cNvPr id="2" name="Picture 1">
            <a:extLst>
              <a:ext uri="{FF2B5EF4-FFF2-40B4-BE49-F238E27FC236}">
                <a16:creationId xmlns:a16="http://schemas.microsoft.com/office/drawing/2014/main" id="{71917062-A77C-6143-82D7-82B999634C8E}"/>
              </a:ext>
            </a:extLst>
          </p:cNvPr>
          <p:cNvPicPr>
            <a:picLocks noChangeAspect="1"/>
          </p:cNvPicPr>
          <p:nvPr/>
        </p:nvPicPr>
        <p:blipFill>
          <a:blip r:embed="rId3"/>
          <a:stretch>
            <a:fillRect/>
          </a:stretch>
        </p:blipFill>
        <p:spPr>
          <a:xfrm>
            <a:off x="905884" y="2240427"/>
            <a:ext cx="528477" cy="528477"/>
          </a:xfrm>
          <a:prstGeom prst="rect">
            <a:avLst/>
          </a:prstGeom>
        </p:spPr>
      </p:pic>
      <p:pic>
        <p:nvPicPr>
          <p:cNvPr id="3" name="Picture 2">
            <a:extLst>
              <a:ext uri="{FF2B5EF4-FFF2-40B4-BE49-F238E27FC236}">
                <a16:creationId xmlns:a16="http://schemas.microsoft.com/office/drawing/2014/main" id="{A310B918-9D19-C049-B854-D558420B0E49}"/>
              </a:ext>
            </a:extLst>
          </p:cNvPr>
          <p:cNvPicPr>
            <a:picLocks noChangeAspect="1"/>
          </p:cNvPicPr>
          <p:nvPr/>
        </p:nvPicPr>
        <p:blipFill>
          <a:blip r:embed="rId4"/>
          <a:stretch>
            <a:fillRect/>
          </a:stretch>
        </p:blipFill>
        <p:spPr>
          <a:xfrm>
            <a:off x="905884" y="3177728"/>
            <a:ext cx="528477" cy="528477"/>
          </a:xfrm>
          <a:prstGeom prst="rect">
            <a:avLst/>
          </a:prstGeom>
        </p:spPr>
      </p:pic>
      <p:pic>
        <p:nvPicPr>
          <p:cNvPr id="4" name="Picture 3">
            <a:extLst>
              <a:ext uri="{FF2B5EF4-FFF2-40B4-BE49-F238E27FC236}">
                <a16:creationId xmlns:a16="http://schemas.microsoft.com/office/drawing/2014/main" id="{F753CCB1-FCFB-4448-B95F-02AC3285652F}"/>
              </a:ext>
            </a:extLst>
          </p:cNvPr>
          <p:cNvPicPr>
            <a:picLocks noChangeAspect="1"/>
          </p:cNvPicPr>
          <p:nvPr/>
        </p:nvPicPr>
        <p:blipFill>
          <a:blip r:embed="rId5"/>
          <a:stretch>
            <a:fillRect/>
          </a:stretch>
        </p:blipFill>
        <p:spPr>
          <a:xfrm>
            <a:off x="983070" y="4162284"/>
            <a:ext cx="317087" cy="528477"/>
          </a:xfrm>
          <a:prstGeom prst="rect">
            <a:avLst/>
          </a:prstGeom>
        </p:spPr>
      </p:pic>
      <p:sp>
        <p:nvSpPr>
          <p:cNvPr id="6" name="TextBox 5">
            <a:extLst>
              <a:ext uri="{FF2B5EF4-FFF2-40B4-BE49-F238E27FC236}">
                <a16:creationId xmlns:a16="http://schemas.microsoft.com/office/drawing/2014/main" id="{E470C109-8736-4748-8BC4-D4F3B11822DB}"/>
              </a:ext>
            </a:extLst>
          </p:cNvPr>
          <p:cNvSpPr txBox="1"/>
          <p:nvPr/>
        </p:nvSpPr>
        <p:spPr>
          <a:xfrm>
            <a:off x="1727344" y="2309740"/>
            <a:ext cx="4716129" cy="338554"/>
          </a:xfrm>
          <a:prstGeom prst="rect">
            <a:avLst/>
          </a:prstGeom>
          <a:noFill/>
        </p:spPr>
        <p:txBody>
          <a:bodyPr wrap="square" rtlCol="0">
            <a:spAutoFit/>
          </a:bodyPr>
          <a:lstStyle/>
          <a:p>
            <a:pPr algn="l"/>
            <a:r>
              <a:rPr lang="en-US" sz="1600" dirty="0">
                <a:solidFill>
                  <a:schemeClr val="bg1"/>
                </a:solidFill>
                <a:latin typeface="Arial" panose="020B0604020202020204" pitchFamily="34" charset="0"/>
                <a:cs typeface="Arial" panose="020B0604020202020204" pitchFamily="34" charset="0"/>
              </a:rPr>
              <a:t>Identifies flights that can be held</a:t>
            </a:r>
          </a:p>
        </p:txBody>
      </p:sp>
      <p:sp>
        <p:nvSpPr>
          <p:cNvPr id="31" name="TextBox 30">
            <a:extLst>
              <a:ext uri="{FF2B5EF4-FFF2-40B4-BE49-F238E27FC236}">
                <a16:creationId xmlns:a16="http://schemas.microsoft.com/office/drawing/2014/main" id="{36435152-7B09-DF4E-8DDA-E78C773D534A}"/>
              </a:ext>
            </a:extLst>
          </p:cNvPr>
          <p:cNvSpPr txBox="1"/>
          <p:nvPr/>
        </p:nvSpPr>
        <p:spPr>
          <a:xfrm>
            <a:off x="1727344" y="3113671"/>
            <a:ext cx="4716129" cy="584775"/>
          </a:xfrm>
          <a:prstGeom prst="rect">
            <a:avLst/>
          </a:prstGeom>
          <a:noFill/>
        </p:spPr>
        <p:txBody>
          <a:bodyPr wrap="square" rtlCol="0">
            <a:spAutoFit/>
          </a:bodyPr>
          <a:lstStyle/>
          <a:p>
            <a:pPr algn="l"/>
            <a:r>
              <a:rPr lang="en-US" sz="1600" dirty="0">
                <a:solidFill>
                  <a:schemeClr val="bg1"/>
                </a:solidFill>
                <a:latin typeface="Arial" panose="020B0604020202020204" pitchFamily="34" charset="0"/>
                <a:cs typeface="Arial" panose="020B0604020202020204" pitchFamily="34" charset="0"/>
              </a:rPr>
              <a:t>Ensures passengers already on board will arrive at their destinations on time</a:t>
            </a:r>
          </a:p>
        </p:txBody>
      </p:sp>
      <p:sp>
        <p:nvSpPr>
          <p:cNvPr id="32" name="TextBox 31">
            <a:extLst>
              <a:ext uri="{FF2B5EF4-FFF2-40B4-BE49-F238E27FC236}">
                <a16:creationId xmlns:a16="http://schemas.microsoft.com/office/drawing/2014/main" id="{A29117A6-24C1-6448-B2AC-08E0B86A55BB}"/>
              </a:ext>
            </a:extLst>
          </p:cNvPr>
          <p:cNvSpPr txBox="1"/>
          <p:nvPr/>
        </p:nvSpPr>
        <p:spPr>
          <a:xfrm>
            <a:off x="1727344" y="4090490"/>
            <a:ext cx="4716129" cy="584775"/>
          </a:xfrm>
          <a:prstGeom prst="rect">
            <a:avLst/>
          </a:prstGeom>
          <a:noFill/>
        </p:spPr>
        <p:txBody>
          <a:bodyPr wrap="square" rtlCol="0">
            <a:spAutoFit/>
          </a:bodyPr>
          <a:lstStyle/>
          <a:p>
            <a:pPr algn="l"/>
            <a:r>
              <a:rPr lang="en-US" sz="1600" dirty="0">
                <a:solidFill>
                  <a:schemeClr val="bg1"/>
                </a:solidFill>
                <a:latin typeface="Arial" panose="020B0604020202020204" pitchFamily="34" charset="0"/>
                <a:cs typeface="Arial" panose="020B0604020202020204" pitchFamily="34" charset="0"/>
              </a:rPr>
              <a:t>Sends personalized texts to every connecting customer with info about their connection</a:t>
            </a:r>
          </a:p>
        </p:txBody>
      </p:sp>
      <p:sp>
        <p:nvSpPr>
          <p:cNvPr id="7" name="Rectangle 6">
            <a:extLst>
              <a:ext uri="{FF2B5EF4-FFF2-40B4-BE49-F238E27FC236}">
                <a16:creationId xmlns:a16="http://schemas.microsoft.com/office/drawing/2014/main" id="{188BA34F-CE94-434F-A7CA-208C74A16368}"/>
              </a:ext>
            </a:extLst>
          </p:cNvPr>
          <p:cNvSpPr/>
          <p:nvPr/>
        </p:nvSpPr>
        <p:spPr>
          <a:xfrm>
            <a:off x="838199" y="1193403"/>
            <a:ext cx="10642295" cy="584775"/>
          </a:xfrm>
          <a:prstGeom prst="rect">
            <a:avLst/>
          </a:prstGeom>
        </p:spPr>
        <p:txBody>
          <a:bodyPr wrap="square">
            <a:spAutoFit/>
          </a:bodyPr>
          <a:lstStyle/>
          <a:p>
            <a:r>
              <a:rPr lang="en-US" sz="1600" dirty="0" err="1">
                <a:solidFill>
                  <a:srgbClr val="333333"/>
                </a:solidFill>
                <a:latin typeface="Arial" panose="020B0604020202020204" pitchFamily="34" charset="0"/>
                <a:cs typeface="Arial" panose="020B0604020202020204" pitchFamily="34" charset="0"/>
              </a:rPr>
              <a:t>ConnectionSaver</a:t>
            </a:r>
            <a:r>
              <a:rPr lang="en-US" sz="1600" dirty="0">
                <a:solidFill>
                  <a:srgbClr val="333333"/>
                </a:solidFill>
                <a:latin typeface="Arial" panose="020B0604020202020204" pitchFamily="34" charset="0"/>
                <a:cs typeface="Arial" panose="020B0604020202020204" pitchFamily="34" charset="0"/>
              </a:rPr>
              <a:t> automatically scans flights for passengers who have tight connections to determine if the connecting flight can be held without inconveniencing other passengers.</a:t>
            </a:r>
            <a:endParaRPr lang="en-US" sz="1600"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77643D5B-FE03-CA4F-953E-C6FC06482AA4}"/>
              </a:ext>
            </a:extLst>
          </p:cNvPr>
          <p:cNvSpPr/>
          <p:nvPr/>
        </p:nvSpPr>
        <p:spPr>
          <a:xfrm>
            <a:off x="622350" y="4941095"/>
            <a:ext cx="1029388" cy="8506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err="1">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D49FF68-A094-DA48-8CF1-A7AA3D7333ED}"/>
              </a:ext>
            </a:extLst>
          </p:cNvPr>
          <p:cNvSpPr/>
          <p:nvPr/>
        </p:nvSpPr>
        <p:spPr>
          <a:xfrm>
            <a:off x="1651737" y="4941095"/>
            <a:ext cx="4877875" cy="850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err="1">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6EAAD752-906B-E14C-A866-CF5B57B3820F}"/>
              </a:ext>
            </a:extLst>
          </p:cNvPr>
          <p:cNvSpPr txBox="1"/>
          <p:nvPr/>
        </p:nvSpPr>
        <p:spPr>
          <a:xfrm>
            <a:off x="1727343" y="5179168"/>
            <a:ext cx="4636011"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Saves tight connections without inconvenience</a:t>
            </a:r>
          </a:p>
        </p:txBody>
      </p:sp>
      <p:pic>
        <p:nvPicPr>
          <p:cNvPr id="42" name="Picture 41">
            <a:extLst>
              <a:ext uri="{FF2B5EF4-FFF2-40B4-BE49-F238E27FC236}">
                <a16:creationId xmlns:a16="http://schemas.microsoft.com/office/drawing/2014/main" id="{B194035D-BBCD-3D48-BF70-2ECAA67F95A4}"/>
              </a:ext>
            </a:extLst>
          </p:cNvPr>
          <p:cNvPicPr>
            <a:picLocks noChangeAspect="1"/>
          </p:cNvPicPr>
          <p:nvPr/>
        </p:nvPicPr>
        <p:blipFill>
          <a:blip r:embed="rId6"/>
          <a:stretch>
            <a:fillRect/>
          </a:stretch>
        </p:blipFill>
        <p:spPr>
          <a:xfrm>
            <a:off x="872267" y="5101621"/>
            <a:ext cx="529552" cy="529552"/>
          </a:xfrm>
          <a:prstGeom prst="rect">
            <a:avLst/>
          </a:prstGeom>
        </p:spPr>
      </p:pic>
      <p:sp>
        <p:nvSpPr>
          <p:cNvPr id="43" name="TextBox 42">
            <a:extLst>
              <a:ext uri="{FF2B5EF4-FFF2-40B4-BE49-F238E27FC236}">
                <a16:creationId xmlns:a16="http://schemas.microsoft.com/office/drawing/2014/main" id="{9E3DC93D-1450-F14A-AE13-49E53DDAA1E8}"/>
              </a:ext>
            </a:extLst>
          </p:cNvPr>
          <p:cNvSpPr txBox="1"/>
          <p:nvPr/>
        </p:nvSpPr>
        <p:spPr>
          <a:xfrm>
            <a:off x="7070218" y="2309741"/>
            <a:ext cx="4081013" cy="882421"/>
          </a:xfrm>
          <a:prstGeom prst="rect">
            <a:avLst/>
          </a:prstGeom>
          <a:noFill/>
        </p:spPr>
        <p:txBody>
          <a:bodyPr wrap="square" rtlCol="0">
            <a:spAutoFit/>
          </a:bodyPr>
          <a:lstStyle/>
          <a:p>
            <a:pPr algn="l"/>
            <a:r>
              <a:rPr lang="en-US" sz="1400" b="1" spc="400" dirty="0">
                <a:latin typeface="Arial" panose="020B0604020202020204" pitchFamily="34" charset="0"/>
                <a:cs typeface="Arial" panose="020B0604020202020204" pitchFamily="34" charset="0"/>
              </a:rPr>
              <a:t>CASE STUDY </a:t>
            </a:r>
          </a:p>
          <a:p>
            <a:pPr algn="l"/>
            <a:r>
              <a:rPr lang="en-US" sz="1867" dirty="0" err="1">
                <a:latin typeface="Arial" panose="020B0604020202020204" pitchFamily="34" charset="0"/>
                <a:cs typeface="Arial" panose="020B0604020202020204" pitchFamily="34" charset="0"/>
              </a:rPr>
              <a:t>ConnectionSaver</a:t>
            </a:r>
            <a:r>
              <a:rPr lang="en-US" sz="1867" dirty="0">
                <a:latin typeface="Arial" panose="020B0604020202020204" pitchFamily="34" charset="0"/>
                <a:cs typeface="Arial" panose="020B0604020202020204" pitchFamily="34" charset="0"/>
              </a:rPr>
              <a:t> tested at </a:t>
            </a:r>
          </a:p>
          <a:p>
            <a:pPr algn="l"/>
            <a:r>
              <a:rPr lang="en-US" sz="1867" dirty="0">
                <a:latin typeface="Arial" panose="020B0604020202020204" pitchFamily="34" charset="0"/>
                <a:cs typeface="Arial" panose="020B0604020202020204" pitchFamily="34" charset="0"/>
              </a:rPr>
              <a:t>Denver and Chicago*</a:t>
            </a:r>
          </a:p>
        </p:txBody>
      </p:sp>
      <p:pic>
        <p:nvPicPr>
          <p:cNvPr id="45" name="Picture 44">
            <a:extLst>
              <a:ext uri="{FF2B5EF4-FFF2-40B4-BE49-F238E27FC236}">
                <a16:creationId xmlns:a16="http://schemas.microsoft.com/office/drawing/2014/main" id="{EE0F43A7-0845-3E4E-8DE3-ABF705E966D7}"/>
              </a:ext>
            </a:extLst>
          </p:cNvPr>
          <p:cNvPicPr>
            <a:picLocks noChangeAspect="1"/>
          </p:cNvPicPr>
          <p:nvPr/>
        </p:nvPicPr>
        <p:blipFill>
          <a:blip r:embed="rId7"/>
          <a:stretch>
            <a:fillRect/>
          </a:stretch>
        </p:blipFill>
        <p:spPr>
          <a:xfrm>
            <a:off x="7263556" y="3511329"/>
            <a:ext cx="471376" cy="554560"/>
          </a:xfrm>
          <a:prstGeom prst="rect">
            <a:avLst/>
          </a:prstGeom>
        </p:spPr>
      </p:pic>
      <p:sp>
        <p:nvSpPr>
          <p:cNvPr id="46" name="TextBox 45">
            <a:extLst>
              <a:ext uri="{FF2B5EF4-FFF2-40B4-BE49-F238E27FC236}">
                <a16:creationId xmlns:a16="http://schemas.microsoft.com/office/drawing/2014/main" id="{8F69A971-22DC-444F-9650-2994F4A1479F}"/>
              </a:ext>
            </a:extLst>
          </p:cNvPr>
          <p:cNvSpPr txBox="1"/>
          <p:nvPr/>
        </p:nvSpPr>
        <p:spPr>
          <a:xfrm>
            <a:off x="7865868" y="3378241"/>
            <a:ext cx="3520557" cy="789896"/>
          </a:xfrm>
          <a:prstGeom prst="rect">
            <a:avLst/>
          </a:prstGeom>
          <a:noFill/>
        </p:spPr>
        <p:txBody>
          <a:bodyPr wrap="square" rtlCol="0">
            <a:spAutoFit/>
          </a:bodyPr>
          <a:lstStyle/>
          <a:p>
            <a:pPr algn="l"/>
            <a:r>
              <a:rPr lang="en-US" sz="2133" b="1" dirty="0">
                <a:latin typeface="Arial" panose="020B0604020202020204" pitchFamily="34" charset="0"/>
                <a:cs typeface="Arial" panose="020B0604020202020204" pitchFamily="34" charset="0"/>
              </a:rPr>
              <a:t>14,400</a:t>
            </a:r>
          </a:p>
          <a:p>
            <a:pPr algn="l"/>
            <a:r>
              <a:rPr lang="en-US" sz="1200" dirty="0">
                <a:latin typeface="Arial" panose="020B0604020202020204" pitchFamily="34" charset="0"/>
                <a:cs typeface="Arial" panose="020B0604020202020204" pitchFamily="34" charset="0"/>
              </a:rPr>
              <a:t>Customers that would have otherwise missed their connections were able to make their flights</a:t>
            </a:r>
          </a:p>
        </p:txBody>
      </p:sp>
      <p:pic>
        <p:nvPicPr>
          <p:cNvPr id="47" name="Picture 46">
            <a:extLst>
              <a:ext uri="{FF2B5EF4-FFF2-40B4-BE49-F238E27FC236}">
                <a16:creationId xmlns:a16="http://schemas.microsoft.com/office/drawing/2014/main" id="{D47EAE3D-5895-FD42-9B6B-A2E0D013FE94}"/>
              </a:ext>
            </a:extLst>
          </p:cNvPr>
          <p:cNvPicPr>
            <a:picLocks noChangeAspect="1"/>
          </p:cNvPicPr>
          <p:nvPr/>
        </p:nvPicPr>
        <p:blipFill>
          <a:blip r:embed="rId8"/>
          <a:stretch>
            <a:fillRect/>
          </a:stretch>
        </p:blipFill>
        <p:spPr>
          <a:xfrm>
            <a:off x="7216593" y="4565177"/>
            <a:ext cx="550577" cy="550577"/>
          </a:xfrm>
          <a:prstGeom prst="rect">
            <a:avLst/>
          </a:prstGeom>
        </p:spPr>
      </p:pic>
      <p:sp>
        <p:nvSpPr>
          <p:cNvPr id="48" name="TextBox 47">
            <a:extLst>
              <a:ext uri="{FF2B5EF4-FFF2-40B4-BE49-F238E27FC236}">
                <a16:creationId xmlns:a16="http://schemas.microsoft.com/office/drawing/2014/main" id="{BB12D57A-69C0-844C-B49B-61754597345E}"/>
              </a:ext>
            </a:extLst>
          </p:cNvPr>
          <p:cNvSpPr txBox="1"/>
          <p:nvPr/>
        </p:nvSpPr>
        <p:spPr>
          <a:xfrm>
            <a:off x="7865868" y="4430096"/>
            <a:ext cx="3652875" cy="789896"/>
          </a:xfrm>
          <a:prstGeom prst="rect">
            <a:avLst/>
          </a:prstGeom>
          <a:noFill/>
        </p:spPr>
        <p:txBody>
          <a:bodyPr wrap="square" rtlCol="0">
            <a:spAutoFit/>
          </a:bodyPr>
          <a:lstStyle/>
          <a:p>
            <a:pPr algn="l"/>
            <a:r>
              <a:rPr lang="en-US" sz="2133" b="1" dirty="0">
                <a:latin typeface="Arial" panose="020B0604020202020204" pitchFamily="34" charset="0"/>
                <a:cs typeface="Arial" panose="020B0604020202020204" pitchFamily="34" charset="0"/>
              </a:rPr>
              <a:t>6 minutes</a:t>
            </a:r>
          </a:p>
          <a:p>
            <a:r>
              <a:rPr lang="en-US" sz="1200" dirty="0">
                <a:latin typeface="Arial" panose="020B0604020202020204" pitchFamily="34" charset="0"/>
                <a:cs typeface="Arial" panose="020B0604020202020204" pitchFamily="34" charset="0"/>
              </a:rPr>
              <a:t>Flights held for connecting customers were delayed an average of six minutes</a:t>
            </a:r>
          </a:p>
        </p:txBody>
      </p:sp>
      <p:sp>
        <p:nvSpPr>
          <p:cNvPr id="50" name="TextBox 49">
            <a:extLst>
              <a:ext uri="{FF2B5EF4-FFF2-40B4-BE49-F238E27FC236}">
                <a16:creationId xmlns:a16="http://schemas.microsoft.com/office/drawing/2014/main" id="{4A07CBA3-94EF-C745-B07A-DE1B96FABA74}"/>
              </a:ext>
            </a:extLst>
          </p:cNvPr>
          <p:cNvSpPr txBox="1"/>
          <p:nvPr/>
        </p:nvSpPr>
        <p:spPr>
          <a:xfrm>
            <a:off x="6727008" y="5513592"/>
            <a:ext cx="3520557" cy="194990"/>
          </a:xfrm>
          <a:prstGeom prst="rect">
            <a:avLst/>
          </a:prstGeom>
          <a:noFill/>
        </p:spPr>
        <p:txBody>
          <a:bodyPr wrap="square" rtlCol="0">
            <a:spAutoFit/>
          </a:bodyPr>
          <a:lstStyle/>
          <a:p>
            <a:pPr algn="l"/>
            <a:r>
              <a:rPr lang="en-US" sz="667" dirty="0">
                <a:latin typeface="Arial" panose="020B0604020202020204" pitchFamily="34" charset="0"/>
                <a:cs typeface="Arial" panose="020B0604020202020204" pitchFamily="34" charset="0"/>
              </a:rPr>
              <a:t>*over a 4 month period starting in February 2019</a:t>
            </a:r>
          </a:p>
        </p:txBody>
      </p:sp>
    </p:spTree>
    <p:extLst>
      <p:ext uri="{BB962C8B-B14F-4D97-AF65-F5344CB8AC3E}">
        <p14:creationId xmlns:p14="http://schemas.microsoft.com/office/powerpoint/2010/main" val="34981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02758-E980-D848-B3A3-2DEC97B8B4A0}"/>
              </a:ext>
            </a:extLst>
          </p:cNvPr>
          <p:cNvSpPr>
            <a:spLocks noGrp="1"/>
          </p:cNvSpPr>
          <p:nvPr>
            <p:ph type="title"/>
          </p:nvPr>
        </p:nvSpPr>
        <p:spPr>
          <a:xfrm>
            <a:off x="838201" y="610221"/>
            <a:ext cx="6308834" cy="1512869"/>
          </a:xfrm>
        </p:spPr>
        <p:txBody>
          <a:bodyPr>
            <a:normAutofit/>
          </a:bodyPr>
          <a:lstStyle/>
          <a:p>
            <a:r>
              <a:rPr lang="en-US" dirty="0"/>
              <a:t>Enjoy even more flexibility when your company’s travel plans change</a:t>
            </a:r>
          </a:p>
        </p:txBody>
      </p:sp>
      <p:sp>
        <p:nvSpPr>
          <p:cNvPr id="5" name="Rectangle 4">
            <a:extLst>
              <a:ext uri="{FF2B5EF4-FFF2-40B4-BE49-F238E27FC236}">
                <a16:creationId xmlns:a16="http://schemas.microsoft.com/office/drawing/2014/main" id="{A92B7854-DFA8-7349-8BF6-0109DEABC54E}"/>
              </a:ext>
            </a:extLst>
          </p:cNvPr>
          <p:cNvSpPr/>
          <p:nvPr/>
        </p:nvSpPr>
        <p:spPr>
          <a:xfrm>
            <a:off x="7472855" y="7832"/>
            <a:ext cx="4719145" cy="6412017"/>
          </a:xfrm>
          <a:prstGeom prst="rect">
            <a:avLst/>
          </a:prstGeom>
          <a:solidFill>
            <a:schemeClr val="accent1">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9519E61-D7D2-4840-8184-57AD34A0FD3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31080" y="5550951"/>
            <a:ext cx="2115386" cy="279599"/>
          </a:xfrm>
          <a:prstGeom prst="rect">
            <a:avLst/>
          </a:prstGeom>
        </p:spPr>
      </p:pic>
      <p:sp>
        <p:nvSpPr>
          <p:cNvPr id="11" name="TextBox 10">
            <a:extLst>
              <a:ext uri="{FF2B5EF4-FFF2-40B4-BE49-F238E27FC236}">
                <a16:creationId xmlns:a16="http://schemas.microsoft.com/office/drawing/2014/main" id="{9C23408A-08EC-AC4A-89C7-DC9765EA2477}"/>
              </a:ext>
            </a:extLst>
          </p:cNvPr>
          <p:cNvSpPr txBox="1"/>
          <p:nvPr/>
        </p:nvSpPr>
        <p:spPr>
          <a:xfrm>
            <a:off x="7845553" y="1285204"/>
            <a:ext cx="3973747" cy="584775"/>
          </a:xfrm>
          <a:prstGeom prst="rect">
            <a:avLst/>
          </a:prstGeom>
          <a:solidFill>
            <a:schemeClr val="bg1">
              <a:alpha val="68000"/>
            </a:schemeClr>
          </a:solidFill>
        </p:spPr>
        <p:txBody>
          <a:bodyPr wrap="square" rtlCol="0">
            <a:spAutoFit/>
          </a:bodyPr>
          <a:lstStyle/>
          <a:p>
            <a:r>
              <a:rPr lang="en-US" sz="1600" dirty="0">
                <a:latin typeface="Arial" panose="020B0604020202020204" pitchFamily="34" charset="0"/>
                <a:cs typeface="Arial" panose="020B0604020202020204" pitchFamily="34" charset="0"/>
              </a:rPr>
              <a:t>Visit “View all travel waivers” on the </a:t>
            </a:r>
            <a:r>
              <a:rPr lang="en-US" sz="1600" dirty="0">
                <a:latin typeface="Arial" panose="020B0604020202020204" pitchFamily="34" charset="0"/>
                <a:cs typeface="Arial" panose="020B0604020202020204" pitchFamily="34" charset="0"/>
                <a:hlinkClick r:id="rId4"/>
              </a:rPr>
              <a:t>United Jetstream</a:t>
            </a:r>
            <a:r>
              <a:rPr lang="en-US" sz="1600" dirty="0">
                <a:latin typeface="Arial" panose="020B0604020202020204" pitchFamily="34" charset="0"/>
                <a:cs typeface="Arial" panose="020B0604020202020204" pitchFamily="34" charset="0"/>
              </a:rPr>
              <a:t> homepage for details. </a:t>
            </a:r>
          </a:p>
        </p:txBody>
      </p:sp>
      <p:pic>
        <p:nvPicPr>
          <p:cNvPr id="14" name="Picture 13">
            <a:extLst>
              <a:ext uri="{FF2B5EF4-FFF2-40B4-BE49-F238E27FC236}">
                <a16:creationId xmlns:a16="http://schemas.microsoft.com/office/drawing/2014/main" id="{C0AB3AEA-C549-F742-93E1-9E57AD1A26B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72855" y="2043526"/>
            <a:ext cx="4646328" cy="2749103"/>
          </a:xfrm>
          <a:prstGeom prst="rect">
            <a:avLst/>
          </a:prstGeom>
        </p:spPr>
      </p:pic>
      <p:sp>
        <p:nvSpPr>
          <p:cNvPr id="16" name="Rectangle 15">
            <a:extLst>
              <a:ext uri="{FF2B5EF4-FFF2-40B4-BE49-F238E27FC236}">
                <a16:creationId xmlns:a16="http://schemas.microsoft.com/office/drawing/2014/main" id="{CA1E3C86-8AFD-5942-8637-4E885459898D}"/>
              </a:ext>
            </a:extLst>
          </p:cNvPr>
          <p:cNvSpPr/>
          <p:nvPr/>
        </p:nvSpPr>
        <p:spPr>
          <a:xfrm>
            <a:off x="838450" y="3746493"/>
            <a:ext cx="6182711" cy="2246769"/>
          </a:xfrm>
          <a:prstGeom prst="rect">
            <a:avLst/>
          </a:prstGeom>
        </p:spPr>
        <p:txBody>
          <a:bodyPr wrap="square">
            <a:spAutoFit/>
          </a:bodyPr>
          <a:lstStyle/>
          <a:p>
            <a:pPr marL="285750" indent="-285750">
              <a:lnSpc>
                <a:spcPct val="150000"/>
              </a:lnSpc>
              <a:spcAft>
                <a:spcPts val="500"/>
              </a:spcAft>
              <a:buFont typeface="Arial" panose="020B0604020202020204" pitchFamily="34" charset="0"/>
              <a:buChar char="•"/>
            </a:pPr>
            <a:r>
              <a:rPr lang="en-US" b="1" dirty="0">
                <a:cs typeface="Arial" panose="020B0604020202020204" pitchFamily="34" charset="0"/>
              </a:rPr>
              <a:t>All customers may standby </a:t>
            </a:r>
            <a:r>
              <a:rPr lang="en-US" dirty="0">
                <a:cs typeface="Arial" panose="020B0604020202020204" pitchFamily="34" charset="0"/>
              </a:rPr>
              <a:t>for </a:t>
            </a:r>
            <a:r>
              <a:rPr lang="en-US" dirty="0"/>
              <a:t>an earlier flight on the same day for free. </a:t>
            </a:r>
          </a:p>
          <a:p>
            <a:pPr marL="285750" indent="-285750">
              <a:lnSpc>
                <a:spcPct val="150000"/>
              </a:lnSpc>
              <a:spcAft>
                <a:spcPts val="500"/>
              </a:spcAft>
              <a:buFont typeface="Arial" panose="020B0604020202020204" pitchFamily="34" charset="0"/>
              <a:buChar char="•"/>
            </a:pPr>
            <a:r>
              <a:rPr lang="en-US" dirty="0">
                <a:cs typeface="Arial" panose="020B0604020202020204" pitchFamily="34" charset="0"/>
              </a:rPr>
              <a:t>MileagePlus</a:t>
            </a:r>
            <a:r>
              <a:rPr lang="en-US" baseline="30000" dirty="0">
                <a:cs typeface="Arial" panose="020B0604020202020204" pitchFamily="34" charset="0"/>
              </a:rPr>
              <a:t>®</a:t>
            </a:r>
            <a:r>
              <a:rPr lang="en-US" dirty="0">
                <a:cs typeface="Arial" panose="020B0604020202020204" pitchFamily="34" charset="0"/>
              </a:rPr>
              <a:t> Premier</a:t>
            </a:r>
            <a:r>
              <a:rPr lang="en-US" baseline="30000" dirty="0">
                <a:cs typeface="Arial" panose="020B0604020202020204" pitchFamily="34" charset="0"/>
              </a:rPr>
              <a:t>®</a:t>
            </a:r>
            <a:r>
              <a:rPr lang="en-US" dirty="0">
                <a:cs typeface="Arial" panose="020B0604020202020204" pitchFamily="34" charset="0"/>
              </a:rPr>
              <a:t> members may confirm a seat on an earlier flight </a:t>
            </a:r>
            <a:r>
              <a:rPr lang="en-US" b="1" dirty="0">
                <a:cs typeface="Arial" panose="020B0604020202020204" pitchFamily="34" charset="0"/>
              </a:rPr>
              <a:t>for no cost at all.</a:t>
            </a:r>
            <a:r>
              <a:rPr lang="en-US" baseline="30000" dirty="0">
                <a:cs typeface="Arial" panose="020B0604020202020204" pitchFamily="34" charset="0"/>
              </a:rPr>
              <a:t>2</a:t>
            </a:r>
          </a:p>
          <a:p>
            <a:pPr marL="285750" indent="-285750">
              <a:lnSpc>
                <a:spcPct val="150000"/>
              </a:lnSpc>
              <a:spcAft>
                <a:spcPts val="500"/>
              </a:spcAft>
              <a:buFont typeface="Arial" panose="020B0604020202020204" pitchFamily="34" charset="0"/>
              <a:buChar char="•"/>
            </a:pPr>
            <a:r>
              <a:rPr lang="en-US" b="1" dirty="0">
                <a:cs typeface="Arial" panose="020B0604020202020204" pitchFamily="34" charset="0"/>
              </a:rPr>
              <a:t>Free name changes </a:t>
            </a:r>
            <a:r>
              <a:rPr lang="en-US" dirty="0">
                <a:cs typeface="Arial" panose="020B0604020202020204" pitchFamily="34" charset="0"/>
              </a:rPr>
              <a:t>for University of Oregon Travelers</a:t>
            </a:r>
          </a:p>
        </p:txBody>
      </p:sp>
      <p:sp>
        <p:nvSpPr>
          <p:cNvPr id="17" name="Rectangle 16">
            <a:extLst>
              <a:ext uri="{FF2B5EF4-FFF2-40B4-BE49-F238E27FC236}">
                <a16:creationId xmlns:a16="http://schemas.microsoft.com/office/drawing/2014/main" id="{3DBE4F4C-E043-B940-91E3-621A4E26D795}"/>
              </a:ext>
            </a:extLst>
          </p:cNvPr>
          <p:cNvSpPr/>
          <p:nvPr/>
        </p:nvSpPr>
        <p:spPr>
          <a:xfrm>
            <a:off x="49614" y="6016946"/>
            <a:ext cx="7461589" cy="461665"/>
          </a:xfrm>
          <a:prstGeom prst="rect">
            <a:avLst/>
          </a:prstGeom>
        </p:spPr>
        <p:txBody>
          <a:bodyPr wrap="square">
            <a:spAutoFit/>
          </a:bodyPr>
          <a:lstStyle/>
          <a:p>
            <a:r>
              <a:rPr lang="en-US" sz="600" baseline="30000" dirty="0">
                <a:solidFill>
                  <a:srgbClr val="0C2340"/>
                </a:solidFill>
                <a:latin typeface="Arial" panose="020B0604020202020204" pitchFamily="34" charset="0"/>
                <a:cs typeface="Arial" panose="020B0604020202020204" pitchFamily="34" charset="0"/>
              </a:rPr>
              <a:t>1</a:t>
            </a:r>
            <a:r>
              <a:rPr lang="en-US" sz="600" dirty="0">
                <a:solidFill>
                  <a:srgbClr val="0C2340"/>
                </a:solidFill>
                <a:latin typeface="Arial" panose="020B0604020202020204" pitchFamily="34" charset="0"/>
                <a:cs typeface="Arial" panose="020B0604020202020204" pitchFamily="34" charset="0"/>
              </a:rPr>
              <a:t> Basic Economy tickets are excluded.</a:t>
            </a:r>
          </a:p>
          <a:p>
            <a:r>
              <a:rPr lang="en-US" sz="600" baseline="30000" dirty="0">
                <a:latin typeface="Arial" panose="020B0604020202020204" pitchFamily="34" charset="0"/>
                <a:cs typeface="Arial" panose="020B0604020202020204" pitchFamily="34" charset="0"/>
              </a:rPr>
              <a:t>2</a:t>
            </a:r>
            <a:r>
              <a:rPr lang="en-US" sz="600" dirty="0">
                <a:latin typeface="Arial" panose="020B0604020202020204" pitchFamily="34" charset="0"/>
                <a:cs typeface="Arial" panose="020B0604020202020204" pitchFamily="34" charset="0"/>
              </a:rPr>
              <a:t> If the same fare class is available. If the same fare class is closed, a fare differential will apply. New flight must be within 24 hours of originally scheduled flight.</a:t>
            </a:r>
          </a:p>
          <a:p>
            <a:r>
              <a:rPr lang="en-US" sz="600" dirty="0">
                <a:solidFill>
                  <a:srgbClr val="0C2340"/>
                </a:solidFill>
                <a:latin typeface="Arial" panose="020B0604020202020204" pitchFamily="34" charset="0"/>
                <a:cs typeface="Arial" panose="020B0604020202020204" pitchFamily="34" charset="0"/>
              </a:rPr>
              <a:t>*</a:t>
            </a:r>
            <a:r>
              <a:rPr lang="en-US" sz="600" dirty="0"/>
              <a:t>All change fees are waived for tickets issued through March 31, 2021. View details at united.com/travel waivers.</a:t>
            </a:r>
          </a:p>
          <a:p>
            <a:endParaRPr lang="en-US" sz="600" dirty="0">
              <a:solidFill>
                <a:srgbClr val="0C234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1782210-770C-1843-A615-98253D5E2C51}"/>
              </a:ext>
            </a:extLst>
          </p:cNvPr>
          <p:cNvSpPr txBox="1"/>
          <p:nvPr/>
        </p:nvSpPr>
        <p:spPr>
          <a:xfrm>
            <a:off x="838450" y="2043526"/>
            <a:ext cx="6672753" cy="17029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t>No change fees</a:t>
            </a:r>
            <a:r>
              <a:rPr lang="en-US" dirty="0"/>
              <a:t> for most Economy and premium cabin tickets for flights within the U.S. or between the U.S. and Mexico or the Caribbean.</a:t>
            </a:r>
            <a:r>
              <a:rPr lang="en-US" baseline="30000" dirty="0"/>
              <a:t>1</a:t>
            </a:r>
          </a:p>
          <a:p>
            <a:pPr marL="285750" indent="-285750">
              <a:lnSpc>
                <a:spcPct val="150000"/>
              </a:lnSpc>
              <a:buFont typeface="Arial" panose="020B0604020202020204" pitchFamily="34" charset="0"/>
              <a:buChar char="•"/>
            </a:pPr>
            <a:r>
              <a:rPr lang="en-US" b="1" dirty="0"/>
              <a:t>No change fees</a:t>
            </a:r>
            <a:r>
              <a:rPr lang="en-US" dirty="0"/>
              <a:t> for international travel originating in the U.S.</a:t>
            </a:r>
          </a:p>
        </p:txBody>
      </p:sp>
    </p:spTree>
    <p:extLst>
      <p:ext uri="{BB962C8B-B14F-4D97-AF65-F5344CB8AC3E}">
        <p14:creationId xmlns:p14="http://schemas.microsoft.com/office/powerpoint/2010/main" val="174419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15C55B-4DD9-4AAC-8F44-A6EA94F0321E}"/>
              </a:ext>
            </a:extLst>
          </p:cNvPr>
          <p:cNvSpPr>
            <a:spLocks noGrp="1"/>
          </p:cNvSpPr>
          <p:nvPr>
            <p:ph type="sldNum" sz="quarter" idx="10"/>
          </p:nvPr>
        </p:nvSpPr>
        <p:spPr/>
        <p:txBody>
          <a:bodyPr/>
          <a:lstStyle/>
          <a:p>
            <a:fld id="{E9EED664-0BEC-450C-BAA6-87333266193C}" type="slidenum">
              <a:rPr lang="en-US" smtClean="0"/>
              <a:t>14</a:t>
            </a:fld>
            <a:endParaRPr lang="en-US"/>
          </a:p>
        </p:txBody>
      </p:sp>
      <p:pic>
        <p:nvPicPr>
          <p:cNvPr id="4" name="Picture 3" descr="A picture containing map&#10;&#10;Description automatically generated">
            <a:extLst>
              <a:ext uri="{FF2B5EF4-FFF2-40B4-BE49-F238E27FC236}">
                <a16:creationId xmlns:a16="http://schemas.microsoft.com/office/drawing/2014/main" id="{D8D45C01-FC58-4EFE-B3D0-8EF82148BC1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975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44B2-2BA8-E242-9C91-478A96715C98}"/>
              </a:ext>
            </a:extLst>
          </p:cNvPr>
          <p:cNvSpPr>
            <a:spLocks noGrp="1"/>
          </p:cNvSpPr>
          <p:nvPr>
            <p:ph type="title"/>
          </p:nvPr>
        </p:nvSpPr>
        <p:spPr>
          <a:xfrm>
            <a:off x="813816" y="2619952"/>
            <a:ext cx="6220968" cy="452432"/>
          </a:xfrm>
        </p:spPr>
        <p:txBody>
          <a:bodyPr/>
          <a:lstStyle/>
          <a:p>
            <a:r>
              <a:rPr lang="en-US" dirty="0"/>
              <a:t>Appendix</a:t>
            </a:r>
          </a:p>
        </p:txBody>
      </p:sp>
      <p:sp>
        <p:nvSpPr>
          <p:cNvPr id="4" name="Slide Number Placeholder 3">
            <a:extLst>
              <a:ext uri="{FF2B5EF4-FFF2-40B4-BE49-F238E27FC236}">
                <a16:creationId xmlns:a16="http://schemas.microsoft.com/office/drawing/2014/main" id="{AAA97B79-7D50-F743-A110-1C5497DD9974}"/>
              </a:ext>
            </a:extLst>
          </p:cNvPr>
          <p:cNvSpPr>
            <a:spLocks noGrp="1"/>
          </p:cNvSpPr>
          <p:nvPr>
            <p:ph type="sldNum" sz="quarter" idx="11"/>
            <p:custDataLst>
              <p:custData r:id="rId1"/>
            </p:custDataLst>
          </p:nvPr>
        </p:nvSpPr>
        <p:spPr/>
        <p:txBody>
          <a:bodyPr/>
          <a:lstStyle/>
          <a:p>
            <a:fld id="{919B1083-AE58-FE43-B7ED-6A15A63F5BA4}" type="slidenum">
              <a:rPr lang="en-US" smtClean="0"/>
              <a:t>15</a:t>
            </a:fld>
            <a:endParaRPr lang="en-US"/>
          </a:p>
        </p:txBody>
      </p:sp>
      <p:pic>
        <p:nvPicPr>
          <p:cNvPr id="5" name="Picture 4">
            <a:extLst>
              <a:ext uri="{FF2B5EF4-FFF2-40B4-BE49-F238E27FC236}">
                <a16:creationId xmlns:a16="http://schemas.microsoft.com/office/drawing/2014/main" id="{A5164F5D-56EE-4AF1-A1EF-F77218256DE4}"/>
              </a:ext>
            </a:extLst>
          </p:cNvPr>
          <p:cNvPicPr>
            <a:picLocks noChangeAspect="1"/>
          </p:cNvPicPr>
          <p:nvPr/>
        </p:nvPicPr>
        <p:blipFill>
          <a:blip r:embed="rId3"/>
          <a:stretch>
            <a:fillRect/>
          </a:stretch>
        </p:blipFill>
        <p:spPr>
          <a:xfrm>
            <a:off x="7660257" y="1"/>
            <a:ext cx="4551705" cy="6469810"/>
          </a:xfrm>
          <a:prstGeom prst="rect">
            <a:avLst/>
          </a:prstGeom>
        </p:spPr>
      </p:pic>
    </p:spTree>
    <p:extLst>
      <p:ext uri="{BB962C8B-B14F-4D97-AF65-F5344CB8AC3E}">
        <p14:creationId xmlns:p14="http://schemas.microsoft.com/office/powerpoint/2010/main" val="3318174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6A749375-9B79-EC65-1D51-D4CA0BDEBCEB}"/>
              </a:ext>
            </a:extLst>
          </p:cNvPr>
          <p:cNvSpPr txBox="1">
            <a:spLocks/>
          </p:cNvSpPr>
          <p:nvPr/>
        </p:nvSpPr>
        <p:spPr>
          <a:xfrm>
            <a:off x="431800" y="448789"/>
            <a:ext cx="8498444" cy="1168735"/>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base">
              <a:lnSpc>
                <a:spcPct val="100000"/>
              </a:lnSpc>
            </a:pPr>
            <a:r>
              <a:rPr lang="en-US" sz="1600" b="0" spc="600" dirty="0"/>
              <a:t>INTERNATIONAL DESTINATIONS</a:t>
            </a:r>
          </a:p>
          <a:p>
            <a:pPr fontAlgn="base">
              <a:lnSpc>
                <a:spcPct val="100000"/>
              </a:lnSpc>
            </a:pPr>
            <a:br>
              <a:rPr lang="en-US" sz="2400" dirty="0">
                <a:solidFill>
                  <a:srgbClr val="1414D2"/>
                </a:solidFill>
              </a:rPr>
            </a:br>
            <a:r>
              <a:rPr lang="en-IN" dirty="0">
                <a:solidFill>
                  <a:srgbClr val="1414D2"/>
                </a:solidFill>
              </a:rPr>
              <a:t>Newark Liberty International Airport</a:t>
            </a:r>
          </a:p>
        </p:txBody>
      </p:sp>
      <p:sp>
        <p:nvSpPr>
          <p:cNvPr id="7" name="AutoShape 4" descr="PDF File Type">
            <a:extLst>
              <a:ext uri="{FF2B5EF4-FFF2-40B4-BE49-F238E27FC236}">
                <a16:creationId xmlns:a16="http://schemas.microsoft.com/office/drawing/2014/main" id="{8F5013A0-5D36-A94D-B090-70A4D4F84F3B}"/>
              </a:ext>
            </a:extLst>
          </p:cNvPr>
          <p:cNvSpPr>
            <a:spLocks noChangeAspect="1" noChangeArrowheads="1"/>
          </p:cNvSpPr>
          <p:nvPr/>
        </p:nvSpPr>
        <p:spPr bwMode="auto">
          <a:xfrm>
            <a:off x="127000" y="-358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7536A755-CD70-96AD-90F2-AF7EED269B4C}"/>
              </a:ext>
            </a:extLst>
          </p:cNvPr>
          <p:cNvCxnSpPr>
            <a:cxnSpLocks/>
          </p:cNvCxnSpPr>
          <p:nvPr/>
        </p:nvCxnSpPr>
        <p:spPr>
          <a:xfrm>
            <a:off x="537894" y="937193"/>
            <a:ext cx="504350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476721-EF8D-AAE7-01B5-B8D1B4B32605}"/>
              </a:ext>
            </a:extLst>
          </p:cNvPr>
          <p:cNvSpPr txBox="1"/>
          <p:nvPr/>
        </p:nvSpPr>
        <p:spPr>
          <a:xfrm>
            <a:off x="537894" y="1959429"/>
            <a:ext cx="2514063" cy="4616648"/>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400"/>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Aguadilla, PR, US</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Amsterdam, NL</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Antigua, AG</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Aruba, AW</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Athens, GR</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Barcelona, ES</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Beijing, CN</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Belize City, BZ</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Bergen, NO</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Berlin, DE</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Bermuda, BM</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Bogota, CO</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Bonaire, BQ</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Bridgetown, BB</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Brussels, BE</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Cancun, MX</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Cape Town, ZA</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Curacao, CW</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Delhi, IN</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Dublin, IE</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400" b="0" i="0" u="none" strike="noStrike" dirty="0">
              <a:effectLst/>
              <a:latin typeface="Arial" panose="020B0604020202020204" pitchFamily="34" charset="0"/>
            </a:endParaRPr>
          </a:p>
        </p:txBody>
      </p:sp>
      <p:sp>
        <p:nvSpPr>
          <p:cNvPr id="8" name="TextBox 7">
            <a:extLst>
              <a:ext uri="{FF2B5EF4-FFF2-40B4-BE49-F238E27FC236}">
                <a16:creationId xmlns:a16="http://schemas.microsoft.com/office/drawing/2014/main" id="{784F266C-06E8-CD9E-7A34-C0E1CE211250}"/>
              </a:ext>
            </a:extLst>
          </p:cNvPr>
          <p:cNvSpPr txBox="1"/>
          <p:nvPr/>
        </p:nvSpPr>
        <p:spPr>
          <a:xfrm>
            <a:off x="3209843" y="1959429"/>
            <a:ext cx="2917825" cy="4616648"/>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400"/>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Dubrovnik, HR</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Edinburgh, SC, GB</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Frankfurt, DE</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Geneva, CH</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Grand Cayman, KY</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Guanacaste, CR</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Guatemala City, GT</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Havana, CU</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Hong Kong, HK</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Johannesburg, ZA</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Lima, PE</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Lisbon, PT</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London-Heathrow, EN, GB</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Madrid, ES</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Mexico City, MX</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Milan-Malpensa, IT</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Montego Bay, JM</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Montreal-PET, QC, CA</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Mumbai, IN</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Munich, DE</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400" b="0" i="0" u="none" strike="noStrike" dirty="0">
              <a:effectLst/>
              <a:latin typeface="Arial" panose="020B0604020202020204" pitchFamily="34" charset="0"/>
            </a:endParaRPr>
          </a:p>
        </p:txBody>
      </p:sp>
      <p:sp>
        <p:nvSpPr>
          <p:cNvPr id="9" name="TextBox 8">
            <a:extLst>
              <a:ext uri="{FF2B5EF4-FFF2-40B4-BE49-F238E27FC236}">
                <a16:creationId xmlns:a16="http://schemas.microsoft.com/office/drawing/2014/main" id="{F5D15D22-129D-64EE-B657-CBC9D74CAA92}"/>
              </a:ext>
            </a:extLst>
          </p:cNvPr>
          <p:cNvSpPr txBox="1"/>
          <p:nvPr/>
        </p:nvSpPr>
        <p:spPr>
          <a:xfrm>
            <a:off x="6344930" y="1959429"/>
            <a:ext cx="2549689" cy="4616648"/>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400"/>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Naples, IT</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Nassau, BS</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Nice, FR</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Ottawa, ON, CA</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Palma de Mallorca, ES</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Panama City, PA</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Paris-De Gaulle, FR</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Ponta Delgada, PT</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Porto, PT</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Providenciales, TC</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Puerto Plata, DO</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Puerto Vallarta, MX</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Punta Cana, DO</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Quebec, QC, CA</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Reykjavik, IS</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Rome-Da Vinci, IT</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San Jose del Cabo, MX</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San Jose, CR</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San Juan, PR, US</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San Pedro Sula, HN</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400" b="0" i="0" u="none" strike="noStrike" dirty="0">
              <a:effectLst/>
              <a:latin typeface="Arial" panose="020B0604020202020204" pitchFamily="34" charset="0"/>
            </a:endParaRPr>
          </a:p>
        </p:txBody>
      </p:sp>
      <p:sp>
        <p:nvSpPr>
          <p:cNvPr id="2" name="TextBox 1">
            <a:extLst>
              <a:ext uri="{FF2B5EF4-FFF2-40B4-BE49-F238E27FC236}">
                <a16:creationId xmlns:a16="http://schemas.microsoft.com/office/drawing/2014/main" id="{53A00446-6AAA-B5A3-7A59-0DF456C7F6BC}"/>
              </a:ext>
            </a:extLst>
          </p:cNvPr>
          <p:cNvSpPr txBox="1"/>
          <p:nvPr/>
        </p:nvSpPr>
        <p:spPr>
          <a:xfrm>
            <a:off x="9135632" y="1959429"/>
            <a:ext cx="2549689" cy="3970318"/>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400"/>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San Salvador, SV</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Santiago, DO</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Santo Domingo, DO</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Sao Paulo-Guarulhos, SP, BR</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Shanghai, CN</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Shannon, IE</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St Thomas Island, VI, US</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St. Kitts, KN</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St. Lucia, LC</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St. Maarten, SX</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Tel Aviv-Yafo, IL</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Tenerife-</a:t>
            </a:r>
            <a:r>
              <a:rPr lang="en-US" sz="1400" b="0" i="0" u="none" strike="noStrike" kern="1200" dirty="0" err="1">
                <a:solidFill>
                  <a:srgbClr val="000000"/>
                </a:solidFill>
                <a:effectLst/>
                <a:latin typeface="Calibri" panose="020F0502020204030204" pitchFamily="34" charset="0"/>
              </a:rPr>
              <a:t>Reinasofia</a:t>
            </a:r>
            <a:r>
              <a:rPr lang="en-US" sz="1400" b="0" i="0" u="none" strike="noStrike" kern="1200" dirty="0">
                <a:solidFill>
                  <a:srgbClr val="000000"/>
                </a:solidFill>
                <a:effectLst/>
                <a:latin typeface="Calibri" panose="020F0502020204030204" pitchFamily="34" charset="0"/>
              </a:rPr>
              <a:t>, ES</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Tokyo-Haneda, JP</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Tokyo-Narita, JP</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Toronto, ON, CA</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Vancouver, BC, CA</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Venice, IT</a:t>
            </a:r>
            <a:endParaRPr lang="en-IN"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Zurich, CH</a:t>
            </a:r>
            <a:endParaRPr lang="en-IN"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269178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6A749375-9B79-EC65-1D51-D4CA0BDEBCEB}"/>
              </a:ext>
            </a:extLst>
          </p:cNvPr>
          <p:cNvSpPr txBox="1">
            <a:spLocks/>
          </p:cNvSpPr>
          <p:nvPr/>
        </p:nvSpPr>
        <p:spPr>
          <a:xfrm>
            <a:off x="431799" y="448789"/>
            <a:ext cx="5351483" cy="1168735"/>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base">
              <a:lnSpc>
                <a:spcPct val="100000"/>
              </a:lnSpc>
            </a:pPr>
            <a:r>
              <a:rPr lang="en-US" sz="1600" b="0" spc="600" dirty="0"/>
              <a:t>INTERNATIONAL DESTINATIONS</a:t>
            </a:r>
          </a:p>
          <a:p>
            <a:pPr fontAlgn="base">
              <a:lnSpc>
                <a:spcPct val="100000"/>
              </a:lnSpc>
            </a:pPr>
            <a:br>
              <a:rPr lang="en-US" sz="2400" dirty="0">
                <a:solidFill>
                  <a:srgbClr val="1414D2"/>
                </a:solidFill>
              </a:rPr>
            </a:br>
            <a:r>
              <a:rPr lang="en-IN" dirty="0">
                <a:solidFill>
                  <a:srgbClr val="1414D2"/>
                </a:solidFill>
              </a:rPr>
              <a:t>Chicago O'Hare Airport</a:t>
            </a:r>
          </a:p>
        </p:txBody>
      </p:sp>
      <p:sp>
        <p:nvSpPr>
          <p:cNvPr id="7" name="AutoShape 4" descr="PDF File Type">
            <a:extLst>
              <a:ext uri="{FF2B5EF4-FFF2-40B4-BE49-F238E27FC236}">
                <a16:creationId xmlns:a16="http://schemas.microsoft.com/office/drawing/2014/main" id="{8F5013A0-5D36-A94D-B090-70A4D4F84F3B}"/>
              </a:ext>
            </a:extLst>
          </p:cNvPr>
          <p:cNvSpPr>
            <a:spLocks noChangeAspect="1" noChangeArrowheads="1"/>
          </p:cNvSpPr>
          <p:nvPr/>
        </p:nvSpPr>
        <p:spPr bwMode="auto">
          <a:xfrm>
            <a:off x="127000" y="-358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7536A755-CD70-96AD-90F2-AF7EED269B4C}"/>
              </a:ext>
            </a:extLst>
          </p:cNvPr>
          <p:cNvCxnSpPr>
            <a:cxnSpLocks/>
          </p:cNvCxnSpPr>
          <p:nvPr/>
        </p:nvCxnSpPr>
        <p:spPr>
          <a:xfrm>
            <a:off x="537894" y="937193"/>
            <a:ext cx="501975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476721-EF8D-AAE7-01B5-B8D1B4B32605}"/>
              </a:ext>
            </a:extLst>
          </p:cNvPr>
          <p:cNvSpPr txBox="1"/>
          <p:nvPr/>
        </p:nvSpPr>
        <p:spPr>
          <a:xfrm>
            <a:off x="537895" y="1959429"/>
            <a:ext cx="2371560" cy="3785652"/>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700"/>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Amsterdam, NL</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Aruba, AW</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Beijing, CN</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Belize City, BZ</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Brussels, BE</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Calgary, AB, CA</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Cancun,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Cozumel,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Delhi, IN</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Dublin, IE</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Edinburgh, SC, GB</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Frankfurt, DE</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Grand Cayman, KY</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Guanacaste, CR</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Guatemala City, GT</a:t>
            </a:r>
            <a:endParaRPr lang="en-IN" sz="1600" b="0" i="0" u="none" strike="noStrike" dirty="0">
              <a:effectLst/>
              <a:latin typeface="Arial" panose="020B0604020202020204" pitchFamily="34" charset="0"/>
            </a:endParaRPr>
          </a:p>
        </p:txBody>
      </p:sp>
      <p:sp>
        <p:nvSpPr>
          <p:cNvPr id="8" name="TextBox 7">
            <a:extLst>
              <a:ext uri="{FF2B5EF4-FFF2-40B4-BE49-F238E27FC236}">
                <a16:creationId xmlns:a16="http://schemas.microsoft.com/office/drawing/2014/main" id="{784F266C-06E8-CD9E-7A34-C0E1CE211250}"/>
              </a:ext>
            </a:extLst>
          </p:cNvPr>
          <p:cNvSpPr txBox="1"/>
          <p:nvPr/>
        </p:nvSpPr>
        <p:spPr>
          <a:xfrm>
            <a:off x="3364222" y="1959429"/>
            <a:ext cx="2905949" cy="4031873"/>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700"/>
              <a:buFont typeface="Arial" panose="020B0604020202020204" pitchFamily="34" charset="0"/>
              <a:buChar char="•"/>
            </a:pPr>
            <a:r>
              <a:rPr lang="en-US" sz="1600" b="0" i="0" u="none" strike="noStrike" kern="1200" dirty="0" err="1">
                <a:solidFill>
                  <a:srgbClr val="000000"/>
                </a:solidFill>
                <a:effectLst/>
                <a:latin typeface="Calibri" panose="020F0502020204030204" pitchFamily="34" charset="0"/>
              </a:rPr>
              <a:t>Ixtapa</a:t>
            </a:r>
            <a:r>
              <a:rPr lang="en-US" sz="1600" b="0" i="0" u="none" strike="noStrike" kern="1200" dirty="0">
                <a:solidFill>
                  <a:srgbClr val="000000"/>
                </a:solidFill>
                <a:effectLst/>
                <a:latin typeface="Calibri" panose="020F0502020204030204" pitchFamily="34" charset="0"/>
              </a:rPr>
              <a:t>/</a:t>
            </a:r>
            <a:r>
              <a:rPr lang="en-US" sz="1600" b="0" i="0" u="none" strike="noStrike" kern="1200" dirty="0" err="1">
                <a:solidFill>
                  <a:srgbClr val="000000"/>
                </a:solidFill>
                <a:effectLst/>
                <a:latin typeface="Calibri" panose="020F0502020204030204" pitchFamily="34" charset="0"/>
              </a:rPr>
              <a:t>Zihuatanejo</a:t>
            </a:r>
            <a:r>
              <a:rPr lang="en-US" sz="1600" b="0" i="0" u="none" strike="noStrike" kern="1200" dirty="0">
                <a:solidFill>
                  <a:srgbClr val="000000"/>
                </a:solidFill>
                <a:effectLst/>
                <a:latin typeface="Calibri" panose="020F0502020204030204" pitchFamily="34" charset="0"/>
              </a:rPr>
              <a:t>,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Leon/Guanajuato,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London-Heathrow, EN, GB</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Mexico City,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Milan-Malpensa, IT</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Montego Bay, JM</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Monterrey,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Montreal-PET, QC, CA</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Munich, DE</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Nassau, BS</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Ottawa, ON, CA</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Paris-De Gaulle, FR</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Providenciales, TC</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Puerto Vallarta,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Punta Cana, DO</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600" b="0" i="0" u="none" strike="noStrike" dirty="0">
              <a:effectLst/>
              <a:latin typeface="Arial" panose="020B0604020202020204" pitchFamily="34" charset="0"/>
            </a:endParaRPr>
          </a:p>
        </p:txBody>
      </p:sp>
      <p:sp>
        <p:nvSpPr>
          <p:cNvPr id="9" name="TextBox 8">
            <a:extLst>
              <a:ext uri="{FF2B5EF4-FFF2-40B4-BE49-F238E27FC236}">
                <a16:creationId xmlns:a16="http://schemas.microsoft.com/office/drawing/2014/main" id="{F5D15D22-129D-64EE-B657-CBC9D74CAA92}"/>
              </a:ext>
            </a:extLst>
          </p:cNvPr>
          <p:cNvSpPr txBox="1"/>
          <p:nvPr/>
        </p:nvSpPr>
        <p:spPr>
          <a:xfrm>
            <a:off x="6891194" y="1959429"/>
            <a:ext cx="3143455" cy="3785652"/>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700"/>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Reykjavik, IS</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Rome-Da Vinci, IT</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San Jose del Cabo,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San Jose, CR</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San Juan, PR, US</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Sao Paulo-Guarulhos, SP, BR</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Shanghai, CN</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St Thomas Island, VI, US</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St. Lucia, LC</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St. Maarten, SX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Tel Aviv-Yafo, IL</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Tokyo-Haneda, JP</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Toronto, ON, CA</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Vancouver, BC, CA</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Zurich, CH</a:t>
            </a:r>
            <a:endParaRPr lang="en-IN" sz="1600" b="0" i="0" u="none" strike="noStrike" dirty="0">
              <a:effectLst/>
              <a:latin typeface="Arial" panose="020B0604020202020204" pitchFamily="34" charset="0"/>
            </a:endParaRPr>
          </a:p>
        </p:txBody>
      </p:sp>
    </p:spTree>
    <p:extLst>
      <p:ext uri="{BB962C8B-B14F-4D97-AF65-F5344CB8AC3E}">
        <p14:creationId xmlns:p14="http://schemas.microsoft.com/office/powerpoint/2010/main" val="360589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6A749375-9B79-EC65-1D51-D4CA0BDEBCEB}"/>
              </a:ext>
            </a:extLst>
          </p:cNvPr>
          <p:cNvSpPr txBox="1">
            <a:spLocks/>
          </p:cNvSpPr>
          <p:nvPr/>
        </p:nvSpPr>
        <p:spPr>
          <a:xfrm>
            <a:off x="431800" y="448789"/>
            <a:ext cx="8498444" cy="1168735"/>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base">
              <a:lnSpc>
                <a:spcPct val="100000"/>
              </a:lnSpc>
            </a:pPr>
            <a:r>
              <a:rPr lang="en-US" sz="1600" b="0" spc="600" dirty="0"/>
              <a:t>INTERNATIONAL DESTINATIONS</a:t>
            </a:r>
          </a:p>
          <a:p>
            <a:pPr fontAlgn="base">
              <a:lnSpc>
                <a:spcPct val="100000"/>
              </a:lnSpc>
            </a:pPr>
            <a:br>
              <a:rPr lang="en-US" sz="2400" dirty="0">
                <a:solidFill>
                  <a:srgbClr val="1414D2"/>
                </a:solidFill>
              </a:rPr>
            </a:br>
            <a:r>
              <a:rPr lang="en-IN" dirty="0">
                <a:solidFill>
                  <a:srgbClr val="1414D2"/>
                </a:solidFill>
              </a:rPr>
              <a:t>Houston George Bush Intercontinental Airport</a:t>
            </a:r>
          </a:p>
        </p:txBody>
      </p:sp>
      <p:sp>
        <p:nvSpPr>
          <p:cNvPr id="7" name="AutoShape 4" descr="PDF File Type">
            <a:extLst>
              <a:ext uri="{FF2B5EF4-FFF2-40B4-BE49-F238E27FC236}">
                <a16:creationId xmlns:a16="http://schemas.microsoft.com/office/drawing/2014/main" id="{8F5013A0-5D36-A94D-B090-70A4D4F84F3B}"/>
              </a:ext>
            </a:extLst>
          </p:cNvPr>
          <p:cNvSpPr>
            <a:spLocks noChangeAspect="1" noChangeArrowheads="1"/>
          </p:cNvSpPr>
          <p:nvPr/>
        </p:nvSpPr>
        <p:spPr bwMode="auto">
          <a:xfrm>
            <a:off x="127000" y="-358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7536A755-CD70-96AD-90F2-AF7EED269B4C}"/>
              </a:ext>
            </a:extLst>
          </p:cNvPr>
          <p:cNvCxnSpPr>
            <a:cxnSpLocks/>
          </p:cNvCxnSpPr>
          <p:nvPr/>
        </p:nvCxnSpPr>
        <p:spPr>
          <a:xfrm>
            <a:off x="537894" y="937193"/>
            <a:ext cx="503163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476721-EF8D-AAE7-01B5-B8D1B4B32605}"/>
              </a:ext>
            </a:extLst>
          </p:cNvPr>
          <p:cNvSpPr txBox="1"/>
          <p:nvPr/>
        </p:nvSpPr>
        <p:spPr>
          <a:xfrm>
            <a:off x="537894" y="1959429"/>
            <a:ext cx="2514063" cy="4031873"/>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100"/>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Acapulco,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Aguascalientes,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Amsterdam, NL</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Aruba, AW</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Belize City, BZ</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Bogota, CO</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Bonaire, BQ</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Buenos Aires, BA, AR</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Calgary, AB, CA</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Cancun,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Comayagua, HN</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Cozumel,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Frankfurt, DE</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Grand Cayman, KY</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Guadalajara,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600" b="0" i="0" u="none" strike="noStrike" dirty="0">
              <a:effectLst/>
              <a:latin typeface="Arial" panose="020B0604020202020204" pitchFamily="34" charset="0"/>
            </a:endParaRPr>
          </a:p>
        </p:txBody>
      </p:sp>
      <p:sp>
        <p:nvSpPr>
          <p:cNvPr id="8" name="TextBox 7">
            <a:extLst>
              <a:ext uri="{FF2B5EF4-FFF2-40B4-BE49-F238E27FC236}">
                <a16:creationId xmlns:a16="http://schemas.microsoft.com/office/drawing/2014/main" id="{784F266C-06E8-CD9E-7A34-C0E1CE211250}"/>
              </a:ext>
            </a:extLst>
          </p:cNvPr>
          <p:cNvSpPr txBox="1"/>
          <p:nvPr/>
        </p:nvSpPr>
        <p:spPr>
          <a:xfrm>
            <a:off x="3209843" y="1959429"/>
            <a:ext cx="2917825" cy="4031873"/>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100"/>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Guanacaste, CR</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Guatemala City, GT</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Havana, CU</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err="1">
                <a:solidFill>
                  <a:srgbClr val="000000"/>
                </a:solidFill>
                <a:effectLst/>
                <a:latin typeface="Calibri" panose="020F0502020204030204" pitchFamily="34" charset="0"/>
              </a:rPr>
              <a:t>Ixtapa</a:t>
            </a:r>
            <a:r>
              <a:rPr lang="en-US" sz="1600" b="0" i="0" u="none" strike="noStrike" kern="1200" dirty="0">
                <a:solidFill>
                  <a:srgbClr val="000000"/>
                </a:solidFill>
                <a:effectLst/>
                <a:latin typeface="Calibri" panose="020F0502020204030204" pitchFamily="34" charset="0"/>
              </a:rPr>
              <a:t>/</a:t>
            </a:r>
            <a:r>
              <a:rPr lang="en-US" sz="1600" b="0" i="0" u="none" strike="noStrike" kern="1200" dirty="0" err="1">
                <a:solidFill>
                  <a:srgbClr val="000000"/>
                </a:solidFill>
                <a:effectLst/>
                <a:latin typeface="Calibri" panose="020F0502020204030204" pitchFamily="34" charset="0"/>
              </a:rPr>
              <a:t>Zihuatanejo</a:t>
            </a:r>
            <a:r>
              <a:rPr lang="en-US" sz="1600" b="0" i="0" u="none" strike="noStrike" kern="1200" dirty="0">
                <a:solidFill>
                  <a:srgbClr val="000000"/>
                </a:solidFill>
                <a:effectLst/>
                <a:latin typeface="Calibri" panose="020F0502020204030204" pitchFamily="34" charset="0"/>
              </a:rPr>
              <a:t>,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Leon/Guanajuato,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Lima, PE</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London-Heathrow, EN, GB</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Manzanillo,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err="1">
                <a:solidFill>
                  <a:srgbClr val="000000"/>
                </a:solidFill>
                <a:effectLst/>
                <a:latin typeface="Calibri" panose="020F0502020204030204" pitchFamily="34" charset="0"/>
              </a:rPr>
              <a:t>Mazatlan</a:t>
            </a:r>
            <a:r>
              <a:rPr lang="en-US" sz="1600" b="0" i="0" u="none" strike="noStrike" kern="1200" dirty="0">
                <a:solidFill>
                  <a:srgbClr val="000000"/>
                </a:solidFill>
                <a:effectLst/>
                <a:latin typeface="Calibri" panose="020F0502020204030204" pitchFamily="34" charset="0"/>
              </a:rPr>
              <a:t>,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Merida,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Mexico City,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Montego Bay, JM</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Monterrey,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Morelia,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Munich, DE</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600" b="0" i="0" u="none" strike="noStrike" dirty="0">
              <a:effectLst/>
              <a:latin typeface="Arial" panose="020B0604020202020204" pitchFamily="34" charset="0"/>
            </a:endParaRPr>
          </a:p>
        </p:txBody>
      </p:sp>
      <p:sp>
        <p:nvSpPr>
          <p:cNvPr id="9" name="TextBox 8">
            <a:extLst>
              <a:ext uri="{FF2B5EF4-FFF2-40B4-BE49-F238E27FC236}">
                <a16:creationId xmlns:a16="http://schemas.microsoft.com/office/drawing/2014/main" id="{F5D15D22-129D-64EE-B657-CBC9D74CAA92}"/>
              </a:ext>
            </a:extLst>
          </p:cNvPr>
          <p:cNvSpPr txBox="1"/>
          <p:nvPr/>
        </p:nvSpPr>
        <p:spPr>
          <a:xfrm>
            <a:off x="6344930" y="1959429"/>
            <a:ext cx="2549689" cy="4031873"/>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100"/>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Nassau, BS</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Oaxaca,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Panama City, PA</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Port of Spain, TT</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Providenciales, TC</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Puebla,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Puerto Vallarta,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Punta Cana, DO</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Queretaro,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Quito, EC</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Rio De Janeiro, RJ, BR</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Roatan, HN</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San Jose del Cabo,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San Jose, CR</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San Juan, PR, US</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600" b="0" i="0" u="none" strike="noStrike" dirty="0">
              <a:effectLst/>
              <a:latin typeface="Arial" panose="020B0604020202020204" pitchFamily="34" charset="0"/>
            </a:endParaRPr>
          </a:p>
        </p:txBody>
      </p:sp>
      <p:sp>
        <p:nvSpPr>
          <p:cNvPr id="2" name="TextBox 1">
            <a:extLst>
              <a:ext uri="{FF2B5EF4-FFF2-40B4-BE49-F238E27FC236}">
                <a16:creationId xmlns:a16="http://schemas.microsoft.com/office/drawing/2014/main" id="{53A00446-6AAA-B5A3-7A59-0DF456C7F6BC}"/>
              </a:ext>
            </a:extLst>
          </p:cNvPr>
          <p:cNvSpPr txBox="1"/>
          <p:nvPr/>
        </p:nvSpPr>
        <p:spPr>
          <a:xfrm>
            <a:off x="9135632" y="1959429"/>
            <a:ext cx="2549689" cy="3293209"/>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100"/>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San Luis Potosi,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San Pedro Sula, HN</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San Salvador, SV</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Santiago, CL</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Sao Paulo-Guarulhos, SP, BR</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St Thomas Island, VI, US</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Sydney, NS, AU</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Tampico, MX</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Tokyo-Narita, JP</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Toronto, ON, CA</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Vancouver, BC, CA</a:t>
            </a:r>
            <a:endParaRPr lang="en-IN" sz="16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600" b="0" i="0" u="none" strike="noStrike" kern="1200" dirty="0">
                <a:solidFill>
                  <a:srgbClr val="000000"/>
                </a:solidFill>
                <a:effectLst/>
                <a:latin typeface="Calibri" panose="020F0502020204030204" pitchFamily="34" charset="0"/>
              </a:rPr>
              <a:t>Veracruz, MX</a:t>
            </a:r>
            <a:endParaRPr lang="en-IN" sz="1600" b="0" i="0" u="none" strike="noStrike" dirty="0">
              <a:effectLst/>
              <a:latin typeface="Arial" panose="020B0604020202020204" pitchFamily="34" charset="0"/>
            </a:endParaRPr>
          </a:p>
        </p:txBody>
      </p:sp>
    </p:spTree>
    <p:extLst>
      <p:ext uri="{BB962C8B-B14F-4D97-AF65-F5344CB8AC3E}">
        <p14:creationId xmlns:p14="http://schemas.microsoft.com/office/powerpoint/2010/main" val="2673196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6A749375-9B79-EC65-1D51-D4CA0BDEBCEB}"/>
              </a:ext>
            </a:extLst>
          </p:cNvPr>
          <p:cNvSpPr txBox="1">
            <a:spLocks/>
          </p:cNvSpPr>
          <p:nvPr/>
        </p:nvSpPr>
        <p:spPr>
          <a:xfrm>
            <a:off x="431800" y="448789"/>
            <a:ext cx="8498444" cy="1168735"/>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base">
              <a:lnSpc>
                <a:spcPct val="100000"/>
              </a:lnSpc>
            </a:pPr>
            <a:r>
              <a:rPr lang="en-US" sz="1600" b="0" spc="600" dirty="0"/>
              <a:t>INTERNATIONAL DESTINATIONS</a:t>
            </a:r>
          </a:p>
          <a:p>
            <a:pPr fontAlgn="base">
              <a:lnSpc>
                <a:spcPct val="100000"/>
              </a:lnSpc>
            </a:pPr>
            <a:br>
              <a:rPr lang="en-US" sz="2400" dirty="0">
                <a:solidFill>
                  <a:srgbClr val="1414D2"/>
                </a:solidFill>
              </a:rPr>
            </a:br>
            <a:r>
              <a:rPr lang="en-IN" dirty="0">
                <a:solidFill>
                  <a:srgbClr val="1414D2"/>
                </a:solidFill>
              </a:rPr>
              <a:t>San Francisco International Airport</a:t>
            </a:r>
          </a:p>
        </p:txBody>
      </p:sp>
      <p:sp>
        <p:nvSpPr>
          <p:cNvPr id="7" name="AutoShape 4" descr="PDF File Type">
            <a:extLst>
              <a:ext uri="{FF2B5EF4-FFF2-40B4-BE49-F238E27FC236}">
                <a16:creationId xmlns:a16="http://schemas.microsoft.com/office/drawing/2014/main" id="{8F5013A0-5D36-A94D-B090-70A4D4F84F3B}"/>
              </a:ext>
            </a:extLst>
          </p:cNvPr>
          <p:cNvSpPr>
            <a:spLocks noChangeAspect="1" noChangeArrowheads="1"/>
          </p:cNvSpPr>
          <p:nvPr/>
        </p:nvSpPr>
        <p:spPr bwMode="auto">
          <a:xfrm>
            <a:off x="127000" y="-358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7536A755-CD70-96AD-90F2-AF7EED269B4C}"/>
              </a:ext>
            </a:extLst>
          </p:cNvPr>
          <p:cNvCxnSpPr>
            <a:cxnSpLocks/>
          </p:cNvCxnSpPr>
          <p:nvPr/>
        </p:nvCxnSpPr>
        <p:spPr>
          <a:xfrm>
            <a:off x="537894" y="937193"/>
            <a:ext cx="501975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476721-EF8D-AAE7-01B5-B8D1B4B32605}"/>
              </a:ext>
            </a:extLst>
          </p:cNvPr>
          <p:cNvSpPr txBox="1"/>
          <p:nvPr/>
        </p:nvSpPr>
        <p:spPr>
          <a:xfrm>
            <a:off x="537894" y="1959429"/>
            <a:ext cx="2514063" cy="3416320"/>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8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Amsterdam, NL</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Auckland, NZ</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Beijing, CN</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Bengaluru, IN</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Brisbane, QL, AU</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Calgary, AB, CA</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Cancun,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Chengdu, CN</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Delhi, IN</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Frankfurt, DE</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Guanacaste, CR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800" b="0" i="0" u="none" strike="noStrike" dirty="0">
              <a:effectLst/>
              <a:latin typeface="Arial" panose="020B0604020202020204" pitchFamily="34" charset="0"/>
            </a:endParaRPr>
          </a:p>
        </p:txBody>
      </p:sp>
      <p:sp>
        <p:nvSpPr>
          <p:cNvPr id="8" name="TextBox 7">
            <a:extLst>
              <a:ext uri="{FF2B5EF4-FFF2-40B4-BE49-F238E27FC236}">
                <a16:creationId xmlns:a16="http://schemas.microsoft.com/office/drawing/2014/main" id="{784F266C-06E8-CD9E-7A34-C0E1CE211250}"/>
              </a:ext>
            </a:extLst>
          </p:cNvPr>
          <p:cNvSpPr txBox="1"/>
          <p:nvPr/>
        </p:nvSpPr>
        <p:spPr>
          <a:xfrm>
            <a:off x="3209843" y="1959429"/>
            <a:ext cx="2917825" cy="3416320"/>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8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Hong Kong, HK</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London-Heathrow, EN, GB</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Melbourne, VI, AU</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Mexico City,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Munich, DE</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Osaka-Kansai, JP</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Paris-De Gaulle, FR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Puerto Vallarta,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 Jose del Cabo,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Seoul, KR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Shanghai, CN</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800" b="0" i="0" u="none" strike="noStrike" dirty="0">
              <a:effectLst/>
              <a:latin typeface="Arial" panose="020B0604020202020204" pitchFamily="34" charset="0"/>
            </a:endParaRPr>
          </a:p>
        </p:txBody>
      </p:sp>
      <p:sp>
        <p:nvSpPr>
          <p:cNvPr id="9" name="TextBox 8">
            <a:extLst>
              <a:ext uri="{FF2B5EF4-FFF2-40B4-BE49-F238E27FC236}">
                <a16:creationId xmlns:a16="http://schemas.microsoft.com/office/drawing/2014/main" id="{F5D15D22-129D-64EE-B657-CBC9D74CAA92}"/>
              </a:ext>
            </a:extLst>
          </p:cNvPr>
          <p:cNvSpPr txBox="1"/>
          <p:nvPr/>
        </p:nvSpPr>
        <p:spPr>
          <a:xfrm>
            <a:off x="6344930" y="1959429"/>
            <a:ext cx="2549689" cy="3139321"/>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8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Singapore, SG</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Sydney, NS, AU</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Tahiti, PF</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Taipei, TW</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Tel Aviv-Yafo, IL</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Tokyo-Haneda, JP</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Tokyo-Narita, JP</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Toronto, ON, CA</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Vancouver, BC, CA</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Zurich, CH</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136640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3704-CD37-4077-B570-AE675058080F}"/>
              </a:ext>
            </a:extLst>
          </p:cNvPr>
          <p:cNvSpPr txBox="1">
            <a:spLocks/>
          </p:cNvSpPr>
          <p:nvPr/>
        </p:nvSpPr>
        <p:spPr>
          <a:xfrm>
            <a:off x="590550" y="2024544"/>
            <a:ext cx="7048500" cy="982909"/>
          </a:xfrm>
          <a:prstGeom prst="rect">
            <a:avLst/>
          </a:prstGeom>
        </p:spPr>
        <p:txBody>
          <a:bodyPr>
            <a:noAutofit/>
          </a:bodyPr>
          <a:lstStyle>
            <a:lvl1pPr algn="l" defTabSz="685800" rtl="0" eaLnBrk="1" latinLnBrk="0" hangingPunct="1">
              <a:lnSpc>
                <a:spcPct val="90000"/>
              </a:lnSpc>
              <a:spcBef>
                <a:spcPct val="0"/>
              </a:spcBef>
              <a:buNone/>
              <a:defRPr sz="2800" b="1" kern="1200">
                <a:solidFill>
                  <a:schemeClr val="tx1"/>
                </a:solidFill>
                <a:latin typeface="+mj-lt"/>
                <a:ea typeface="+mj-ea"/>
                <a:cs typeface="+mj-cs"/>
              </a:defRPr>
            </a:lvl1pPr>
          </a:lstStyle>
          <a:p>
            <a:pPr lvl="0">
              <a:defRPr/>
            </a:pPr>
            <a:r>
              <a:rPr lang="en-US" sz="5000" dirty="0">
                <a:solidFill>
                  <a:srgbClr val="0C2340"/>
                </a:solidFill>
                <a:latin typeface="Arial" panose="020B0604020202020204" pitchFamily="34" charset="0"/>
                <a:cs typeface="Arial" panose="020B0604020202020204" pitchFamily="34" charset="0"/>
              </a:rPr>
              <a:t>United’s Route Network has you covered</a:t>
            </a:r>
            <a:endParaRPr kumimoji="0" lang="en-US" sz="5000" b="1" i="0" u="none" strike="noStrike" kern="1200" cap="none" spc="0" normalizeH="0" baseline="0" noProof="0" dirty="0">
              <a:ln>
                <a:noFill/>
              </a:ln>
              <a:solidFill>
                <a:srgbClr val="0C234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79285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6A749375-9B79-EC65-1D51-D4CA0BDEBCEB}"/>
              </a:ext>
            </a:extLst>
          </p:cNvPr>
          <p:cNvSpPr txBox="1">
            <a:spLocks/>
          </p:cNvSpPr>
          <p:nvPr/>
        </p:nvSpPr>
        <p:spPr>
          <a:xfrm>
            <a:off x="431799" y="448789"/>
            <a:ext cx="7002154" cy="1168735"/>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base">
              <a:lnSpc>
                <a:spcPct val="100000"/>
              </a:lnSpc>
            </a:pPr>
            <a:r>
              <a:rPr lang="en-US" sz="1600" b="0" spc="600" dirty="0"/>
              <a:t>INTERNATIONAL DESTINATIONS</a:t>
            </a:r>
          </a:p>
          <a:p>
            <a:pPr fontAlgn="base">
              <a:lnSpc>
                <a:spcPct val="100000"/>
              </a:lnSpc>
            </a:pPr>
            <a:br>
              <a:rPr lang="en-US" sz="2400" dirty="0">
                <a:solidFill>
                  <a:srgbClr val="1414D2"/>
                </a:solidFill>
              </a:rPr>
            </a:br>
            <a:r>
              <a:rPr lang="en-IN" dirty="0">
                <a:solidFill>
                  <a:srgbClr val="1414D2"/>
                </a:solidFill>
              </a:rPr>
              <a:t>Los Angeles International Airport</a:t>
            </a:r>
          </a:p>
        </p:txBody>
      </p:sp>
      <p:sp>
        <p:nvSpPr>
          <p:cNvPr id="7" name="AutoShape 4" descr="PDF File Type">
            <a:extLst>
              <a:ext uri="{FF2B5EF4-FFF2-40B4-BE49-F238E27FC236}">
                <a16:creationId xmlns:a16="http://schemas.microsoft.com/office/drawing/2014/main" id="{8F5013A0-5D36-A94D-B090-70A4D4F84F3B}"/>
              </a:ext>
            </a:extLst>
          </p:cNvPr>
          <p:cNvSpPr>
            <a:spLocks noChangeAspect="1" noChangeArrowheads="1"/>
          </p:cNvSpPr>
          <p:nvPr/>
        </p:nvSpPr>
        <p:spPr bwMode="auto">
          <a:xfrm>
            <a:off x="127000" y="-358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7536A755-CD70-96AD-90F2-AF7EED269B4C}"/>
              </a:ext>
            </a:extLst>
          </p:cNvPr>
          <p:cNvCxnSpPr>
            <a:cxnSpLocks/>
          </p:cNvCxnSpPr>
          <p:nvPr/>
        </p:nvCxnSpPr>
        <p:spPr>
          <a:xfrm>
            <a:off x="537894" y="937193"/>
            <a:ext cx="503163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476721-EF8D-AAE7-01B5-B8D1B4B32605}"/>
              </a:ext>
            </a:extLst>
          </p:cNvPr>
          <p:cNvSpPr txBox="1"/>
          <p:nvPr/>
        </p:nvSpPr>
        <p:spPr>
          <a:xfrm>
            <a:off x="537893" y="1959429"/>
            <a:ext cx="2905949" cy="3139321"/>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7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Belize City, BZ</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Cancun,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Cozumel,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Guanacaste, CR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Guatemala City, GT</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err="1">
                <a:solidFill>
                  <a:srgbClr val="000000"/>
                </a:solidFill>
                <a:effectLst/>
                <a:latin typeface="Calibri" panose="020F0502020204030204" pitchFamily="34" charset="0"/>
              </a:rPr>
              <a:t>Ixtapa</a:t>
            </a:r>
            <a:r>
              <a:rPr lang="en-US" sz="1800" b="0" i="0" u="none" strike="noStrike" kern="1200" dirty="0">
                <a:solidFill>
                  <a:srgbClr val="000000"/>
                </a:solidFill>
                <a:effectLst/>
                <a:latin typeface="Calibri" panose="020F0502020204030204" pitchFamily="34" charset="0"/>
              </a:rPr>
              <a:t>/</a:t>
            </a:r>
            <a:r>
              <a:rPr lang="en-US" sz="1800" b="0" i="0" u="none" strike="noStrike" kern="1200" dirty="0" err="1">
                <a:solidFill>
                  <a:srgbClr val="000000"/>
                </a:solidFill>
                <a:effectLst/>
                <a:latin typeface="Calibri" panose="020F0502020204030204" pitchFamily="34" charset="0"/>
              </a:rPr>
              <a:t>Zihuatanejo</a:t>
            </a:r>
            <a:r>
              <a:rPr lang="en-US" sz="1800" b="0" i="0" u="none" strike="noStrike" kern="1200" dirty="0">
                <a:solidFill>
                  <a:srgbClr val="000000"/>
                </a:solidFill>
                <a:effectLst/>
                <a:latin typeface="Calibri" panose="020F0502020204030204" pitchFamily="34" charset="0"/>
              </a:rPr>
              <a:t>,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London-Heathrow, EN, GB</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Manzanillo,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Melbourne, VI, AU</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Puerto Vallarta,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800" b="0" i="0" u="none" strike="noStrike" dirty="0">
              <a:effectLst/>
              <a:latin typeface="Arial" panose="020B0604020202020204" pitchFamily="34" charset="0"/>
            </a:endParaRPr>
          </a:p>
        </p:txBody>
      </p:sp>
      <p:sp>
        <p:nvSpPr>
          <p:cNvPr id="8" name="TextBox 7">
            <a:extLst>
              <a:ext uri="{FF2B5EF4-FFF2-40B4-BE49-F238E27FC236}">
                <a16:creationId xmlns:a16="http://schemas.microsoft.com/office/drawing/2014/main" id="{784F266C-06E8-CD9E-7A34-C0E1CE211250}"/>
              </a:ext>
            </a:extLst>
          </p:cNvPr>
          <p:cNvSpPr txBox="1"/>
          <p:nvPr/>
        </p:nvSpPr>
        <p:spPr>
          <a:xfrm>
            <a:off x="4076742" y="1959429"/>
            <a:ext cx="2905949" cy="2585323"/>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17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 Jose del Cabo,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 Jose, CR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 Pedro Sula, HN</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 Salvador, SV</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Shanghai, CN</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Sydney, NS, AU</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Tokyo-Haneda, JP</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Tokyo-Narita, JP</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Vancouver, BC, CA</a:t>
            </a:r>
            <a:endParaRPr lang="en-IN"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3865544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6A749375-9B79-EC65-1D51-D4CA0BDEBCEB}"/>
              </a:ext>
            </a:extLst>
          </p:cNvPr>
          <p:cNvSpPr txBox="1">
            <a:spLocks/>
          </p:cNvSpPr>
          <p:nvPr/>
        </p:nvSpPr>
        <p:spPr>
          <a:xfrm>
            <a:off x="431799" y="448789"/>
            <a:ext cx="6847775" cy="1168735"/>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base">
              <a:lnSpc>
                <a:spcPct val="100000"/>
              </a:lnSpc>
            </a:pPr>
            <a:r>
              <a:rPr lang="en-US" sz="1600" b="0" spc="600" dirty="0"/>
              <a:t>INTERNATIONAL DESTINATIONS</a:t>
            </a:r>
          </a:p>
          <a:p>
            <a:pPr fontAlgn="base">
              <a:lnSpc>
                <a:spcPct val="100000"/>
              </a:lnSpc>
            </a:pPr>
            <a:br>
              <a:rPr lang="en-US" sz="2400" dirty="0">
                <a:solidFill>
                  <a:srgbClr val="1414D2"/>
                </a:solidFill>
              </a:rPr>
            </a:br>
            <a:r>
              <a:rPr lang="en-IN" dirty="0">
                <a:solidFill>
                  <a:srgbClr val="1414D2"/>
                </a:solidFill>
              </a:rPr>
              <a:t>Denver International Airport</a:t>
            </a:r>
          </a:p>
        </p:txBody>
      </p:sp>
      <p:sp>
        <p:nvSpPr>
          <p:cNvPr id="7" name="AutoShape 4" descr="PDF File Type">
            <a:extLst>
              <a:ext uri="{FF2B5EF4-FFF2-40B4-BE49-F238E27FC236}">
                <a16:creationId xmlns:a16="http://schemas.microsoft.com/office/drawing/2014/main" id="{8F5013A0-5D36-A94D-B090-70A4D4F84F3B}"/>
              </a:ext>
            </a:extLst>
          </p:cNvPr>
          <p:cNvSpPr>
            <a:spLocks noChangeAspect="1" noChangeArrowheads="1"/>
          </p:cNvSpPr>
          <p:nvPr/>
        </p:nvSpPr>
        <p:spPr bwMode="auto">
          <a:xfrm>
            <a:off x="127000" y="-358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7536A755-CD70-96AD-90F2-AF7EED269B4C}"/>
              </a:ext>
            </a:extLst>
          </p:cNvPr>
          <p:cNvCxnSpPr>
            <a:cxnSpLocks/>
          </p:cNvCxnSpPr>
          <p:nvPr/>
        </p:nvCxnSpPr>
        <p:spPr>
          <a:xfrm>
            <a:off x="537894" y="937193"/>
            <a:ext cx="505538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476721-EF8D-AAE7-01B5-B8D1B4B32605}"/>
              </a:ext>
            </a:extLst>
          </p:cNvPr>
          <p:cNvSpPr txBox="1"/>
          <p:nvPr/>
        </p:nvSpPr>
        <p:spPr>
          <a:xfrm>
            <a:off x="537893" y="1959429"/>
            <a:ext cx="2905949" cy="2862322"/>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8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Belize City, BZ</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Calgary, AB, CA</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Cancun,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Cozumel,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Edmonton, AB, CA</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Frankfurt, DE</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Guanacaste, CR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London-Heathrow, EN, GB</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Munich, DE</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800" b="0" i="0" u="none" strike="noStrike" dirty="0">
              <a:effectLst/>
              <a:latin typeface="Arial" panose="020B0604020202020204" pitchFamily="34" charset="0"/>
            </a:endParaRPr>
          </a:p>
        </p:txBody>
      </p:sp>
      <p:sp>
        <p:nvSpPr>
          <p:cNvPr id="8" name="TextBox 7">
            <a:extLst>
              <a:ext uri="{FF2B5EF4-FFF2-40B4-BE49-F238E27FC236}">
                <a16:creationId xmlns:a16="http://schemas.microsoft.com/office/drawing/2014/main" id="{784F266C-06E8-CD9E-7A34-C0E1CE211250}"/>
              </a:ext>
            </a:extLst>
          </p:cNvPr>
          <p:cNvSpPr txBox="1"/>
          <p:nvPr/>
        </p:nvSpPr>
        <p:spPr>
          <a:xfrm>
            <a:off x="4076742" y="1959429"/>
            <a:ext cx="2905949" cy="2308324"/>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8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Nassau, BS</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Puerto Vallarta,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Roatan, HN</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 Jose del Cabo,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 Jose, CR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Tokyo-Narita, JP</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Toronto, ON, CA</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Vancouver, BC, CA</a:t>
            </a:r>
            <a:endParaRPr lang="en-IN"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3615308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6A749375-9B79-EC65-1D51-D4CA0BDEBCEB}"/>
              </a:ext>
            </a:extLst>
          </p:cNvPr>
          <p:cNvSpPr txBox="1">
            <a:spLocks/>
          </p:cNvSpPr>
          <p:nvPr/>
        </p:nvSpPr>
        <p:spPr>
          <a:xfrm>
            <a:off x="431800" y="448789"/>
            <a:ext cx="8498444" cy="1168735"/>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base">
              <a:lnSpc>
                <a:spcPct val="100000"/>
              </a:lnSpc>
            </a:pPr>
            <a:r>
              <a:rPr lang="en-US" sz="1600" b="0" spc="600" dirty="0"/>
              <a:t>INTERNATIONAL DESTINATIONS</a:t>
            </a:r>
          </a:p>
          <a:p>
            <a:pPr fontAlgn="base">
              <a:lnSpc>
                <a:spcPct val="100000"/>
              </a:lnSpc>
            </a:pPr>
            <a:br>
              <a:rPr lang="en-US" sz="2400" dirty="0">
                <a:solidFill>
                  <a:srgbClr val="1414D2"/>
                </a:solidFill>
              </a:rPr>
            </a:br>
            <a:r>
              <a:rPr lang="en-IN" dirty="0">
                <a:solidFill>
                  <a:srgbClr val="1414D2"/>
                </a:solidFill>
              </a:rPr>
              <a:t>Washington Dulles International Airport</a:t>
            </a:r>
          </a:p>
        </p:txBody>
      </p:sp>
      <p:sp>
        <p:nvSpPr>
          <p:cNvPr id="7" name="AutoShape 4" descr="PDF File Type">
            <a:extLst>
              <a:ext uri="{FF2B5EF4-FFF2-40B4-BE49-F238E27FC236}">
                <a16:creationId xmlns:a16="http://schemas.microsoft.com/office/drawing/2014/main" id="{8F5013A0-5D36-A94D-B090-70A4D4F84F3B}"/>
              </a:ext>
            </a:extLst>
          </p:cNvPr>
          <p:cNvSpPr>
            <a:spLocks noChangeAspect="1" noChangeArrowheads="1"/>
          </p:cNvSpPr>
          <p:nvPr/>
        </p:nvSpPr>
        <p:spPr bwMode="auto">
          <a:xfrm>
            <a:off x="127000" y="-358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7536A755-CD70-96AD-90F2-AF7EED269B4C}"/>
              </a:ext>
            </a:extLst>
          </p:cNvPr>
          <p:cNvCxnSpPr>
            <a:cxnSpLocks/>
          </p:cNvCxnSpPr>
          <p:nvPr/>
        </p:nvCxnSpPr>
        <p:spPr>
          <a:xfrm>
            <a:off x="537894" y="937193"/>
            <a:ext cx="501975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476721-EF8D-AAE7-01B5-B8D1B4B32605}"/>
              </a:ext>
            </a:extLst>
          </p:cNvPr>
          <p:cNvSpPr txBox="1"/>
          <p:nvPr/>
        </p:nvSpPr>
        <p:spPr>
          <a:xfrm>
            <a:off x="537894" y="1959429"/>
            <a:ext cx="2514063" cy="3970318"/>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8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Accra, GH</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Amman, JO</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Amsterdam, NL</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Aruba, AW</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Athens, GR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Barcelona, ES</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Beijing, CN</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Bridgetown, BB</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Brussels, BE</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Cancun,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Cape Town, ZA</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Dublin, IE</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Edinburgh, SC, GB</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Frankfurt, DE</a:t>
            </a:r>
            <a:endParaRPr lang="en-IN" sz="1800" b="0" i="0" u="none" strike="noStrike" dirty="0">
              <a:effectLst/>
              <a:latin typeface="Arial" panose="020B0604020202020204" pitchFamily="34" charset="0"/>
            </a:endParaRPr>
          </a:p>
        </p:txBody>
      </p:sp>
      <p:sp>
        <p:nvSpPr>
          <p:cNvPr id="8" name="TextBox 7">
            <a:extLst>
              <a:ext uri="{FF2B5EF4-FFF2-40B4-BE49-F238E27FC236}">
                <a16:creationId xmlns:a16="http://schemas.microsoft.com/office/drawing/2014/main" id="{784F266C-06E8-CD9E-7A34-C0E1CE211250}"/>
              </a:ext>
            </a:extLst>
          </p:cNvPr>
          <p:cNvSpPr txBox="1"/>
          <p:nvPr/>
        </p:nvSpPr>
        <p:spPr>
          <a:xfrm>
            <a:off x="3209843" y="1959429"/>
            <a:ext cx="2917825" cy="4247317"/>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8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Geneva, CH</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Grand Cayman, KY</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Guatemala City, GT</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Lagos, NG</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Lisbon, PT</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London-Heathrow, EN, GB</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Madrid, ES</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Mexico City, MX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Montego Bay, JM</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Montreal-PET, QC, CA</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Munich, DE</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Nassau, BS</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Ottawa, ON, CA</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Paris-De Gaulle, FR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800" b="0" i="0" u="none" strike="noStrike" dirty="0">
              <a:effectLst/>
              <a:latin typeface="Arial" panose="020B0604020202020204" pitchFamily="34" charset="0"/>
            </a:endParaRPr>
          </a:p>
        </p:txBody>
      </p:sp>
      <p:sp>
        <p:nvSpPr>
          <p:cNvPr id="9" name="TextBox 8">
            <a:extLst>
              <a:ext uri="{FF2B5EF4-FFF2-40B4-BE49-F238E27FC236}">
                <a16:creationId xmlns:a16="http://schemas.microsoft.com/office/drawing/2014/main" id="{F5D15D22-129D-64EE-B657-CBC9D74CAA92}"/>
              </a:ext>
            </a:extLst>
          </p:cNvPr>
          <p:cNvSpPr txBox="1"/>
          <p:nvPr/>
        </p:nvSpPr>
        <p:spPr>
          <a:xfrm>
            <a:off x="6344930" y="1959429"/>
            <a:ext cx="2917825" cy="4524315"/>
          </a:xfrm>
          <a:prstGeom prst="rect">
            <a:avLst/>
          </a:prstGeom>
          <a:noFill/>
        </p:spPr>
        <p:txBody>
          <a:bodyPr wrap="square" rtlCol="0">
            <a:spAutoFit/>
          </a:bodyPr>
          <a:lstStyle/>
          <a:p>
            <a:pPr marL="285750" indent="-285750" algn="l" rtl="0" eaLnBrk="1" fontAlgn="b" latinLnBrk="0" hangingPunct="1">
              <a:spcBef>
                <a:spcPts val="0"/>
              </a:spcBef>
              <a:spcAft>
                <a:spcPts val="0"/>
              </a:spcAft>
              <a:buClrTx/>
              <a:buSzPts val="8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Providenciales, TC</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Punta Cana, DO</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Rome-Da Vinci, IT</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 Jose, CR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 Juan, PR, US</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 Salvador, SV</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Santo Domingo, DO</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Sao Paulo-Guarulhos, SP, BR</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St Thomas Island, VI, US</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St. Maarten, SX</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Tel Aviv-Yafo, IL</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Tokyo-Haneda, JP</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Toronto, ON, CA</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Zurich, CH</a:t>
            </a:r>
            <a:endParaRPr lang="en-IN" sz="18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IN"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3175386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CC03-E9ED-8C49-B6F8-1CF85FE66FF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2E806236-47E6-184E-A708-CD466F2877F5}"/>
              </a:ext>
            </a:extLst>
          </p:cNvPr>
          <p:cNvSpPr>
            <a:spLocks noGrp="1"/>
          </p:cNvSpPr>
          <p:nvPr>
            <p:ph type="body" sz="quarter" idx="10"/>
            <p:custDataLst>
              <p:custData r:id="rId1"/>
            </p:custDataLst>
          </p:nvPr>
        </p:nvSpPr>
        <p:spPr/>
        <p:txBody>
          <a:bodyPr/>
          <a:lstStyle/>
          <a:p>
            <a:r>
              <a:rPr lang="en-US" dirty="0"/>
              <a:t>We appreciate your business.</a:t>
            </a:r>
          </a:p>
        </p:txBody>
      </p:sp>
      <p:pic>
        <p:nvPicPr>
          <p:cNvPr id="5" name="Picture 4">
            <a:extLst>
              <a:ext uri="{FF2B5EF4-FFF2-40B4-BE49-F238E27FC236}">
                <a16:creationId xmlns:a16="http://schemas.microsoft.com/office/drawing/2014/main" id="{BCEE61BE-EE53-4577-83FA-60992BB7A46D}"/>
              </a:ext>
            </a:extLst>
          </p:cNvPr>
          <p:cNvPicPr>
            <a:picLocks noChangeAspect="1"/>
          </p:cNvPicPr>
          <p:nvPr/>
        </p:nvPicPr>
        <p:blipFill>
          <a:blip r:embed="rId4"/>
          <a:stretch>
            <a:fillRect/>
          </a:stretch>
        </p:blipFill>
        <p:spPr>
          <a:xfrm>
            <a:off x="364672" y="6089876"/>
            <a:ext cx="7391400" cy="600075"/>
          </a:xfrm>
          <a:prstGeom prst="rect">
            <a:avLst/>
          </a:prstGeom>
        </p:spPr>
      </p:pic>
    </p:spTree>
    <p:extLst>
      <p:ext uri="{BB962C8B-B14F-4D97-AF65-F5344CB8AC3E}">
        <p14:creationId xmlns:p14="http://schemas.microsoft.com/office/powerpoint/2010/main" val="391847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6A749375-9B79-EC65-1D51-D4CA0BDEBCEB}"/>
              </a:ext>
            </a:extLst>
          </p:cNvPr>
          <p:cNvSpPr txBox="1">
            <a:spLocks/>
          </p:cNvSpPr>
          <p:nvPr/>
        </p:nvSpPr>
        <p:spPr>
          <a:xfrm>
            <a:off x="6064953" y="448789"/>
            <a:ext cx="5128183" cy="1168735"/>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base">
              <a:lnSpc>
                <a:spcPct val="100000"/>
              </a:lnSpc>
            </a:pPr>
            <a:r>
              <a:rPr lang="en-US" sz="1600" b="0" spc="600" dirty="0"/>
              <a:t>UNITED REGIONAL AIRPORTS</a:t>
            </a:r>
          </a:p>
          <a:p>
            <a:pPr fontAlgn="base">
              <a:lnSpc>
                <a:spcPct val="100000"/>
              </a:lnSpc>
            </a:pPr>
            <a:br>
              <a:rPr lang="en-US" sz="2400" dirty="0">
                <a:solidFill>
                  <a:srgbClr val="1414D2"/>
                </a:solidFill>
              </a:rPr>
            </a:br>
            <a:r>
              <a:rPr lang="en-IN" sz="2400" dirty="0">
                <a:solidFill>
                  <a:srgbClr val="1414D2"/>
                </a:solidFill>
              </a:rPr>
              <a:t>Portland International Airport</a:t>
            </a:r>
            <a:endParaRPr lang="en-IN" dirty="0">
              <a:solidFill>
                <a:srgbClr val="1414D2"/>
              </a:solidFill>
            </a:endParaRPr>
          </a:p>
        </p:txBody>
      </p:sp>
      <p:sp>
        <p:nvSpPr>
          <p:cNvPr id="7" name="AutoShape 4" descr="PDF File Type">
            <a:extLst>
              <a:ext uri="{FF2B5EF4-FFF2-40B4-BE49-F238E27FC236}">
                <a16:creationId xmlns:a16="http://schemas.microsoft.com/office/drawing/2014/main" id="{8F5013A0-5D36-A94D-B090-70A4D4F84F3B}"/>
              </a:ext>
            </a:extLst>
          </p:cNvPr>
          <p:cNvSpPr>
            <a:spLocks noChangeAspect="1" noChangeArrowheads="1"/>
          </p:cNvSpPr>
          <p:nvPr/>
        </p:nvSpPr>
        <p:spPr bwMode="auto">
          <a:xfrm>
            <a:off x="127000" y="-358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a:extLst>
              <a:ext uri="{FF2B5EF4-FFF2-40B4-BE49-F238E27FC236}">
                <a16:creationId xmlns:a16="http://schemas.microsoft.com/office/drawing/2014/main" id="{7536A755-CD70-96AD-90F2-AF7EED269B4C}"/>
              </a:ext>
            </a:extLst>
          </p:cNvPr>
          <p:cNvCxnSpPr>
            <a:cxnSpLocks/>
          </p:cNvCxnSpPr>
          <p:nvPr/>
        </p:nvCxnSpPr>
        <p:spPr>
          <a:xfrm>
            <a:off x="6154923" y="937193"/>
            <a:ext cx="212929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DF660A-FF3C-2FE7-8459-3E8313DD0710}"/>
              </a:ext>
            </a:extLst>
          </p:cNvPr>
          <p:cNvCxnSpPr>
            <a:cxnSpLocks/>
          </p:cNvCxnSpPr>
          <p:nvPr/>
        </p:nvCxnSpPr>
        <p:spPr>
          <a:xfrm>
            <a:off x="7664929" y="4702263"/>
            <a:ext cx="0" cy="133217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7C77F2CC-DE63-EED4-C465-D919C2AF9F40}"/>
              </a:ext>
            </a:extLst>
          </p:cNvPr>
          <p:cNvCxnSpPr>
            <a:cxnSpLocks/>
          </p:cNvCxnSpPr>
          <p:nvPr/>
        </p:nvCxnSpPr>
        <p:spPr>
          <a:xfrm>
            <a:off x="9917240" y="4702263"/>
            <a:ext cx="0" cy="133217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1C6C4A52-0114-722F-6755-3660C6E7FC5F}"/>
              </a:ext>
            </a:extLst>
          </p:cNvPr>
          <p:cNvSpPr txBox="1"/>
          <p:nvPr/>
        </p:nvSpPr>
        <p:spPr>
          <a:xfrm>
            <a:off x="6154923" y="5327151"/>
            <a:ext cx="1196740" cy="738664"/>
          </a:xfrm>
          <a:prstGeom prst="rect">
            <a:avLst/>
          </a:prstGeom>
          <a:noFill/>
        </p:spPr>
        <p:txBody>
          <a:bodyPr wrap="square" rtlCol="0">
            <a:spAutoFit/>
          </a:bodyPr>
          <a:lstStyle/>
          <a:p>
            <a:pPr algn="ctr"/>
            <a:r>
              <a:rPr lang="en-IN" sz="1400" b="1" dirty="0"/>
              <a:t>Average daily non-stop flights</a:t>
            </a:r>
          </a:p>
        </p:txBody>
      </p:sp>
      <p:sp>
        <p:nvSpPr>
          <p:cNvPr id="25" name="TextBox 24">
            <a:extLst>
              <a:ext uri="{FF2B5EF4-FFF2-40B4-BE49-F238E27FC236}">
                <a16:creationId xmlns:a16="http://schemas.microsoft.com/office/drawing/2014/main" id="{60598D7B-9960-61A3-D8A2-F1EA21C33E81}"/>
              </a:ext>
            </a:extLst>
          </p:cNvPr>
          <p:cNvSpPr txBox="1"/>
          <p:nvPr/>
        </p:nvSpPr>
        <p:spPr>
          <a:xfrm>
            <a:off x="6316887" y="4754136"/>
            <a:ext cx="872812" cy="584775"/>
          </a:xfrm>
          <a:prstGeom prst="rect">
            <a:avLst/>
          </a:prstGeom>
          <a:noFill/>
        </p:spPr>
        <p:txBody>
          <a:bodyPr wrap="square" rtlCol="0">
            <a:spAutoFit/>
          </a:bodyPr>
          <a:lstStyle/>
          <a:p>
            <a:r>
              <a:rPr lang="en-US" sz="3200" b="1" dirty="0">
                <a:solidFill>
                  <a:srgbClr val="1414D2"/>
                </a:solidFill>
                <a:latin typeface="+mj-lt"/>
              </a:rPr>
              <a:t> 17</a:t>
            </a:r>
          </a:p>
        </p:txBody>
      </p:sp>
      <p:sp>
        <p:nvSpPr>
          <p:cNvPr id="26" name="TextBox 25">
            <a:extLst>
              <a:ext uri="{FF2B5EF4-FFF2-40B4-BE49-F238E27FC236}">
                <a16:creationId xmlns:a16="http://schemas.microsoft.com/office/drawing/2014/main" id="{F500438C-4013-F021-6CA4-7D9A9AB8AEB3}"/>
              </a:ext>
            </a:extLst>
          </p:cNvPr>
          <p:cNvSpPr txBox="1"/>
          <p:nvPr/>
        </p:nvSpPr>
        <p:spPr>
          <a:xfrm>
            <a:off x="8157198" y="5327151"/>
            <a:ext cx="1267773" cy="738664"/>
          </a:xfrm>
          <a:prstGeom prst="rect">
            <a:avLst/>
          </a:prstGeom>
          <a:noFill/>
        </p:spPr>
        <p:txBody>
          <a:bodyPr wrap="square" rtlCol="0">
            <a:spAutoFit/>
          </a:bodyPr>
          <a:lstStyle/>
          <a:p>
            <a:pPr algn="ctr"/>
            <a:r>
              <a:rPr lang="en-IN" sz="1400" b="1" dirty="0"/>
              <a:t>International connection destinations</a:t>
            </a:r>
          </a:p>
        </p:txBody>
      </p:sp>
      <p:sp>
        <p:nvSpPr>
          <p:cNvPr id="27" name="TextBox 26">
            <a:extLst>
              <a:ext uri="{FF2B5EF4-FFF2-40B4-BE49-F238E27FC236}">
                <a16:creationId xmlns:a16="http://schemas.microsoft.com/office/drawing/2014/main" id="{73065054-63AE-2876-AC58-F8F4089BE519}"/>
              </a:ext>
            </a:extLst>
          </p:cNvPr>
          <p:cNvSpPr txBox="1"/>
          <p:nvPr/>
        </p:nvSpPr>
        <p:spPr>
          <a:xfrm>
            <a:off x="8459962" y="4754136"/>
            <a:ext cx="867011" cy="584775"/>
          </a:xfrm>
          <a:prstGeom prst="rect">
            <a:avLst/>
          </a:prstGeom>
          <a:noFill/>
        </p:spPr>
        <p:txBody>
          <a:bodyPr wrap="square" rtlCol="0">
            <a:spAutoFit/>
          </a:bodyPr>
          <a:lstStyle/>
          <a:p>
            <a:pPr algn="ctr"/>
            <a:r>
              <a:rPr lang="en-US" sz="3200" b="1" dirty="0">
                <a:solidFill>
                  <a:srgbClr val="1414D2"/>
                </a:solidFill>
                <a:latin typeface="+mj-lt"/>
              </a:rPr>
              <a:t>245</a:t>
            </a:r>
          </a:p>
        </p:txBody>
      </p:sp>
      <p:sp>
        <p:nvSpPr>
          <p:cNvPr id="28" name="TextBox 27">
            <a:extLst>
              <a:ext uri="{FF2B5EF4-FFF2-40B4-BE49-F238E27FC236}">
                <a16:creationId xmlns:a16="http://schemas.microsoft.com/office/drawing/2014/main" id="{FB22AF7F-3346-FEAA-1B04-E40D8C054E34}"/>
              </a:ext>
            </a:extLst>
          </p:cNvPr>
          <p:cNvSpPr txBox="1"/>
          <p:nvPr/>
        </p:nvSpPr>
        <p:spPr>
          <a:xfrm>
            <a:off x="10356122" y="5327151"/>
            <a:ext cx="1267773" cy="738664"/>
          </a:xfrm>
          <a:prstGeom prst="rect">
            <a:avLst/>
          </a:prstGeom>
          <a:noFill/>
        </p:spPr>
        <p:txBody>
          <a:bodyPr wrap="square" rtlCol="0">
            <a:spAutoFit/>
          </a:bodyPr>
          <a:lstStyle/>
          <a:p>
            <a:pPr algn="ctr"/>
            <a:r>
              <a:rPr lang="en-IN" sz="1400" b="1" dirty="0"/>
              <a:t>Domestic</a:t>
            </a:r>
          </a:p>
          <a:p>
            <a:pPr algn="ctr"/>
            <a:r>
              <a:rPr lang="en-IN" sz="1400" b="1" dirty="0"/>
              <a:t>connection destinations</a:t>
            </a:r>
          </a:p>
        </p:txBody>
      </p:sp>
      <p:sp>
        <p:nvSpPr>
          <p:cNvPr id="30" name="TextBox 29">
            <a:extLst>
              <a:ext uri="{FF2B5EF4-FFF2-40B4-BE49-F238E27FC236}">
                <a16:creationId xmlns:a16="http://schemas.microsoft.com/office/drawing/2014/main" id="{6C8B01CA-D70A-790B-2908-039B6A8DB1D6}"/>
              </a:ext>
            </a:extLst>
          </p:cNvPr>
          <p:cNvSpPr txBox="1"/>
          <p:nvPr/>
        </p:nvSpPr>
        <p:spPr>
          <a:xfrm>
            <a:off x="10507504" y="4754136"/>
            <a:ext cx="965008" cy="584775"/>
          </a:xfrm>
          <a:prstGeom prst="rect">
            <a:avLst/>
          </a:prstGeom>
          <a:noFill/>
        </p:spPr>
        <p:txBody>
          <a:bodyPr wrap="square" rtlCol="0">
            <a:spAutoFit/>
          </a:bodyPr>
          <a:lstStyle/>
          <a:p>
            <a:pPr algn="ctr"/>
            <a:r>
              <a:rPr lang="en-US" sz="3200" b="1" dirty="0">
                <a:solidFill>
                  <a:srgbClr val="1414D2"/>
                </a:solidFill>
                <a:latin typeface="+mj-lt"/>
              </a:rPr>
              <a:t>542</a:t>
            </a:r>
          </a:p>
        </p:txBody>
      </p:sp>
      <p:sp>
        <p:nvSpPr>
          <p:cNvPr id="16" name="Title 4">
            <a:extLst>
              <a:ext uri="{FF2B5EF4-FFF2-40B4-BE49-F238E27FC236}">
                <a16:creationId xmlns:a16="http://schemas.microsoft.com/office/drawing/2014/main" id="{0BC8B189-FB16-8309-172B-089AB45E4F9C}"/>
              </a:ext>
            </a:extLst>
          </p:cNvPr>
          <p:cNvSpPr txBox="1">
            <a:spLocks/>
          </p:cNvSpPr>
          <p:nvPr/>
        </p:nvSpPr>
        <p:spPr>
          <a:xfrm>
            <a:off x="6154923" y="6199142"/>
            <a:ext cx="5351075" cy="183526"/>
          </a:xfrm>
          <a:prstGeom prst="rect">
            <a:avLst/>
          </a:prstGeom>
        </p:spPr>
        <p:txBody>
          <a:bodyPr vert="horz" lIns="0" tIns="0" rIns="0" bIns="0" rtlCol="0" anchor="t">
            <a:noAutofit/>
          </a:bodyPr>
          <a:lstStyle>
            <a:lvl1pPr algn="l" defTabSz="685783" rtl="0" eaLnBrk="1" latinLnBrk="0" hangingPunct="1">
              <a:lnSpc>
                <a:spcPct val="90000"/>
              </a:lnSpc>
              <a:spcBef>
                <a:spcPct val="0"/>
              </a:spcBef>
              <a:buNone/>
              <a:defRPr sz="3200" b="1" kern="1200">
                <a:solidFill>
                  <a:schemeClr val="tx1"/>
                </a:solidFill>
                <a:latin typeface="+mj-lt"/>
                <a:ea typeface="+mj-ea"/>
                <a:cs typeface="+mj-cs"/>
              </a:defRPr>
            </a:lvl1pPr>
          </a:lstStyle>
          <a:p>
            <a:r>
              <a:rPr lang="en-IN" sz="930" b="0" dirty="0"/>
              <a:t>Frequency and locations are subject to change.</a:t>
            </a:r>
            <a:endParaRPr lang="en-US" sz="930" b="0" i="1" dirty="0"/>
          </a:p>
        </p:txBody>
      </p:sp>
      <p:pic>
        <p:nvPicPr>
          <p:cNvPr id="3" name="Picture 2">
            <a:extLst>
              <a:ext uri="{FF2B5EF4-FFF2-40B4-BE49-F238E27FC236}">
                <a16:creationId xmlns:a16="http://schemas.microsoft.com/office/drawing/2014/main" id="{65E99DCC-2C81-4CA4-AA13-A712C09B7459}"/>
              </a:ext>
            </a:extLst>
          </p:cNvPr>
          <p:cNvPicPr>
            <a:picLocks noChangeAspect="1"/>
          </p:cNvPicPr>
          <p:nvPr/>
        </p:nvPicPr>
        <p:blipFill>
          <a:blip r:embed="rId2"/>
          <a:stretch>
            <a:fillRect/>
          </a:stretch>
        </p:blipFill>
        <p:spPr>
          <a:xfrm>
            <a:off x="0" y="-1"/>
            <a:ext cx="5660241" cy="4329629"/>
          </a:xfrm>
          <a:prstGeom prst="rect">
            <a:avLst/>
          </a:prstGeom>
        </p:spPr>
      </p:pic>
      <p:sp>
        <p:nvSpPr>
          <p:cNvPr id="21" name="TextBox 20">
            <a:extLst>
              <a:ext uri="{FF2B5EF4-FFF2-40B4-BE49-F238E27FC236}">
                <a16:creationId xmlns:a16="http://schemas.microsoft.com/office/drawing/2014/main" id="{C06C775C-8871-4F5E-B402-EA4C3FB10A07}"/>
              </a:ext>
            </a:extLst>
          </p:cNvPr>
          <p:cNvSpPr txBox="1"/>
          <p:nvPr/>
        </p:nvSpPr>
        <p:spPr>
          <a:xfrm>
            <a:off x="5957047" y="1613118"/>
            <a:ext cx="5610772" cy="1169551"/>
          </a:xfrm>
          <a:prstGeom prst="rect">
            <a:avLst/>
          </a:prstGeom>
          <a:noFill/>
        </p:spPr>
        <p:txBody>
          <a:bodyPr wrap="square" lIns="91440" tIns="45720" rIns="91440" bIns="45720" rtlCol="0" anchor="t">
            <a:spAutoFit/>
          </a:bodyPr>
          <a:lstStyle/>
          <a:p>
            <a:r>
              <a:rPr lang="en-IN" sz="1400" dirty="0"/>
              <a:t>United has the Portland International Airport covered with non-stop service to all of its domestic hubs: San Francisco, Los Angeles, Denver, Chicago, Newark, Houston and Washington DC, making it possible to fly to any of United’s worldwide destinations with easy connections.</a:t>
            </a:r>
          </a:p>
        </p:txBody>
      </p:sp>
      <p:sp>
        <p:nvSpPr>
          <p:cNvPr id="31" name="TextBox 30">
            <a:extLst>
              <a:ext uri="{FF2B5EF4-FFF2-40B4-BE49-F238E27FC236}">
                <a16:creationId xmlns:a16="http://schemas.microsoft.com/office/drawing/2014/main" id="{5235C21B-CA3D-44E3-A1B5-38C809AB462F}"/>
              </a:ext>
            </a:extLst>
          </p:cNvPr>
          <p:cNvSpPr txBox="1"/>
          <p:nvPr/>
        </p:nvSpPr>
        <p:spPr>
          <a:xfrm>
            <a:off x="5781542" y="2890467"/>
            <a:ext cx="6097836" cy="1600438"/>
          </a:xfrm>
          <a:prstGeom prst="rect">
            <a:avLst/>
          </a:prstGeom>
          <a:noFill/>
        </p:spPr>
        <p:txBody>
          <a:bodyPr wrap="square">
            <a:spAutoFit/>
          </a:bodyPr>
          <a:lstStyle/>
          <a:p>
            <a:pPr>
              <a:spcBef>
                <a:spcPts val="0"/>
              </a:spcBef>
              <a:spcAft>
                <a:spcPts val="0"/>
              </a:spcAft>
            </a:pPr>
            <a:endParaRPr lang="en-US" sz="1400" dirty="0">
              <a:effectLst/>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daily flights to SFO</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daily flights to DEN</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daily flights to ORD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daily flights to IAH</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US" sz="1400" dirty="0">
                <a:solidFill>
                  <a:srgbClr val="000000"/>
                </a:solidFill>
                <a:latin typeface="Arial" panose="020B0604020202020204" pitchFamily="34" charset="0"/>
                <a:cs typeface="Times New Roman" panose="02020603050405020304" pitchFamily="18" charset="0"/>
              </a:rPr>
              <a:t>1 daily flight to IAD</a:t>
            </a:r>
          </a:p>
          <a:p>
            <a:pPr marL="742950" lvl="1" indent="-285750">
              <a:buSzPts val="1000"/>
              <a:buFont typeface="Courier New" panose="02070309020205020404" pitchFamily="49" charset="0"/>
              <a:buChar char="o"/>
              <a:tabLst>
                <a:tab pos="914400" algn="l"/>
              </a:tabLst>
            </a:pPr>
            <a:r>
              <a:rPr lang="en-US" sz="1400" dirty="0">
                <a:solidFill>
                  <a:srgbClr val="000000"/>
                </a:solidFill>
                <a:latin typeface="Arial" panose="020B0604020202020204" pitchFamily="34" charset="0"/>
                <a:cs typeface="Times New Roman" panose="02020603050405020304" pitchFamily="18" charset="0"/>
              </a:rPr>
              <a:t>1 daily flight to EWR</a:t>
            </a:r>
          </a:p>
        </p:txBody>
      </p:sp>
    </p:spTree>
    <p:extLst>
      <p:ext uri="{BB962C8B-B14F-4D97-AF65-F5344CB8AC3E}">
        <p14:creationId xmlns:p14="http://schemas.microsoft.com/office/powerpoint/2010/main" val="334479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6A749375-9B79-EC65-1D51-D4CA0BDEBCEB}"/>
              </a:ext>
            </a:extLst>
          </p:cNvPr>
          <p:cNvSpPr txBox="1">
            <a:spLocks/>
          </p:cNvSpPr>
          <p:nvPr/>
        </p:nvSpPr>
        <p:spPr>
          <a:xfrm>
            <a:off x="6064953" y="448789"/>
            <a:ext cx="5128183" cy="1168735"/>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fontAlgn="base">
              <a:lnSpc>
                <a:spcPct val="100000"/>
              </a:lnSpc>
            </a:pPr>
            <a:r>
              <a:rPr lang="en-US" sz="1600" b="0" spc="600" dirty="0"/>
              <a:t>UNITED REGIONAL AIRPORTS</a:t>
            </a:r>
          </a:p>
          <a:p>
            <a:pPr fontAlgn="base">
              <a:lnSpc>
                <a:spcPct val="100000"/>
              </a:lnSpc>
            </a:pPr>
            <a:br>
              <a:rPr lang="en-US" sz="2400" dirty="0">
                <a:solidFill>
                  <a:srgbClr val="1414D2"/>
                </a:solidFill>
              </a:rPr>
            </a:br>
            <a:r>
              <a:rPr lang="en-IN" sz="2400" dirty="0">
                <a:solidFill>
                  <a:srgbClr val="1414D2"/>
                </a:solidFill>
              </a:rPr>
              <a:t>Eugene Airport</a:t>
            </a:r>
            <a:endParaRPr lang="en-IN" dirty="0">
              <a:solidFill>
                <a:srgbClr val="1414D2"/>
              </a:solidFill>
            </a:endParaRPr>
          </a:p>
        </p:txBody>
      </p:sp>
      <p:sp>
        <p:nvSpPr>
          <p:cNvPr id="7" name="AutoShape 4" descr="PDF File Type">
            <a:extLst>
              <a:ext uri="{FF2B5EF4-FFF2-40B4-BE49-F238E27FC236}">
                <a16:creationId xmlns:a16="http://schemas.microsoft.com/office/drawing/2014/main" id="{8F5013A0-5D36-A94D-B090-70A4D4F84F3B}"/>
              </a:ext>
            </a:extLst>
          </p:cNvPr>
          <p:cNvSpPr>
            <a:spLocks noChangeAspect="1" noChangeArrowheads="1"/>
          </p:cNvSpPr>
          <p:nvPr/>
        </p:nvSpPr>
        <p:spPr bwMode="auto">
          <a:xfrm>
            <a:off x="127000" y="-358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8C4B7C6D-EB93-DDBC-C75F-1CDB1B97B2E4}"/>
              </a:ext>
            </a:extLst>
          </p:cNvPr>
          <p:cNvSpPr txBox="1"/>
          <p:nvPr/>
        </p:nvSpPr>
        <p:spPr>
          <a:xfrm>
            <a:off x="6029855" y="1776170"/>
            <a:ext cx="5610772" cy="1384995"/>
          </a:xfrm>
          <a:prstGeom prst="rect">
            <a:avLst/>
          </a:prstGeom>
          <a:noFill/>
        </p:spPr>
        <p:txBody>
          <a:bodyPr wrap="square" lIns="91440" tIns="45720" rIns="91440" bIns="45720" rtlCol="0" anchor="t">
            <a:spAutoFit/>
          </a:bodyPr>
          <a:lstStyle/>
          <a:p>
            <a:r>
              <a:rPr lang="en-IN" sz="1400" dirty="0"/>
              <a:t>United serves University of Oregon’s hometown airport with daily flights to three of our international connecting hubs: SFO, DEN and LAX</a:t>
            </a:r>
          </a:p>
          <a:p>
            <a:endParaRPr lang="en-IN" sz="1400" dirty="0">
              <a:latin typeface="+mj-lt"/>
            </a:endParaRPr>
          </a:p>
          <a:p>
            <a:r>
              <a:rPr lang="en-IN" sz="1400" dirty="0"/>
              <a:t>From those hub locations United and United Express offer flights to 262 domestic destinations and 68 international destinations</a:t>
            </a:r>
            <a:endParaRPr lang="en-IN" sz="1400" dirty="0">
              <a:latin typeface="+mj-lt"/>
              <a:cs typeface="Arial" panose="020B0604020202020204" pitchFamily="34" charset="0"/>
            </a:endParaRPr>
          </a:p>
        </p:txBody>
      </p:sp>
      <p:cxnSp>
        <p:nvCxnSpPr>
          <p:cNvPr id="15" name="Straight Connector 14">
            <a:extLst>
              <a:ext uri="{FF2B5EF4-FFF2-40B4-BE49-F238E27FC236}">
                <a16:creationId xmlns:a16="http://schemas.microsoft.com/office/drawing/2014/main" id="{7536A755-CD70-96AD-90F2-AF7EED269B4C}"/>
              </a:ext>
            </a:extLst>
          </p:cNvPr>
          <p:cNvCxnSpPr>
            <a:cxnSpLocks/>
          </p:cNvCxnSpPr>
          <p:nvPr/>
        </p:nvCxnSpPr>
        <p:spPr>
          <a:xfrm>
            <a:off x="6154923" y="937193"/>
            <a:ext cx="212929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DF660A-FF3C-2FE7-8459-3E8313DD0710}"/>
              </a:ext>
            </a:extLst>
          </p:cNvPr>
          <p:cNvCxnSpPr>
            <a:cxnSpLocks/>
          </p:cNvCxnSpPr>
          <p:nvPr/>
        </p:nvCxnSpPr>
        <p:spPr>
          <a:xfrm>
            <a:off x="7664929" y="4702263"/>
            <a:ext cx="0" cy="133217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7C77F2CC-DE63-EED4-C465-D919C2AF9F40}"/>
              </a:ext>
            </a:extLst>
          </p:cNvPr>
          <p:cNvCxnSpPr>
            <a:cxnSpLocks/>
          </p:cNvCxnSpPr>
          <p:nvPr/>
        </p:nvCxnSpPr>
        <p:spPr>
          <a:xfrm>
            <a:off x="9917240" y="4702263"/>
            <a:ext cx="0" cy="133217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1C6C4A52-0114-722F-6755-3660C6E7FC5F}"/>
              </a:ext>
            </a:extLst>
          </p:cNvPr>
          <p:cNvSpPr txBox="1"/>
          <p:nvPr/>
        </p:nvSpPr>
        <p:spPr>
          <a:xfrm>
            <a:off x="6154922" y="5327151"/>
            <a:ext cx="1358623" cy="738664"/>
          </a:xfrm>
          <a:prstGeom prst="rect">
            <a:avLst/>
          </a:prstGeom>
          <a:noFill/>
        </p:spPr>
        <p:txBody>
          <a:bodyPr wrap="square" rtlCol="0">
            <a:spAutoFit/>
          </a:bodyPr>
          <a:lstStyle/>
          <a:p>
            <a:pPr algn="ctr"/>
            <a:r>
              <a:rPr lang="en-IN" sz="1400" b="1" dirty="0"/>
              <a:t>Average Daily Nonstop flights</a:t>
            </a:r>
          </a:p>
        </p:txBody>
      </p:sp>
      <p:sp>
        <p:nvSpPr>
          <p:cNvPr id="25" name="TextBox 24">
            <a:extLst>
              <a:ext uri="{FF2B5EF4-FFF2-40B4-BE49-F238E27FC236}">
                <a16:creationId xmlns:a16="http://schemas.microsoft.com/office/drawing/2014/main" id="{60598D7B-9960-61A3-D8A2-F1EA21C33E81}"/>
              </a:ext>
            </a:extLst>
          </p:cNvPr>
          <p:cNvSpPr txBox="1"/>
          <p:nvPr/>
        </p:nvSpPr>
        <p:spPr>
          <a:xfrm>
            <a:off x="6316887" y="4754136"/>
            <a:ext cx="872812" cy="584775"/>
          </a:xfrm>
          <a:prstGeom prst="rect">
            <a:avLst/>
          </a:prstGeom>
          <a:noFill/>
        </p:spPr>
        <p:txBody>
          <a:bodyPr wrap="square" rtlCol="0">
            <a:spAutoFit/>
          </a:bodyPr>
          <a:lstStyle/>
          <a:p>
            <a:pPr algn="ctr"/>
            <a:r>
              <a:rPr lang="en-US" sz="3200" b="1" dirty="0">
                <a:solidFill>
                  <a:srgbClr val="1414D2"/>
                </a:solidFill>
                <a:latin typeface="+mj-lt"/>
              </a:rPr>
              <a:t>5</a:t>
            </a:r>
          </a:p>
        </p:txBody>
      </p:sp>
      <p:sp>
        <p:nvSpPr>
          <p:cNvPr id="26" name="TextBox 25">
            <a:extLst>
              <a:ext uri="{FF2B5EF4-FFF2-40B4-BE49-F238E27FC236}">
                <a16:creationId xmlns:a16="http://schemas.microsoft.com/office/drawing/2014/main" id="{F500438C-4013-F021-6CA4-7D9A9AB8AEB3}"/>
              </a:ext>
            </a:extLst>
          </p:cNvPr>
          <p:cNvSpPr txBox="1"/>
          <p:nvPr/>
        </p:nvSpPr>
        <p:spPr>
          <a:xfrm>
            <a:off x="8157198" y="5327151"/>
            <a:ext cx="1267773" cy="738664"/>
          </a:xfrm>
          <a:prstGeom prst="rect">
            <a:avLst/>
          </a:prstGeom>
          <a:noFill/>
        </p:spPr>
        <p:txBody>
          <a:bodyPr wrap="square" rtlCol="0">
            <a:spAutoFit/>
          </a:bodyPr>
          <a:lstStyle/>
          <a:p>
            <a:pPr algn="ctr"/>
            <a:r>
              <a:rPr lang="en-IN" sz="1400" b="1" dirty="0"/>
              <a:t>International connection destinations</a:t>
            </a:r>
          </a:p>
        </p:txBody>
      </p:sp>
      <p:sp>
        <p:nvSpPr>
          <p:cNvPr id="27" name="TextBox 26">
            <a:extLst>
              <a:ext uri="{FF2B5EF4-FFF2-40B4-BE49-F238E27FC236}">
                <a16:creationId xmlns:a16="http://schemas.microsoft.com/office/drawing/2014/main" id="{73065054-63AE-2876-AC58-F8F4089BE519}"/>
              </a:ext>
            </a:extLst>
          </p:cNvPr>
          <p:cNvSpPr txBox="1"/>
          <p:nvPr/>
        </p:nvSpPr>
        <p:spPr>
          <a:xfrm>
            <a:off x="8459963" y="4754136"/>
            <a:ext cx="662242" cy="584775"/>
          </a:xfrm>
          <a:prstGeom prst="rect">
            <a:avLst/>
          </a:prstGeom>
          <a:noFill/>
        </p:spPr>
        <p:txBody>
          <a:bodyPr wrap="square" rtlCol="0">
            <a:spAutoFit/>
          </a:bodyPr>
          <a:lstStyle/>
          <a:p>
            <a:pPr algn="ctr"/>
            <a:r>
              <a:rPr lang="en-US" sz="3200" b="1" dirty="0">
                <a:solidFill>
                  <a:srgbClr val="1414D2"/>
                </a:solidFill>
                <a:latin typeface="+mj-lt"/>
              </a:rPr>
              <a:t>68 </a:t>
            </a:r>
          </a:p>
        </p:txBody>
      </p:sp>
      <p:sp>
        <p:nvSpPr>
          <p:cNvPr id="28" name="TextBox 27">
            <a:extLst>
              <a:ext uri="{FF2B5EF4-FFF2-40B4-BE49-F238E27FC236}">
                <a16:creationId xmlns:a16="http://schemas.microsoft.com/office/drawing/2014/main" id="{FB22AF7F-3346-FEAA-1B04-E40D8C054E34}"/>
              </a:ext>
            </a:extLst>
          </p:cNvPr>
          <p:cNvSpPr txBox="1"/>
          <p:nvPr/>
        </p:nvSpPr>
        <p:spPr>
          <a:xfrm>
            <a:off x="10356122" y="5327151"/>
            <a:ext cx="1267773" cy="738664"/>
          </a:xfrm>
          <a:prstGeom prst="rect">
            <a:avLst/>
          </a:prstGeom>
          <a:noFill/>
        </p:spPr>
        <p:txBody>
          <a:bodyPr wrap="square" rtlCol="0">
            <a:spAutoFit/>
          </a:bodyPr>
          <a:lstStyle/>
          <a:p>
            <a:pPr algn="ctr"/>
            <a:r>
              <a:rPr lang="en-IN" sz="1400" b="1" dirty="0"/>
              <a:t>Domestic connection destinations</a:t>
            </a:r>
          </a:p>
        </p:txBody>
      </p:sp>
      <p:sp>
        <p:nvSpPr>
          <p:cNvPr id="30" name="TextBox 29">
            <a:extLst>
              <a:ext uri="{FF2B5EF4-FFF2-40B4-BE49-F238E27FC236}">
                <a16:creationId xmlns:a16="http://schemas.microsoft.com/office/drawing/2014/main" id="{6C8B01CA-D70A-790B-2908-039B6A8DB1D6}"/>
              </a:ext>
            </a:extLst>
          </p:cNvPr>
          <p:cNvSpPr txBox="1"/>
          <p:nvPr/>
        </p:nvSpPr>
        <p:spPr>
          <a:xfrm>
            <a:off x="10507504" y="4754136"/>
            <a:ext cx="965008" cy="584775"/>
          </a:xfrm>
          <a:prstGeom prst="rect">
            <a:avLst/>
          </a:prstGeom>
          <a:noFill/>
        </p:spPr>
        <p:txBody>
          <a:bodyPr wrap="square" rtlCol="0">
            <a:spAutoFit/>
          </a:bodyPr>
          <a:lstStyle/>
          <a:p>
            <a:pPr algn="ctr"/>
            <a:r>
              <a:rPr lang="en-US" sz="3200" b="1" dirty="0">
                <a:solidFill>
                  <a:srgbClr val="1414D2"/>
                </a:solidFill>
                <a:latin typeface="+mj-lt"/>
              </a:rPr>
              <a:t>265</a:t>
            </a:r>
          </a:p>
        </p:txBody>
      </p:sp>
      <p:sp>
        <p:nvSpPr>
          <p:cNvPr id="16" name="Title 4">
            <a:extLst>
              <a:ext uri="{FF2B5EF4-FFF2-40B4-BE49-F238E27FC236}">
                <a16:creationId xmlns:a16="http://schemas.microsoft.com/office/drawing/2014/main" id="{0BC8B189-FB16-8309-172B-089AB45E4F9C}"/>
              </a:ext>
            </a:extLst>
          </p:cNvPr>
          <p:cNvSpPr txBox="1">
            <a:spLocks/>
          </p:cNvSpPr>
          <p:nvPr/>
        </p:nvSpPr>
        <p:spPr>
          <a:xfrm>
            <a:off x="6154923" y="6199142"/>
            <a:ext cx="5351075" cy="183526"/>
          </a:xfrm>
          <a:prstGeom prst="rect">
            <a:avLst/>
          </a:prstGeom>
        </p:spPr>
        <p:txBody>
          <a:bodyPr vert="horz" lIns="0" tIns="0" rIns="0" bIns="0" rtlCol="0" anchor="t">
            <a:noAutofit/>
          </a:bodyPr>
          <a:lstStyle>
            <a:lvl1pPr algn="l" defTabSz="685783" rtl="0" eaLnBrk="1" latinLnBrk="0" hangingPunct="1">
              <a:lnSpc>
                <a:spcPct val="90000"/>
              </a:lnSpc>
              <a:spcBef>
                <a:spcPct val="0"/>
              </a:spcBef>
              <a:buNone/>
              <a:defRPr sz="3200" b="1" kern="1200">
                <a:solidFill>
                  <a:schemeClr val="tx1"/>
                </a:solidFill>
                <a:latin typeface="+mj-lt"/>
                <a:ea typeface="+mj-ea"/>
                <a:cs typeface="+mj-cs"/>
              </a:defRPr>
            </a:lvl1pPr>
          </a:lstStyle>
          <a:p>
            <a:r>
              <a:rPr lang="en-IN" sz="930" b="0" dirty="0"/>
              <a:t>Frequency and locations are subject to change.</a:t>
            </a:r>
            <a:endParaRPr lang="en-US" sz="930" b="0" i="1" dirty="0"/>
          </a:p>
        </p:txBody>
      </p:sp>
      <p:pic>
        <p:nvPicPr>
          <p:cNvPr id="4" name="Picture 3">
            <a:extLst>
              <a:ext uri="{FF2B5EF4-FFF2-40B4-BE49-F238E27FC236}">
                <a16:creationId xmlns:a16="http://schemas.microsoft.com/office/drawing/2014/main" id="{36B02873-16D0-4EB2-A5B7-BFAA6E16D0C9}"/>
              </a:ext>
            </a:extLst>
          </p:cNvPr>
          <p:cNvPicPr>
            <a:picLocks noChangeAspect="1"/>
          </p:cNvPicPr>
          <p:nvPr/>
        </p:nvPicPr>
        <p:blipFill>
          <a:blip r:embed="rId2"/>
          <a:stretch>
            <a:fillRect/>
          </a:stretch>
        </p:blipFill>
        <p:spPr>
          <a:xfrm>
            <a:off x="0" y="0"/>
            <a:ext cx="5620234" cy="5100809"/>
          </a:xfrm>
          <a:prstGeom prst="rect">
            <a:avLst/>
          </a:prstGeom>
        </p:spPr>
      </p:pic>
      <p:sp>
        <p:nvSpPr>
          <p:cNvPr id="19" name="TextBox 18">
            <a:extLst>
              <a:ext uri="{FF2B5EF4-FFF2-40B4-BE49-F238E27FC236}">
                <a16:creationId xmlns:a16="http://schemas.microsoft.com/office/drawing/2014/main" id="{097E3F34-1D3A-4AE5-9F1E-A343DC183E07}"/>
              </a:ext>
            </a:extLst>
          </p:cNvPr>
          <p:cNvSpPr txBox="1"/>
          <p:nvPr/>
        </p:nvSpPr>
        <p:spPr>
          <a:xfrm>
            <a:off x="6029855" y="3152563"/>
            <a:ext cx="6097836" cy="954107"/>
          </a:xfrm>
          <a:prstGeom prst="rect">
            <a:avLst/>
          </a:prstGeom>
          <a:noFill/>
        </p:spPr>
        <p:txBody>
          <a:bodyPr wrap="square">
            <a:spAutoFit/>
          </a:bodyPr>
          <a:lstStyle/>
          <a:p>
            <a:pPr>
              <a:spcBef>
                <a:spcPts val="0"/>
              </a:spcBef>
              <a:spcAft>
                <a:spcPts val="0"/>
              </a:spcAft>
            </a:pPr>
            <a:endParaRPr lang="en-US" sz="1400" dirty="0">
              <a:effectLst/>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daily flights to SFO</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daily flights to DEN</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daily flight to LAX</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124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3704-CD37-4077-B570-AE675058080F}"/>
              </a:ext>
            </a:extLst>
          </p:cNvPr>
          <p:cNvSpPr txBox="1">
            <a:spLocks/>
          </p:cNvSpPr>
          <p:nvPr/>
        </p:nvSpPr>
        <p:spPr>
          <a:xfrm>
            <a:off x="590550" y="2024544"/>
            <a:ext cx="7048500" cy="982909"/>
          </a:xfrm>
          <a:prstGeom prst="rect">
            <a:avLst/>
          </a:prstGeom>
        </p:spPr>
        <p:txBody>
          <a:bodyPr>
            <a:noAutofit/>
          </a:bodyPr>
          <a:lstStyle>
            <a:lvl1pPr algn="l" defTabSz="685800" rtl="0" eaLnBrk="1" latinLnBrk="0" hangingPunct="1">
              <a:lnSpc>
                <a:spcPct val="90000"/>
              </a:lnSpc>
              <a:spcBef>
                <a:spcPct val="0"/>
              </a:spcBef>
              <a:buNone/>
              <a:defRPr sz="2800" b="1" kern="1200">
                <a:solidFill>
                  <a:schemeClr val="tx1"/>
                </a:solidFill>
                <a:latin typeface="+mj-lt"/>
                <a:ea typeface="+mj-ea"/>
                <a:cs typeface="+mj-cs"/>
              </a:defRPr>
            </a:lvl1pPr>
          </a:lstStyle>
          <a:p>
            <a:pPr lvl="0">
              <a:defRPr/>
            </a:pPr>
            <a:r>
              <a:rPr kumimoji="0" lang="en-US" sz="5000" b="1" i="0" u="none" strike="noStrike" kern="1200" cap="none" spc="0" normalizeH="0" baseline="0" noProof="0" dirty="0">
                <a:ln>
                  <a:noFill/>
                </a:ln>
                <a:solidFill>
                  <a:srgbClr val="0C2340"/>
                </a:solidFill>
                <a:effectLst/>
                <a:uLnTx/>
                <a:uFillTx/>
                <a:latin typeface="Arial" panose="020B0604020202020204" pitchFamily="34" charset="0"/>
                <a:ea typeface="+mj-ea"/>
                <a:cs typeface="Arial" panose="020B0604020202020204" pitchFamily="34" charset="0"/>
              </a:rPr>
              <a:t>Take advantage of more benefits while traveling on United</a:t>
            </a:r>
          </a:p>
        </p:txBody>
      </p:sp>
    </p:spTree>
    <p:extLst>
      <p:ext uri="{BB962C8B-B14F-4D97-AF65-F5344CB8AC3E}">
        <p14:creationId xmlns:p14="http://schemas.microsoft.com/office/powerpoint/2010/main" val="240828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65840EA-F2CA-AC49-BDED-49C05AC9B481}"/>
              </a:ext>
            </a:extLst>
          </p:cNvPr>
          <p:cNvSpPr txBox="1">
            <a:spLocks/>
          </p:cNvSpPr>
          <p:nvPr/>
        </p:nvSpPr>
        <p:spPr>
          <a:xfrm>
            <a:off x="5352333" y="592767"/>
            <a:ext cx="6432299" cy="547010"/>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r>
              <a:rPr lang="en-IN" dirty="0"/>
              <a:t>United Corporate Preferred </a:t>
            </a:r>
          </a:p>
        </p:txBody>
      </p:sp>
      <p:sp>
        <p:nvSpPr>
          <p:cNvPr id="17" name="TextBox 16">
            <a:extLst>
              <a:ext uri="{FF2B5EF4-FFF2-40B4-BE49-F238E27FC236}">
                <a16:creationId xmlns:a16="http://schemas.microsoft.com/office/drawing/2014/main" id="{69356066-8C83-0148-8693-861F63586E68}"/>
              </a:ext>
            </a:extLst>
          </p:cNvPr>
          <p:cNvSpPr txBox="1"/>
          <p:nvPr/>
        </p:nvSpPr>
        <p:spPr>
          <a:xfrm>
            <a:off x="5575186" y="1261686"/>
            <a:ext cx="5986589" cy="1169551"/>
          </a:xfrm>
          <a:prstGeom prst="rect">
            <a:avLst/>
          </a:prstGeom>
          <a:noFill/>
        </p:spPr>
        <p:txBody>
          <a:bodyPr wrap="square" lIns="91440" tIns="45720" rIns="91440" bIns="45720" rtlCol="0" anchor="t">
            <a:spAutoFit/>
          </a:bodyPr>
          <a:lstStyle/>
          <a:p>
            <a:pPr algn="ctr"/>
            <a:r>
              <a:rPr lang="en-IN" sz="1400" b="1" dirty="0">
                <a:latin typeface="Arial" panose="020B0604020202020204" pitchFamily="34" charset="0"/>
                <a:cs typeface="Arial" panose="020B0604020202020204" pitchFamily="34" charset="0"/>
              </a:rPr>
              <a:t>Exclusive benefits for business travelers</a:t>
            </a:r>
          </a:p>
          <a:p>
            <a:pPr algn="ctr"/>
            <a:endParaRPr lang="en-IN" sz="1400" dirty="0">
              <a:latin typeface="Arial" panose="020B0604020202020204" pitchFamily="34" charset="0"/>
              <a:cs typeface="Arial" panose="020B0604020202020204" pitchFamily="34" charset="0"/>
            </a:endParaRPr>
          </a:p>
          <a:p>
            <a:pPr algn="ctr"/>
            <a:r>
              <a:rPr lang="en-IN" sz="1400" dirty="0">
                <a:latin typeface="Arial" panose="020B0604020202020204" pitchFamily="34" charset="0"/>
                <a:cs typeface="Arial" panose="020B0604020202020204" pitchFamily="34" charset="0"/>
              </a:rPr>
              <a:t>University of Oregon’s outstanding relationship with United</a:t>
            </a:r>
            <a:r>
              <a:rPr lang="en-IN" sz="1400" baseline="30000" dirty="0">
                <a:latin typeface="Arial" panose="020B0604020202020204" pitchFamily="34" charset="0"/>
                <a:cs typeface="Arial" panose="020B0604020202020204" pitchFamily="34" charset="0"/>
              </a:rPr>
              <a:t>®</a:t>
            </a:r>
            <a:r>
              <a:rPr lang="en-IN" sz="1400" dirty="0">
                <a:latin typeface="Arial" panose="020B0604020202020204" pitchFamily="34" charset="0"/>
                <a:cs typeface="Arial" panose="020B0604020202020204" pitchFamily="34" charset="0"/>
              </a:rPr>
              <a:t> comes with United Corporate Preferred benefits. You’ll enjoy a full range of premium travel perks from booking to landing, and everything in between.</a:t>
            </a:r>
          </a:p>
        </p:txBody>
      </p:sp>
      <p:cxnSp>
        <p:nvCxnSpPr>
          <p:cNvPr id="4" name="Straight Connector 3">
            <a:extLst>
              <a:ext uri="{FF2B5EF4-FFF2-40B4-BE49-F238E27FC236}">
                <a16:creationId xmlns:a16="http://schemas.microsoft.com/office/drawing/2014/main" id="{A378799A-8A73-8146-B847-588DDFA85E3E}"/>
              </a:ext>
            </a:extLst>
          </p:cNvPr>
          <p:cNvCxnSpPr>
            <a:cxnSpLocks/>
          </p:cNvCxnSpPr>
          <p:nvPr/>
        </p:nvCxnSpPr>
        <p:spPr>
          <a:xfrm>
            <a:off x="5971369" y="1629308"/>
            <a:ext cx="5322386"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person, person&#10;&#10;Description automatically generated">
            <a:extLst>
              <a:ext uri="{FF2B5EF4-FFF2-40B4-BE49-F238E27FC236}">
                <a16:creationId xmlns:a16="http://schemas.microsoft.com/office/drawing/2014/main" id="{ABACF2F0-34A8-064A-B3E2-25B60A183B3D}"/>
              </a:ext>
            </a:extLst>
          </p:cNvPr>
          <p:cNvPicPr>
            <a:picLocks noChangeAspect="1"/>
          </p:cNvPicPr>
          <p:nvPr/>
        </p:nvPicPr>
        <p:blipFill>
          <a:blip r:embed="rId3"/>
          <a:stretch>
            <a:fillRect/>
          </a:stretch>
        </p:blipFill>
        <p:spPr>
          <a:xfrm>
            <a:off x="-1" y="0"/>
            <a:ext cx="5050025" cy="642730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CCC4A0B-BF7D-8841-8C64-9C4A7FA87291}"/>
              </a:ext>
            </a:extLst>
          </p:cNvPr>
          <p:cNvPicPr>
            <a:picLocks noChangeAspect="1"/>
          </p:cNvPicPr>
          <p:nvPr/>
        </p:nvPicPr>
        <p:blipFill rotWithShape="1">
          <a:blip r:embed="rId4"/>
          <a:srcRect r="87364"/>
          <a:stretch/>
        </p:blipFill>
        <p:spPr>
          <a:xfrm>
            <a:off x="5903461" y="2701451"/>
            <a:ext cx="812800" cy="81421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A8697614-BD8B-2240-B2F9-1218DA6455B6}"/>
              </a:ext>
            </a:extLst>
          </p:cNvPr>
          <p:cNvPicPr>
            <a:picLocks noChangeAspect="1"/>
          </p:cNvPicPr>
          <p:nvPr/>
        </p:nvPicPr>
        <p:blipFill rotWithShape="1">
          <a:blip r:embed="rId4"/>
          <a:srcRect l="43240" r="44124"/>
          <a:stretch/>
        </p:blipFill>
        <p:spPr>
          <a:xfrm>
            <a:off x="8140699" y="2701451"/>
            <a:ext cx="812800" cy="814215"/>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682BFC39-BB38-EB4B-97BF-5CE70FA151AD}"/>
              </a:ext>
            </a:extLst>
          </p:cNvPr>
          <p:cNvPicPr>
            <a:picLocks noChangeAspect="1"/>
          </p:cNvPicPr>
          <p:nvPr/>
        </p:nvPicPr>
        <p:blipFill rotWithShape="1">
          <a:blip r:embed="rId4"/>
          <a:srcRect l="87269"/>
          <a:stretch/>
        </p:blipFill>
        <p:spPr>
          <a:xfrm>
            <a:off x="10474856" y="2701450"/>
            <a:ext cx="818899" cy="814215"/>
          </a:xfrm>
          <a:prstGeom prst="rect">
            <a:avLst/>
          </a:prstGeom>
        </p:spPr>
      </p:pic>
      <p:sp>
        <p:nvSpPr>
          <p:cNvPr id="15" name="TextBox 14">
            <a:extLst>
              <a:ext uri="{FF2B5EF4-FFF2-40B4-BE49-F238E27FC236}">
                <a16:creationId xmlns:a16="http://schemas.microsoft.com/office/drawing/2014/main" id="{2B3EB756-0FA8-E546-AEBC-4ACEC9993786}"/>
              </a:ext>
            </a:extLst>
          </p:cNvPr>
          <p:cNvSpPr txBox="1"/>
          <p:nvPr/>
        </p:nvSpPr>
        <p:spPr>
          <a:xfrm>
            <a:off x="5509045" y="3515665"/>
            <a:ext cx="1658067" cy="338554"/>
          </a:xfrm>
          <a:prstGeom prst="rect">
            <a:avLst/>
          </a:prstGeom>
          <a:noFill/>
        </p:spPr>
        <p:txBody>
          <a:bodyPr wrap="square" lIns="91440" tIns="45720" rIns="91440" bIns="45720" rtlCol="0" anchor="t">
            <a:spAutoFit/>
          </a:bodyPr>
          <a:lstStyle/>
          <a:p>
            <a:pPr algn="ctr"/>
            <a:r>
              <a:rPr lang="en-IN" sz="1600" b="1" dirty="0">
                <a:solidFill>
                  <a:schemeClr val="accent2"/>
                </a:solidFill>
                <a:latin typeface="Arial" panose="020B0604020202020204" pitchFamily="34" charset="0"/>
                <a:cs typeface="Arial" panose="020B0604020202020204" pitchFamily="34" charset="0"/>
              </a:rPr>
              <a:t>At the airport</a:t>
            </a:r>
          </a:p>
        </p:txBody>
      </p:sp>
      <p:sp>
        <p:nvSpPr>
          <p:cNvPr id="16" name="TextBox 15">
            <a:extLst>
              <a:ext uri="{FF2B5EF4-FFF2-40B4-BE49-F238E27FC236}">
                <a16:creationId xmlns:a16="http://schemas.microsoft.com/office/drawing/2014/main" id="{4B22D0EF-65F9-1541-AB95-70B2734A3692}"/>
              </a:ext>
            </a:extLst>
          </p:cNvPr>
          <p:cNvSpPr txBox="1"/>
          <p:nvPr/>
        </p:nvSpPr>
        <p:spPr>
          <a:xfrm>
            <a:off x="7705909" y="3515665"/>
            <a:ext cx="1658067" cy="338554"/>
          </a:xfrm>
          <a:prstGeom prst="rect">
            <a:avLst/>
          </a:prstGeom>
          <a:noFill/>
        </p:spPr>
        <p:txBody>
          <a:bodyPr wrap="square" lIns="91440" tIns="45720" rIns="91440" bIns="45720" rtlCol="0" anchor="t">
            <a:spAutoFit/>
          </a:bodyPr>
          <a:lstStyle/>
          <a:p>
            <a:pPr algn="ctr"/>
            <a:r>
              <a:rPr lang="en-IN" sz="1600" b="1" dirty="0">
                <a:solidFill>
                  <a:schemeClr val="accent2"/>
                </a:solidFill>
                <a:latin typeface="Arial" panose="020B0604020202020204" pitchFamily="34" charset="0"/>
                <a:cs typeface="Arial" panose="020B0604020202020204" pitchFamily="34" charset="0"/>
              </a:rPr>
              <a:t>Onboard</a:t>
            </a:r>
          </a:p>
        </p:txBody>
      </p:sp>
      <p:sp>
        <p:nvSpPr>
          <p:cNvPr id="18" name="TextBox 17">
            <a:extLst>
              <a:ext uri="{FF2B5EF4-FFF2-40B4-BE49-F238E27FC236}">
                <a16:creationId xmlns:a16="http://schemas.microsoft.com/office/drawing/2014/main" id="{BF055D27-D2B3-6F41-9F6E-EB61245B275F}"/>
              </a:ext>
            </a:extLst>
          </p:cNvPr>
          <p:cNvSpPr txBox="1"/>
          <p:nvPr/>
        </p:nvSpPr>
        <p:spPr>
          <a:xfrm>
            <a:off x="10035022" y="3515665"/>
            <a:ext cx="1747935" cy="338554"/>
          </a:xfrm>
          <a:prstGeom prst="rect">
            <a:avLst/>
          </a:prstGeom>
          <a:noFill/>
        </p:spPr>
        <p:txBody>
          <a:bodyPr wrap="square" lIns="91440" tIns="45720" rIns="91440" bIns="45720" rtlCol="0" anchor="t">
            <a:spAutoFit/>
          </a:bodyPr>
          <a:lstStyle/>
          <a:p>
            <a:pPr algn="ctr"/>
            <a:r>
              <a:rPr lang="en-IN" sz="1600" b="1" dirty="0">
                <a:solidFill>
                  <a:schemeClr val="accent2"/>
                </a:solidFill>
                <a:latin typeface="Arial" panose="020B0604020202020204" pitchFamily="34" charset="0"/>
                <a:cs typeface="Arial" panose="020B0604020202020204" pitchFamily="34" charset="0"/>
              </a:rPr>
              <a:t>Travel flexibility</a:t>
            </a:r>
          </a:p>
        </p:txBody>
      </p:sp>
      <p:sp>
        <p:nvSpPr>
          <p:cNvPr id="19" name="TextBox 18">
            <a:extLst>
              <a:ext uri="{FF2B5EF4-FFF2-40B4-BE49-F238E27FC236}">
                <a16:creationId xmlns:a16="http://schemas.microsoft.com/office/drawing/2014/main" id="{3D98AF53-3175-BA41-A53C-FAE24CBEF670}"/>
              </a:ext>
            </a:extLst>
          </p:cNvPr>
          <p:cNvSpPr txBox="1"/>
          <p:nvPr/>
        </p:nvSpPr>
        <p:spPr>
          <a:xfrm>
            <a:off x="5375694" y="3899654"/>
            <a:ext cx="1924767" cy="523220"/>
          </a:xfrm>
          <a:prstGeom prst="rect">
            <a:avLst/>
          </a:prstGeom>
          <a:noFill/>
        </p:spPr>
        <p:txBody>
          <a:bodyPr wrap="square" lIns="91440" tIns="45720" rIns="91440" bIns="45720" rtlCol="0" anchor="t">
            <a:spAutoFit/>
          </a:bodyPr>
          <a:lstStyle/>
          <a:p>
            <a:pPr algn="ctr"/>
            <a:r>
              <a:rPr lang="en-IN" sz="1400" dirty="0"/>
              <a:t>Enjoy higher priority on the standby list</a:t>
            </a:r>
          </a:p>
        </p:txBody>
      </p:sp>
      <p:sp>
        <p:nvSpPr>
          <p:cNvPr id="20" name="TextBox 19">
            <a:extLst>
              <a:ext uri="{FF2B5EF4-FFF2-40B4-BE49-F238E27FC236}">
                <a16:creationId xmlns:a16="http://schemas.microsoft.com/office/drawing/2014/main" id="{88877642-1FB1-FA46-B224-66959996F0E9}"/>
              </a:ext>
            </a:extLst>
          </p:cNvPr>
          <p:cNvSpPr txBox="1"/>
          <p:nvPr/>
        </p:nvSpPr>
        <p:spPr>
          <a:xfrm>
            <a:off x="7606098" y="3899654"/>
            <a:ext cx="1924767" cy="738664"/>
          </a:xfrm>
          <a:prstGeom prst="rect">
            <a:avLst/>
          </a:prstGeom>
          <a:noFill/>
        </p:spPr>
        <p:txBody>
          <a:bodyPr wrap="square" lIns="91440" tIns="45720" rIns="91440" bIns="45720" rtlCol="0" anchor="t">
            <a:spAutoFit/>
          </a:bodyPr>
          <a:lstStyle/>
          <a:p>
            <a:pPr algn="ctr"/>
            <a:r>
              <a:rPr lang="en-IN" sz="1400" dirty="0"/>
              <a:t>Receive tie-breaker preference for upgrades</a:t>
            </a:r>
          </a:p>
        </p:txBody>
      </p:sp>
      <p:sp>
        <p:nvSpPr>
          <p:cNvPr id="21" name="TextBox 20">
            <a:extLst>
              <a:ext uri="{FF2B5EF4-FFF2-40B4-BE49-F238E27FC236}">
                <a16:creationId xmlns:a16="http://schemas.microsoft.com/office/drawing/2014/main" id="{0F7019A4-AB12-A343-A06C-FA024A152284}"/>
              </a:ext>
            </a:extLst>
          </p:cNvPr>
          <p:cNvSpPr txBox="1"/>
          <p:nvPr/>
        </p:nvSpPr>
        <p:spPr>
          <a:xfrm>
            <a:off x="9965655" y="3899654"/>
            <a:ext cx="1924767" cy="738664"/>
          </a:xfrm>
          <a:prstGeom prst="rect">
            <a:avLst/>
          </a:prstGeom>
          <a:noFill/>
        </p:spPr>
        <p:txBody>
          <a:bodyPr wrap="square" lIns="91440" tIns="45720" rIns="91440" bIns="45720" rtlCol="0" anchor="t">
            <a:spAutoFit/>
          </a:bodyPr>
          <a:lstStyle/>
          <a:p>
            <a:pPr algn="ctr"/>
            <a:r>
              <a:rPr lang="en-IN" sz="1400" dirty="0"/>
              <a:t>Rest easy with higher priority when travel doesn’t go as planned</a:t>
            </a:r>
          </a:p>
        </p:txBody>
      </p:sp>
      <p:sp>
        <p:nvSpPr>
          <p:cNvPr id="22" name="TextBox 21">
            <a:extLst>
              <a:ext uri="{FF2B5EF4-FFF2-40B4-BE49-F238E27FC236}">
                <a16:creationId xmlns:a16="http://schemas.microsoft.com/office/drawing/2014/main" id="{EA35B2E0-9D70-2C40-A899-151D6E4E25F1}"/>
              </a:ext>
            </a:extLst>
          </p:cNvPr>
          <p:cNvSpPr txBox="1"/>
          <p:nvPr/>
        </p:nvSpPr>
        <p:spPr>
          <a:xfrm>
            <a:off x="5292427" y="6070600"/>
            <a:ext cx="6597995" cy="261610"/>
          </a:xfrm>
          <a:prstGeom prst="rect">
            <a:avLst/>
          </a:prstGeom>
          <a:noFill/>
        </p:spPr>
        <p:txBody>
          <a:bodyPr wrap="square" lIns="91440" tIns="45720" rIns="91440" bIns="45720" rtlCol="0" anchor="t">
            <a:spAutoFit/>
          </a:bodyPr>
          <a:lstStyle/>
          <a:p>
            <a:pPr algn="ctr"/>
            <a:r>
              <a:rPr lang="en-IN" sz="1100" dirty="0">
                <a:solidFill>
                  <a:schemeClr val="bg2">
                    <a:lumMod val="75000"/>
                  </a:schemeClr>
                </a:solidFill>
              </a:rPr>
              <a:t>See Terms and Conditions for eligibility requirements.</a:t>
            </a:r>
          </a:p>
        </p:txBody>
      </p:sp>
      <p:sp>
        <p:nvSpPr>
          <p:cNvPr id="23" name="Rounded Rectangle 22">
            <a:hlinkClick r:id="rId5"/>
            <a:extLst>
              <a:ext uri="{FF2B5EF4-FFF2-40B4-BE49-F238E27FC236}">
                <a16:creationId xmlns:a16="http://schemas.microsoft.com/office/drawing/2014/main" id="{EEDBABB3-4A6E-7D4C-BFFA-016C19A741B3}"/>
              </a:ext>
            </a:extLst>
          </p:cNvPr>
          <p:cNvSpPr/>
          <p:nvPr/>
        </p:nvSpPr>
        <p:spPr>
          <a:xfrm>
            <a:off x="7453279" y="5210862"/>
            <a:ext cx="2230404" cy="502636"/>
          </a:xfrm>
          <a:prstGeom prst="roundRect">
            <a:avLst>
              <a:gd name="adj" fmla="val 6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Explore the benefits</a:t>
            </a:r>
          </a:p>
        </p:txBody>
      </p:sp>
    </p:spTree>
    <p:extLst>
      <p:ext uri="{BB962C8B-B14F-4D97-AF65-F5344CB8AC3E}">
        <p14:creationId xmlns:p14="http://schemas.microsoft.com/office/powerpoint/2010/main" val="361485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7F161C-549F-EED5-BDFC-149880EADA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693" b="4702"/>
          <a:stretch/>
        </p:blipFill>
        <p:spPr>
          <a:xfrm>
            <a:off x="0" y="-36696"/>
            <a:ext cx="12196683" cy="6489627"/>
          </a:xfrm>
          <a:prstGeom prst="rect">
            <a:avLst/>
          </a:prstGeom>
        </p:spPr>
      </p:pic>
      <p:sp>
        <p:nvSpPr>
          <p:cNvPr id="2" name="Slide Number Placeholder 1">
            <a:extLst>
              <a:ext uri="{FF2B5EF4-FFF2-40B4-BE49-F238E27FC236}">
                <a16:creationId xmlns:a16="http://schemas.microsoft.com/office/drawing/2014/main" id="{8BD9A2B6-1938-3412-AB2D-49936CEAF9D5}"/>
              </a:ext>
            </a:extLst>
          </p:cNvPr>
          <p:cNvSpPr>
            <a:spLocks noGrp="1"/>
          </p:cNvSpPr>
          <p:nvPr>
            <p:ph type="sldNum" sz="quarter" idx="10"/>
          </p:nvPr>
        </p:nvSpPr>
        <p:spPr/>
        <p:txBody>
          <a:bodyPr/>
          <a:lstStyle/>
          <a:p>
            <a:fld id="{919B1083-AE58-FE43-B7ED-6A15A63F5BA4}" type="slidenum">
              <a:rPr lang="en-US" smtClean="0"/>
              <a:t>7</a:t>
            </a:fld>
            <a:endParaRPr lang="en-US"/>
          </a:p>
        </p:txBody>
      </p:sp>
      <p:sp>
        <p:nvSpPr>
          <p:cNvPr id="4" name="TextBox 3">
            <a:extLst>
              <a:ext uri="{FF2B5EF4-FFF2-40B4-BE49-F238E27FC236}">
                <a16:creationId xmlns:a16="http://schemas.microsoft.com/office/drawing/2014/main" id="{BF498F15-46D5-AFA1-C86D-DE4C9ED89EAC}"/>
              </a:ext>
            </a:extLst>
          </p:cNvPr>
          <p:cNvSpPr txBox="1"/>
          <p:nvPr/>
        </p:nvSpPr>
        <p:spPr bwMode="white">
          <a:xfrm>
            <a:off x="1033903" y="2196974"/>
            <a:ext cx="7642592" cy="3305301"/>
          </a:xfrm>
          <a:prstGeom prst="rect">
            <a:avLst/>
          </a:prstGeom>
          <a:effectLst/>
        </p:spPr>
        <p:txBody>
          <a:bodyPr vert="horz" wrap="square" lIns="0" tIns="0" rIns="0" bIns="0" rtlCol="0">
            <a:noAutofit/>
          </a:bodyPr>
          <a:lstStyle/>
          <a:p>
            <a:pPr defTabSz="914392"/>
            <a:r>
              <a:rPr lang="en-US" sz="3200" b="1" dirty="0">
                <a:solidFill>
                  <a:srgbClr val="0C2340"/>
                </a:solidFill>
                <a:latin typeface="Arial"/>
                <a:cs typeface="Arial" panose="020B0604020202020204" pitchFamily="34" charset="0"/>
              </a:rPr>
              <a:t>Travel is even more rewarding</a:t>
            </a:r>
          </a:p>
          <a:p>
            <a:pPr defTabSz="914392"/>
            <a:r>
              <a:rPr lang="en-US" sz="3200" b="1" dirty="0">
                <a:solidFill>
                  <a:srgbClr val="0C2340"/>
                </a:solidFill>
                <a:latin typeface="Arial"/>
                <a:cs typeface="Arial" panose="020B0604020202020204" pitchFamily="34" charset="0"/>
              </a:rPr>
              <a:t>with United’s award-winning program </a:t>
            </a:r>
          </a:p>
          <a:p>
            <a:pPr defTabSz="914392"/>
            <a:endParaRPr lang="en-US" sz="2400" dirty="0">
              <a:solidFill>
                <a:srgbClr val="0C2340"/>
              </a:solidFill>
              <a:latin typeface="Arial" panose="020B0604020202020204" pitchFamily="34" charset="0"/>
              <a:cs typeface="Arial" panose="020B0604020202020204" pitchFamily="34" charset="0"/>
            </a:endParaRPr>
          </a:p>
          <a:p>
            <a:r>
              <a:rPr lang="en-US" sz="2400" dirty="0"/>
              <a:t>#1 frequent flyer program 18 years running</a:t>
            </a:r>
          </a:p>
          <a:p>
            <a:r>
              <a:rPr lang="en-US" sz="2400" i="1" dirty="0"/>
              <a:t>Global Traveler</a:t>
            </a:r>
          </a:p>
          <a:p>
            <a:pPr defTabSz="914392"/>
            <a:endParaRPr lang="en-US" sz="2400" dirty="0">
              <a:solidFill>
                <a:srgbClr val="0033A0"/>
              </a:solidFill>
              <a:latin typeface="Arial"/>
              <a:cs typeface="Arial" panose="020B0604020202020204" pitchFamily="34" charset="0"/>
            </a:endParaRPr>
          </a:p>
        </p:txBody>
      </p:sp>
      <p:sp>
        <p:nvSpPr>
          <p:cNvPr id="9" name="Rectangle 8">
            <a:extLst>
              <a:ext uri="{FF2B5EF4-FFF2-40B4-BE49-F238E27FC236}">
                <a16:creationId xmlns:a16="http://schemas.microsoft.com/office/drawing/2014/main" id="{C4328DCC-03EF-799A-6F89-72E281985803}"/>
              </a:ext>
            </a:extLst>
          </p:cNvPr>
          <p:cNvSpPr/>
          <p:nvPr/>
        </p:nvSpPr>
        <p:spPr>
          <a:xfrm>
            <a:off x="1000565" y="5867400"/>
            <a:ext cx="2337499" cy="338554"/>
          </a:xfrm>
          <a:prstGeom prst="rect">
            <a:avLst/>
          </a:prstGeom>
        </p:spPr>
        <p:txBody>
          <a:bodyPr wrap="none">
            <a:spAutoFit/>
          </a:bodyPr>
          <a:lstStyle/>
          <a:p>
            <a:pPr defTabSz="840984" fontAlgn="base">
              <a:spcBef>
                <a:spcPct val="0"/>
              </a:spcBef>
              <a:spcAft>
                <a:spcPct val="0"/>
              </a:spcAft>
            </a:pPr>
            <a:r>
              <a:rPr lang="en-US" sz="1600" dirty="0">
                <a:solidFill>
                  <a:schemeClr val="bg1"/>
                </a:solidFill>
                <a:latin typeface="Arial" panose="020B0604020202020204" pitchFamily="34" charset="0"/>
                <a:cs typeface="Arial" panose="020B0604020202020204" pitchFamily="34" charset="0"/>
              </a:rPr>
              <a:t>united.com/</a:t>
            </a:r>
            <a:r>
              <a:rPr lang="en-US" sz="1600" dirty="0" err="1">
                <a:solidFill>
                  <a:schemeClr val="bg1"/>
                </a:solidFill>
                <a:latin typeface="Arial" panose="020B0604020202020204" pitchFamily="34" charset="0"/>
                <a:cs typeface="Arial" panose="020B0604020202020204" pitchFamily="34" charset="0"/>
              </a:rPr>
              <a:t>mileageplus</a:t>
            </a:r>
            <a:endParaRPr lang="en-US" sz="1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1F8B3A6-2F2A-9A50-5C7C-0AAD29CD5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495" y="626079"/>
            <a:ext cx="3198006" cy="1044035"/>
          </a:xfrm>
          <a:prstGeom prst="rect">
            <a:avLst/>
          </a:prstGeom>
        </p:spPr>
      </p:pic>
    </p:spTree>
    <p:extLst>
      <p:ext uri="{BB962C8B-B14F-4D97-AF65-F5344CB8AC3E}">
        <p14:creationId xmlns:p14="http://schemas.microsoft.com/office/powerpoint/2010/main" val="253779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7DDD-FA84-4ED4-916A-F947E560C394}"/>
              </a:ext>
            </a:extLst>
          </p:cNvPr>
          <p:cNvSpPr>
            <a:spLocks noGrp="1"/>
          </p:cNvSpPr>
          <p:nvPr>
            <p:ph type="title"/>
          </p:nvPr>
        </p:nvSpPr>
        <p:spPr>
          <a:xfrm>
            <a:off x="838200" y="180558"/>
            <a:ext cx="10515600" cy="982909"/>
          </a:xfrm>
        </p:spPr>
        <p:txBody>
          <a:bodyPr/>
          <a:lstStyle/>
          <a:p>
            <a:r>
              <a:rPr lang="en-US" dirty="0"/>
              <a:t>Elite Status Benefits</a:t>
            </a:r>
          </a:p>
        </p:txBody>
      </p:sp>
      <p:pic>
        <p:nvPicPr>
          <p:cNvPr id="4" name="Picture 3">
            <a:extLst>
              <a:ext uri="{FF2B5EF4-FFF2-40B4-BE49-F238E27FC236}">
                <a16:creationId xmlns:a16="http://schemas.microsoft.com/office/drawing/2014/main" id="{85E9FF35-B0E6-4FFE-B7A8-4D3D7D23D597}"/>
              </a:ext>
            </a:extLst>
          </p:cNvPr>
          <p:cNvPicPr>
            <a:picLocks noChangeAspect="1"/>
          </p:cNvPicPr>
          <p:nvPr/>
        </p:nvPicPr>
        <p:blipFill>
          <a:blip r:embed="rId2"/>
          <a:stretch>
            <a:fillRect/>
          </a:stretch>
        </p:blipFill>
        <p:spPr>
          <a:xfrm>
            <a:off x="596519" y="751918"/>
            <a:ext cx="7435468" cy="3978845"/>
          </a:xfrm>
          <a:prstGeom prst="rect">
            <a:avLst/>
          </a:prstGeom>
        </p:spPr>
      </p:pic>
      <p:pic>
        <p:nvPicPr>
          <p:cNvPr id="6" name="Picture 5">
            <a:extLst>
              <a:ext uri="{FF2B5EF4-FFF2-40B4-BE49-F238E27FC236}">
                <a16:creationId xmlns:a16="http://schemas.microsoft.com/office/drawing/2014/main" id="{52F0AB29-8D40-401F-A1F5-A085BD4E681D}"/>
              </a:ext>
            </a:extLst>
          </p:cNvPr>
          <p:cNvPicPr>
            <a:picLocks noChangeAspect="1"/>
          </p:cNvPicPr>
          <p:nvPr/>
        </p:nvPicPr>
        <p:blipFill>
          <a:blip r:embed="rId3"/>
          <a:stretch>
            <a:fillRect/>
          </a:stretch>
        </p:blipFill>
        <p:spPr>
          <a:xfrm>
            <a:off x="662621" y="4709554"/>
            <a:ext cx="7435468" cy="1689150"/>
          </a:xfrm>
          <a:prstGeom prst="rect">
            <a:avLst/>
          </a:prstGeom>
        </p:spPr>
      </p:pic>
      <p:pic>
        <p:nvPicPr>
          <p:cNvPr id="8" name="Picture 7">
            <a:extLst>
              <a:ext uri="{FF2B5EF4-FFF2-40B4-BE49-F238E27FC236}">
                <a16:creationId xmlns:a16="http://schemas.microsoft.com/office/drawing/2014/main" id="{E3592D22-7B2D-409E-AEE8-3E82B906545A}"/>
              </a:ext>
            </a:extLst>
          </p:cNvPr>
          <p:cNvPicPr>
            <a:picLocks noChangeAspect="1"/>
          </p:cNvPicPr>
          <p:nvPr/>
        </p:nvPicPr>
        <p:blipFill>
          <a:blip r:embed="rId4"/>
          <a:stretch>
            <a:fillRect/>
          </a:stretch>
        </p:blipFill>
        <p:spPr>
          <a:xfrm>
            <a:off x="8273668" y="180558"/>
            <a:ext cx="2533650" cy="1104900"/>
          </a:xfrm>
          <a:prstGeom prst="rect">
            <a:avLst/>
          </a:prstGeom>
        </p:spPr>
      </p:pic>
      <p:pic>
        <p:nvPicPr>
          <p:cNvPr id="10" name="Picture 9">
            <a:extLst>
              <a:ext uri="{FF2B5EF4-FFF2-40B4-BE49-F238E27FC236}">
                <a16:creationId xmlns:a16="http://schemas.microsoft.com/office/drawing/2014/main" id="{9A937501-69C3-44ED-A235-DE5161A05FB7}"/>
              </a:ext>
            </a:extLst>
          </p:cNvPr>
          <p:cNvPicPr>
            <a:picLocks noChangeAspect="1"/>
          </p:cNvPicPr>
          <p:nvPr/>
        </p:nvPicPr>
        <p:blipFill>
          <a:blip r:embed="rId5"/>
          <a:stretch>
            <a:fillRect/>
          </a:stretch>
        </p:blipFill>
        <p:spPr>
          <a:xfrm>
            <a:off x="8273668" y="1529508"/>
            <a:ext cx="2543175" cy="1066800"/>
          </a:xfrm>
          <a:prstGeom prst="rect">
            <a:avLst/>
          </a:prstGeom>
        </p:spPr>
      </p:pic>
      <p:pic>
        <p:nvPicPr>
          <p:cNvPr id="14" name="Picture 13">
            <a:extLst>
              <a:ext uri="{FF2B5EF4-FFF2-40B4-BE49-F238E27FC236}">
                <a16:creationId xmlns:a16="http://schemas.microsoft.com/office/drawing/2014/main" id="{274961A1-3296-451F-8317-E75F069A5EA5}"/>
              </a:ext>
            </a:extLst>
          </p:cNvPr>
          <p:cNvPicPr>
            <a:picLocks noChangeAspect="1"/>
          </p:cNvPicPr>
          <p:nvPr/>
        </p:nvPicPr>
        <p:blipFill>
          <a:blip r:embed="rId6"/>
          <a:stretch>
            <a:fillRect/>
          </a:stretch>
        </p:blipFill>
        <p:spPr>
          <a:xfrm>
            <a:off x="8273668" y="2840358"/>
            <a:ext cx="2705100" cy="1028700"/>
          </a:xfrm>
          <a:prstGeom prst="rect">
            <a:avLst/>
          </a:prstGeom>
        </p:spPr>
      </p:pic>
      <p:pic>
        <p:nvPicPr>
          <p:cNvPr id="16" name="Picture 15">
            <a:extLst>
              <a:ext uri="{FF2B5EF4-FFF2-40B4-BE49-F238E27FC236}">
                <a16:creationId xmlns:a16="http://schemas.microsoft.com/office/drawing/2014/main" id="{648EB707-2120-4AFA-AC88-E3169B688BB9}"/>
              </a:ext>
            </a:extLst>
          </p:cNvPr>
          <p:cNvPicPr>
            <a:picLocks noChangeAspect="1"/>
          </p:cNvPicPr>
          <p:nvPr/>
        </p:nvPicPr>
        <p:blipFill>
          <a:blip r:embed="rId7"/>
          <a:stretch>
            <a:fillRect/>
          </a:stretch>
        </p:blipFill>
        <p:spPr>
          <a:xfrm>
            <a:off x="8273668" y="4113108"/>
            <a:ext cx="2552700" cy="1000125"/>
          </a:xfrm>
          <a:prstGeom prst="rect">
            <a:avLst/>
          </a:prstGeom>
        </p:spPr>
      </p:pic>
      <p:sp>
        <p:nvSpPr>
          <p:cNvPr id="20" name="TextBox 19">
            <a:extLst>
              <a:ext uri="{FF2B5EF4-FFF2-40B4-BE49-F238E27FC236}">
                <a16:creationId xmlns:a16="http://schemas.microsoft.com/office/drawing/2014/main" id="{54974CBA-D4A4-4825-A8E0-AA7358845E34}"/>
              </a:ext>
            </a:extLst>
          </p:cNvPr>
          <p:cNvSpPr txBox="1"/>
          <p:nvPr/>
        </p:nvSpPr>
        <p:spPr>
          <a:xfrm rot="10800000" flipV="1">
            <a:off x="8273668" y="5149417"/>
            <a:ext cx="2077371" cy="1477328"/>
          </a:xfrm>
          <a:prstGeom prst="rect">
            <a:avLst/>
          </a:prstGeom>
          <a:noFill/>
        </p:spPr>
        <p:txBody>
          <a:bodyPr wrap="square">
            <a:spAutoFit/>
          </a:bodyPr>
          <a:lstStyle/>
          <a:p>
            <a:r>
              <a:rPr lang="en-US" dirty="0">
                <a:hlinkClick r:id="rId8"/>
              </a:rPr>
              <a:t>https://www.united.com/ual/en/us/fly/mileageplus/premier.html</a:t>
            </a:r>
            <a:endParaRPr lang="en-US" dirty="0"/>
          </a:p>
          <a:p>
            <a:endParaRPr lang="en-US" dirty="0"/>
          </a:p>
        </p:txBody>
      </p:sp>
    </p:spTree>
    <p:extLst>
      <p:ext uri="{BB962C8B-B14F-4D97-AF65-F5344CB8AC3E}">
        <p14:creationId xmlns:p14="http://schemas.microsoft.com/office/powerpoint/2010/main" val="4044193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3704-CD37-4077-B570-AE675058080F}"/>
              </a:ext>
            </a:extLst>
          </p:cNvPr>
          <p:cNvSpPr txBox="1">
            <a:spLocks/>
          </p:cNvSpPr>
          <p:nvPr/>
        </p:nvSpPr>
        <p:spPr>
          <a:xfrm>
            <a:off x="590550" y="2024544"/>
            <a:ext cx="7048500" cy="982909"/>
          </a:xfrm>
          <a:prstGeom prst="rect">
            <a:avLst/>
          </a:prstGeom>
        </p:spPr>
        <p:txBody>
          <a:bodyPr>
            <a:noAutofit/>
          </a:bodyPr>
          <a:lstStyle>
            <a:lvl1pPr algn="l" defTabSz="685800" rtl="0" eaLnBrk="1" latinLnBrk="0" hangingPunct="1">
              <a:lnSpc>
                <a:spcPct val="90000"/>
              </a:lnSpc>
              <a:spcBef>
                <a:spcPct val="0"/>
              </a:spcBef>
              <a:buNone/>
              <a:defRPr sz="2800" b="1" kern="1200">
                <a:solidFill>
                  <a:schemeClr val="tx1"/>
                </a:solidFill>
                <a:latin typeface="+mj-lt"/>
                <a:ea typeface="+mj-ea"/>
                <a:cs typeface="+mj-cs"/>
              </a:defRPr>
            </a:lvl1pPr>
          </a:lstStyle>
          <a:p>
            <a:pPr lvl="0">
              <a:defRPr/>
            </a:pPr>
            <a:r>
              <a:rPr lang="en-US" sz="5000" dirty="0">
                <a:solidFill>
                  <a:srgbClr val="0C2340"/>
                </a:solidFill>
                <a:latin typeface="Arial" panose="020B0604020202020204" pitchFamily="34" charset="0"/>
                <a:cs typeface="Arial" panose="020B0604020202020204" pitchFamily="34" charset="0"/>
              </a:rPr>
              <a:t>United is making travel easier</a:t>
            </a:r>
            <a:endParaRPr kumimoji="0" lang="en-US" sz="5000" b="1" i="0" u="none" strike="noStrike" kern="1200" cap="none" spc="0" normalizeH="0" baseline="0" noProof="0" dirty="0">
              <a:ln>
                <a:noFill/>
              </a:ln>
              <a:solidFill>
                <a:srgbClr val="0C234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40024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5GGBBGQbbPvpVKZAwJL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JT34ZaxCby1HePVoBgAB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 JV Template">
  <a:themeElements>
    <a:clrScheme name="Official United for Business">
      <a:dk1>
        <a:srgbClr val="0C2340"/>
      </a:dk1>
      <a:lt1>
        <a:srgbClr val="FFFFFF"/>
      </a:lt1>
      <a:dk2>
        <a:srgbClr val="0033A0"/>
      </a:dk2>
      <a:lt2>
        <a:srgbClr val="E5E7E8"/>
      </a:lt2>
      <a:accent1>
        <a:srgbClr val="B6B8DC"/>
      </a:accent1>
      <a:accent2>
        <a:srgbClr val="6144BB"/>
      </a:accent2>
      <a:accent3>
        <a:srgbClr val="00B2A9"/>
      </a:accent3>
      <a:accent4>
        <a:srgbClr val="69B3E7"/>
      </a:accent4>
      <a:accent5>
        <a:srgbClr val="FFC658"/>
      </a:accent5>
      <a:accent6>
        <a:srgbClr val="009CDE"/>
      </a:accent6>
      <a:hlink>
        <a:srgbClr val="0563C1"/>
      </a:hlink>
      <a:folHlink>
        <a:srgbClr val="572C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ted_for_Business_Template" id="{1EFBEE36-567C-444D-B001-A788E85AE71D}" vid="{EA371C01-6100-7049-972E-A92AD0C8526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ted for Business">
  <a:themeElements>
    <a:clrScheme name="United for Business Official">
      <a:dk1>
        <a:srgbClr val="0C2340"/>
      </a:dk1>
      <a:lt1>
        <a:srgbClr val="FFFFFF"/>
      </a:lt1>
      <a:dk2>
        <a:srgbClr val="B6B8DC"/>
      </a:dk2>
      <a:lt2>
        <a:srgbClr val="D3D3D0"/>
      </a:lt2>
      <a:accent1>
        <a:srgbClr val="0033A0"/>
      </a:accent1>
      <a:accent2>
        <a:srgbClr val="6144BB"/>
      </a:accent2>
      <a:accent3>
        <a:srgbClr val="00B2A9"/>
      </a:accent3>
      <a:accent4>
        <a:srgbClr val="69B3E7"/>
      </a:accent4>
      <a:accent5>
        <a:srgbClr val="7C878E"/>
      </a:accent5>
      <a:accent6>
        <a:srgbClr val="CEB887"/>
      </a:accent6>
      <a:hlink>
        <a:srgbClr val="007CD5"/>
      </a:hlink>
      <a:folHlink>
        <a:srgbClr val="0066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4B-Template-May2021" id="{E2C55EA0-B28B-B440-A1AE-93A44C7DFD3C}" vid="{DD64C44C-CA21-6540-AB31-00F094C5B812}"/>
    </a:ext>
  </a:extLst>
</a:theme>
</file>

<file path=ppt/theme/theme3.xml><?xml version="1.0" encoding="utf-8"?>
<a:theme xmlns:a="http://schemas.openxmlformats.org/drawingml/2006/main" name="1_No JV Template_de87810f1eaf43719976f8d2cdde0cf7">
  <a:themeElements>
    <a:clrScheme name="Official United for Business">
      <a:dk1>
        <a:srgbClr val="0C2340"/>
      </a:dk1>
      <a:lt1>
        <a:srgbClr val="FFFFFF"/>
      </a:lt1>
      <a:dk2>
        <a:srgbClr val="0033A0"/>
      </a:dk2>
      <a:lt2>
        <a:srgbClr val="E5E7E8"/>
      </a:lt2>
      <a:accent1>
        <a:srgbClr val="B6B8DC"/>
      </a:accent1>
      <a:accent2>
        <a:srgbClr val="6144BB"/>
      </a:accent2>
      <a:accent3>
        <a:srgbClr val="00B2A9"/>
      </a:accent3>
      <a:accent4>
        <a:srgbClr val="69B3E7"/>
      </a:accent4>
      <a:accent5>
        <a:srgbClr val="FFC658"/>
      </a:accent5>
      <a:accent6>
        <a:srgbClr val="009CDE"/>
      </a:accent6>
      <a:hlink>
        <a:srgbClr val="0563C1"/>
      </a:hlink>
      <a:folHlink>
        <a:srgbClr val="572C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BR_Updated_AD_October_22" id="{8F8C298F-F368-284D-B78B-60284A874B42}" vid="{DF04F9E7-7C03-F744-BC85-CDA43A99BA94}"/>
    </a:ext>
  </a:extLst>
</a:theme>
</file>

<file path=ppt/theme/theme4.xml><?xml version="1.0" encoding="utf-8"?>
<a:theme xmlns:a="http://schemas.openxmlformats.org/drawingml/2006/main" name="No JV Template">
  <a:themeElements>
    <a:clrScheme name="Official United for Business">
      <a:dk1>
        <a:srgbClr val="0C2340"/>
      </a:dk1>
      <a:lt1>
        <a:srgbClr val="FFFFFF"/>
      </a:lt1>
      <a:dk2>
        <a:srgbClr val="0033A0"/>
      </a:dk2>
      <a:lt2>
        <a:srgbClr val="E5E7E8"/>
      </a:lt2>
      <a:accent1>
        <a:srgbClr val="B6B8DC"/>
      </a:accent1>
      <a:accent2>
        <a:srgbClr val="6144BB"/>
      </a:accent2>
      <a:accent3>
        <a:srgbClr val="00B2A9"/>
      </a:accent3>
      <a:accent4>
        <a:srgbClr val="69B3E7"/>
      </a:accent4>
      <a:accent5>
        <a:srgbClr val="FFC658"/>
      </a:accent5>
      <a:accent6>
        <a:srgbClr val="009CDE"/>
      </a:accent6>
      <a:hlink>
        <a:srgbClr val="0563C1"/>
      </a:hlink>
      <a:folHlink>
        <a:srgbClr val="572C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BR_Updated_AD_October_22" id="{8F8C298F-F368-284D-B78B-60284A874B42}" vid="{DF04F9E7-7C03-F744-BC85-CDA43A99BA94}"/>
    </a:ext>
  </a:extLst>
</a:theme>
</file>

<file path=ppt/theme/theme5.xml><?xml version="1.0" encoding="utf-8"?>
<a:theme xmlns:a="http://schemas.openxmlformats.org/drawingml/2006/main" name="United for Business">
  <a:themeElements>
    <a:clrScheme name="United for Business Official">
      <a:dk1>
        <a:srgbClr val="0C2340"/>
      </a:dk1>
      <a:lt1>
        <a:srgbClr val="FFFFFF"/>
      </a:lt1>
      <a:dk2>
        <a:srgbClr val="B6B8DC"/>
      </a:dk2>
      <a:lt2>
        <a:srgbClr val="D3D3D0"/>
      </a:lt2>
      <a:accent1>
        <a:srgbClr val="0033A0"/>
      </a:accent1>
      <a:accent2>
        <a:srgbClr val="6144BB"/>
      </a:accent2>
      <a:accent3>
        <a:srgbClr val="00B2A9"/>
      </a:accent3>
      <a:accent4>
        <a:srgbClr val="69B3E7"/>
      </a:accent4>
      <a:accent5>
        <a:srgbClr val="7C878E"/>
      </a:accent5>
      <a:accent6>
        <a:srgbClr val="CEB887"/>
      </a:accent6>
      <a:hlink>
        <a:srgbClr val="007CD5"/>
      </a:hlink>
      <a:folHlink>
        <a:srgbClr val="0066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4B-Template-May2021" id="{E2C55EA0-B28B-B440-A1AE-93A44C7DFD3C}" vid="{DD64C44C-CA21-6540-AB31-00F094C5B812}"/>
    </a:ext>
  </a:extLst>
</a:theme>
</file>

<file path=ppt/theme/theme6.xml><?xml version="1.0" encoding="utf-8"?>
<a:theme xmlns:a="http://schemas.openxmlformats.org/drawingml/2006/main" name="United for Business">
  <a:themeElements>
    <a:clrScheme name="United for Business Official">
      <a:dk1>
        <a:srgbClr val="0C2340"/>
      </a:dk1>
      <a:lt1>
        <a:srgbClr val="FFFFFF"/>
      </a:lt1>
      <a:dk2>
        <a:srgbClr val="B6B8DC"/>
      </a:dk2>
      <a:lt2>
        <a:srgbClr val="D3D3D0"/>
      </a:lt2>
      <a:accent1>
        <a:srgbClr val="0033A0"/>
      </a:accent1>
      <a:accent2>
        <a:srgbClr val="6144BB"/>
      </a:accent2>
      <a:accent3>
        <a:srgbClr val="00B2A9"/>
      </a:accent3>
      <a:accent4>
        <a:srgbClr val="69B3E7"/>
      </a:accent4>
      <a:accent5>
        <a:srgbClr val="7C878E"/>
      </a:accent5>
      <a:accent6>
        <a:srgbClr val="CEB887"/>
      </a:accent6>
      <a:hlink>
        <a:srgbClr val="007CD5"/>
      </a:hlink>
      <a:folHlink>
        <a:srgbClr val="0066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ted_for_Business_Template" id="{1B9839C7-958C-274C-8C2F-35D50101E16A}" vid="{D7AFEAD9-AF7F-6246-BEF4-B6056BFA6E40}"/>
    </a:ext>
  </a:extLst>
</a:theme>
</file>

<file path=ppt/theme/theme7.xml><?xml version="1.0" encoding="utf-8"?>
<a:theme xmlns:a="http://schemas.openxmlformats.org/drawingml/2006/main" name="No JV Template">
  <a:themeElements>
    <a:clrScheme name="Official United for Business">
      <a:dk1>
        <a:srgbClr val="0C2340"/>
      </a:dk1>
      <a:lt1>
        <a:srgbClr val="FFFFFF"/>
      </a:lt1>
      <a:dk2>
        <a:srgbClr val="0033A0"/>
      </a:dk2>
      <a:lt2>
        <a:srgbClr val="E5E7E8"/>
      </a:lt2>
      <a:accent1>
        <a:srgbClr val="B6B8DC"/>
      </a:accent1>
      <a:accent2>
        <a:srgbClr val="6144BB"/>
      </a:accent2>
      <a:accent3>
        <a:srgbClr val="00B2A9"/>
      </a:accent3>
      <a:accent4>
        <a:srgbClr val="69B3E7"/>
      </a:accent4>
      <a:accent5>
        <a:srgbClr val="FFC658"/>
      </a:accent5>
      <a:accent6>
        <a:srgbClr val="009CDE"/>
      </a:accent6>
      <a:hlink>
        <a:srgbClr val="0563C1"/>
      </a:hlink>
      <a:folHlink>
        <a:srgbClr val="572C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ted_for_Business_Template" id="{1EFBEE36-567C-444D-B001-A788E85AE71D}" vid="{EA371C01-6100-7049-972E-A92AD0C8526A}"/>
    </a:ext>
  </a:extLst>
</a:theme>
</file>

<file path=ppt/theme/theme8.xml><?xml version="1.0" encoding="utf-8"?>
<a:theme xmlns:a="http://schemas.openxmlformats.org/drawingml/2006/main" name="No JV Template">
  <a:themeElements>
    <a:clrScheme name="Official United for Business">
      <a:dk1>
        <a:srgbClr val="0C2340"/>
      </a:dk1>
      <a:lt1>
        <a:srgbClr val="FFFFFF"/>
      </a:lt1>
      <a:dk2>
        <a:srgbClr val="0033A0"/>
      </a:dk2>
      <a:lt2>
        <a:srgbClr val="E5E7E8"/>
      </a:lt2>
      <a:accent1>
        <a:srgbClr val="B6B8DC"/>
      </a:accent1>
      <a:accent2>
        <a:srgbClr val="6144BB"/>
      </a:accent2>
      <a:accent3>
        <a:srgbClr val="00B2A9"/>
      </a:accent3>
      <a:accent4>
        <a:srgbClr val="69B3E7"/>
      </a:accent4>
      <a:accent5>
        <a:srgbClr val="FFC658"/>
      </a:accent5>
      <a:accent6>
        <a:srgbClr val="009CDE"/>
      </a:accent6>
      <a:hlink>
        <a:srgbClr val="0563C1"/>
      </a:hlink>
      <a:folHlink>
        <a:srgbClr val="572C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ted_Meetings_Overview_Internal" id="{712AEF75-802B-445C-8F94-2A0D8C315924}" vid="{EB84BAD9-8549-43FD-AB11-5CD597EF0ABD}"/>
    </a:ext>
  </a:extLst>
</a:theme>
</file>

<file path=ppt/theme/theme9.xml><?xml version="1.0" encoding="utf-8"?>
<a:theme xmlns:a="http://schemas.openxmlformats.org/drawingml/2006/main" name="1_Eco-Skies Theme">
  <a:themeElements>
    <a:clrScheme name="Custom 1">
      <a:dk1>
        <a:srgbClr val="000000"/>
      </a:dk1>
      <a:lt1>
        <a:srgbClr val="FFFFFF"/>
      </a:lt1>
      <a:dk2>
        <a:srgbClr val="003399"/>
      </a:dk2>
      <a:lt2>
        <a:srgbClr val="808080"/>
      </a:lt2>
      <a:accent1>
        <a:srgbClr val="D4D4D0"/>
      </a:accent1>
      <a:accent2>
        <a:srgbClr val="EDB72B"/>
      </a:accent2>
      <a:accent3>
        <a:srgbClr val="FFFFFF"/>
      </a:accent3>
      <a:accent4>
        <a:srgbClr val="404246"/>
      </a:accent4>
      <a:accent5>
        <a:srgbClr val="E6E6E4"/>
      </a:accent5>
      <a:accent6>
        <a:srgbClr val="D7A626"/>
      </a:accent6>
      <a:hlink>
        <a:srgbClr val="7C848A"/>
      </a:hlink>
      <a:folHlink>
        <a:srgbClr val="647D8F"/>
      </a:folHlink>
    </a:clrScheme>
    <a:fontScheme name="United_PowerPoint_200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United_PowerPoint_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FreestylePackInfo ReferencePageId="50e0e28b-02f1-41e8-a895-7b303990d50c" ReferenceProviderType="DocCenter" ReferenceContentId="a56528de-6160-4c4e-b4fa-ce0154b23c06" ReferenceContentVersionId="8b785129-5381-45ad-937c-ee22ea71d2bd" ReferenceMajorVersion="2" ReferenceMinorVersion="0"/>
</file>

<file path=customXml/item2.xml><?xml version="1.0" encoding="utf-8"?>
<FreestylePackInfo ReferencePageId="35deccdc-e1fe-4c0e-bc5e-fa8207844eda" ReferenceProviderType="DocCenter" ReferenceContentId="fa0a0a5c-04b1-4bfa-9d46-a7839ab839ce" ReferenceContentVersionId="b974cb27-d0b3-40f8-be94-7402f79efc0a" ReferenceMajorVersion="8" ReferenceMinorVersion="0"/>
</file>

<file path=customXml/item3.xml><?xml version="1.0" encoding="utf-8"?>
<FreestylePackInfo ReferencePageId="58f8e66e-77d3-4490-8b76-fd970cd24648" ReferenceProviderType="DocCenter" ReferenceContentId="fa0a0a5c-04b1-4bfa-9d46-a7839ab839ce" ReferenceContentVersionId="b974cb27-d0b3-40f8-be94-7402f79efc0a" ReferenceMajorVersion="8" ReferenceMinorVersion="0"/>
</file>

<file path=customXml/itemProps1.xml><?xml version="1.0" encoding="utf-8"?>
<ds:datastoreItem xmlns:ds="http://schemas.openxmlformats.org/officeDocument/2006/customXml" ds:itemID="{6685DD4F-0D57-494B-8B6B-6C56404434D4}">
  <ds:schemaRefs/>
</ds:datastoreItem>
</file>

<file path=customXml/itemProps2.xml><?xml version="1.0" encoding="utf-8"?>
<ds:datastoreItem xmlns:ds="http://schemas.openxmlformats.org/officeDocument/2006/customXml" ds:itemID="{7E925DF9-AC69-4AC2-96CB-3FEA35156B11}">
  <ds:schemaRefs/>
</ds:datastoreItem>
</file>

<file path=customXml/itemProps3.xml><?xml version="1.0" encoding="utf-8"?>
<ds:datastoreItem xmlns:ds="http://schemas.openxmlformats.org/officeDocument/2006/customXml" ds:itemID="{9A1E56C1-DD13-49DD-9D49-0557F0BFF333}">
  <ds:schemaRefs/>
</ds:datastoreItem>
</file>

<file path=docProps/app.xml><?xml version="1.0" encoding="utf-8"?>
<Properties xmlns="http://schemas.openxmlformats.org/officeDocument/2006/extended-properties" xmlns:vt="http://schemas.openxmlformats.org/officeDocument/2006/docPropsVTypes">
  <Template/>
  <TotalTime>6759</TotalTime>
  <Words>2129</Words>
  <Application>Microsoft Office PowerPoint</Application>
  <PresentationFormat>Widescreen</PresentationFormat>
  <Paragraphs>415</Paragraphs>
  <Slides>23</Slides>
  <Notes>9</Notes>
  <HiddenSlides>0</HiddenSlides>
  <MMClips>0</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37" baseType="lpstr">
      <vt:lpstr>Arial</vt:lpstr>
      <vt:lpstr>Calibri</vt:lpstr>
      <vt:lpstr>Courier New</vt:lpstr>
      <vt:lpstr>Wingdings</vt:lpstr>
      <vt:lpstr>No JV Template</vt:lpstr>
      <vt:lpstr>United for Business</vt:lpstr>
      <vt:lpstr>1_No JV Template_de87810f1eaf43719976f8d2cdde0cf7</vt:lpstr>
      <vt:lpstr>No JV Template</vt:lpstr>
      <vt:lpstr>United for Business</vt:lpstr>
      <vt:lpstr>United for Business</vt:lpstr>
      <vt:lpstr>No JV Template</vt:lpstr>
      <vt:lpstr>No JV Template</vt:lpstr>
      <vt:lpstr>1_Eco-Skies Theme</vt:lpstr>
      <vt:lpstr>think-cell Slide</vt:lpstr>
      <vt:lpstr>University of Oregon  United Airlines Updates</vt:lpstr>
      <vt:lpstr>PowerPoint Presentation</vt:lpstr>
      <vt:lpstr>PowerPoint Presentation</vt:lpstr>
      <vt:lpstr>PowerPoint Presentation</vt:lpstr>
      <vt:lpstr>PowerPoint Presentation</vt:lpstr>
      <vt:lpstr>PowerPoint Presentation</vt:lpstr>
      <vt:lpstr>PowerPoint Presentation</vt:lpstr>
      <vt:lpstr>Elite Status Benefits</vt:lpstr>
      <vt:lpstr>PowerPoint Presentation</vt:lpstr>
      <vt:lpstr>Contactless virtual assistance with “Agent on Demand”</vt:lpstr>
      <vt:lpstr>PowerPoint Presentation</vt:lpstr>
      <vt:lpstr>New technology makes connecting flights smoother</vt:lpstr>
      <vt:lpstr>Enjoy even more flexibility when your company’s travel plans change</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DuBois, Ashley</dc:creator>
  <cp:lastModifiedBy>Walters, Leigh</cp:lastModifiedBy>
  <cp:revision>63</cp:revision>
  <dcterms:created xsi:type="dcterms:W3CDTF">2019-09-16T20:04:48Z</dcterms:created>
  <dcterms:modified xsi:type="dcterms:W3CDTF">2022-10-26T18:12:25Z</dcterms:modified>
</cp:coreProperties>
</file>