
<file path=[Content_Types].xml><?xml version="1.0" encoding="utf-8"?>
<Types xmlns="http://schemas.openxmlformats.org/package/2006/content-types">
  <Default Extension="fntdata" ContentType="application/x-fontdata"/>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4"/>
  </p:sldMasterIdLst>
  <p:notesMasterIdLst>
    <p:notesMasterId r:id="rId6"/>
  </p:notesMasterIdLst>
  <p:sldIdLst>
    <p:sldId id="266" r:id="rId5"/>
  </p:sldIdLst>
  <p:sldSz cx="9144000" cy="5143500" type="screen16x9"/>
  <p:notesSz cx="6858000" cy="9144000"/>
  <p:embeddedFontLst>
    <p:embeddedFont>
      <p:font typeface="Barlow" panose="00000500000000000000" pitchFamily="2" charset="0"/>
      <p:regular r:id="rId7"/>
      <p:bold r:id="rId8"/>
      <p:italic r:id="rId9"/>
      <p:boldItalic r:id="rId10"/>
    </p:embeddedFont>
    <p:embeddedFont>
      <p:font typeface="Open Sans" panose="020B0606030504020204" pitchFamily="34" charset="0"/>
      <p:regular r:id="rId11"/>
      <p:bold r:id="rId12"/>
      <p:italic r:id="rId13"/>
      <p:boldItalic r:id="rId14"/>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348C0EF-2F75-4168-8B7A-47ABB327C912}" v="32" dt="2023-01-12T21:27:07.185"/>
    <p1510:client id="{305E508B-4F25-4979-9A23-F1B81E8456AD}" v="197" dt="2023-01-17T16:38:11.423"/>
    <p1510:client id="{64B773EB-ED02-4E2E-91FF-8F92621A31B6}" v="101" dt="2023-01-17T16:52:34.594"/>
    <p1510:client id="{88EE7398-5633-471A-ACF1-187DD3726159}" v="15" dt="2023-01-18T16:06:32.224"/>
    <p1510:client id="{C9EE07F7-0BE1-418E-8C09-2F9BFC586DBF}" v="143" dt="2023-01-17T23:36:13.13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slideViewPr>
    <p:cSldViewPr snapToGrid="0">
      <p:cViewPr varScale="1">
        <p:scale>
          <a:sx n="100" d="100"/>
          <a:sy n="100" d="100"/>
        </p:scale>
        <p:origin x="0" y="0"/>
      </p:cViewPr>
      <p:guideLst>
        <p:guide orient="horz" pos="1620"/>
        <p:guide pos="2880"/>
      </p:guideLst>
    </p:cSldViewPr>
  </p:slide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font" Target="fonts/font2.fntdata"/><Relationship Id="rId13" Type="http://schemas.openxmlformats.org/officeDocument/2006/relationships/font" Target="fonts/font7.fntdata"/><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font" Target="fonts/font1.fntdata"/><Relationship Id="rId12" Type="http://schemas.openxmlformats.org/officeDocument/2006/relationships/font" Target="fonts/font6.fntdata"/><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font" Target="fonts/font5.fntdata"/><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font" Target="fonts/font4.fntdata"/><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font" Target="fonts/font3.fntdata"/><Relationship Id="rId14" Type="http://schemas.openxmlformats.org/officeDocument/2006/relationships/font" Target="fonts/font8.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Bree Weeden" userId="S::breew@uoregon.edu::63747f59-7c58-4705-b6be-bc3ea7629a28" providerId="AD" clId="Web-{88EE7398-5633-471A-ACF1-187DD3726159}"/>
    <pc:docChg chg="modSld">
      <pc:chgData name="Bree Weeden" userId="S::breew@uoregon.edu::63747f59-7c58-4705-b6be-bc3ea7629a28" providerId="AD" clId="Web-{88EE7398-5633-471A-ACF1-187DD3726159}" dt="2023-01-18T16:06:32.224" v="9" actId="1076"/>
      <pc:docMkLst>
        <pc:docMk/>
      </pc:docMkLst>
      <pc:sldChg chg="addSp modSp">
        <pc:chgData name="Bree Weeden" userId="S::breew@uoregon.edu::63747f59-7c58-4705-b6be-bc3ea7629a28" providerId="AD" clId="Web-{88EE7398-5633-471A-ACF1-187DD3726159}" dt="2023-01-18T16:06:32.224" v="9" actId="1076"/>
        <pc:sldMkLst>
          <pc:docMk/>
          <pc:sldMk cId="0" sldId="266"/>
        </pc:sldMkLst>
        <pc:spChg chg="add mod">
          <ac:chgData name="Bree Weeden" userId="S::breew@uoregon.edu::63747f59-7c58-4705-b6be-bc3ea7629a28" providerId="AD" clId="Web-{88EE7398-5633-471A-ACF1-187DD3726159}" dt="2023-01-18T16:06:32.224" v="9" actId="1076"/>
          <ac:spMkLst>
            <pc:docMk/>
            <pc:sldMk cId="0" sldId="266"/>
            <ac:spMk id="5" creationId="{3FAF6323-BB16-0FDD-67D6-B9FFE7ACB809}"/>
          </ac:spMkLst>
        </pc:spChg>
      </pc:sldChg>
    </pc:docChg>
  </pc:docChgLst>
  <pc:docChgLst>
    <pc:chgData clId="Web-{2348C0EF-2F75-4168-8B7A-47ABB327C912}"/>
    <pc:docChg chg="modSld">
      <pc:chgData name="" userId="" providerId="" clId="Web-{2348C0EF-2F75-4168-8B7A-47ABB327C912}" dt="2023-01-12T21:25:53.949" v="22" actId="20577"/>
      <pc:docMkLst>
        <pc:docMk/>
      </pc:docMkLst>
      <pc:sldChg chg="modSp">
        <pc:chgData name="" userId="" providerId="" clId="Web-{2348C0EF-2F75-4168-8B7A-47ABB327C912}" dt="2023-01-12T21:25:53.949" v="22" actId="20577"/>
        <pc:sldMkLst>
          <pc:docMk/>
          <pc:sldMk cId="0" sldId="256"/>
        </pc:sldMkLst>
        <pc:spChg chg="mod">
          <ac:chgData name="" userId="" providerId="" clId="Web-{2348C0EF-2F75-4168-8B7A-47ABB327C912}" dt="2023-01-12T21:25:53.949" v="22" actId="20577"/>
          <ac:spMkLst>
            <pc:docMk/>
            <pc:sldMk cId="0" sldId="256"/>
            <ac:spMk id="61" creationId="{00000000-0000-0000-0000-000000000000}"/>
          </ac:spMkLst>
        </pc:spChg>
      </pc:sldChg>
    </pc:docChg>
  </pc:docChgLst>
  <pc:docChgLst>
    <pc:chgData name="Bree Weeden" userId="S::breew@uoregon.edu::63747f59-7c58-4705-b6be-bc3ea7629a28" providerId="AD" clId="Web-{2348C0EF-2F75-4168-8B7A-47ABB327C912}"/>
    <pc:docChg chg="delSld modSld sldOrd">
      <pc:chgData name="Bree Weeden" userId="S::breew@uoregon.edu::63747f59-7c58-4705-b6be-bc3ea7629a28" providerId="AD" clId="Web-{2348C0EF-2F75-4168-8B7A-47ABB327C912}" dt="2023-01-12T21:27:07.185" v="7"/>
      <pc:docMkLst>
        <pc:docMk/>
      </pc:docMkLst>
      <pc:sldChg chg="modSp">
        <pc:chgData name="Bree Weeden" userId="S::breew@uoregon.edu::63747f59-7c58-4705-b6be-bc3ea7629a28" providerId="AD" clId="Web-{2348C0EF-2F75-4168-8B7A-47ABB327C912}" dt="2023-01-12T21:25:57.636" v="1" actId="20577"/>
        <pc:sldMkLst>
          <pc:docMk/>
          <pc:sldMk cId="0" sldId="256"/>
        </pc:sldMkLst>
        <pc:spChg chg="mod">
          <ac:chgData name="Bree Weeden" userId="S::breew@uoregon.edu::63747f59-7c58-4705-b6be-bc3ea7629a28" providerId="AD" clId="Web-{2348C0EF-2F75-4168-8B7A-47ABB327C912}" dt="2023-01-12T21:25:57.636" v="1" actId="20577"/>
          <ac:spMkLst>
            <pc:docMk/>
            <pc:sldMk cId="0" sldId="256"/>
            <ac:spMk id="61" creationId="{00000000-0000-0000-0000-000000000000}"/>
          </ac:spMkLst>
        </pc:spChg>
      </pc:sldChg>
      <pc:sldChg chg="del">
        <pc:chgData name="Bree Weeden" userId="S::breew@uoregon.edu::63747f59-7c58-4705-b6be-bc3ea7629a28" providerId="AD" clId="Web-{2348C0EF-2F75-4168-8B7A-47ABB327C912}" dt="2023-01-12T21:26:14.778" v="2"/>
        <pc:sldMkLst>
          <pc:docMk/>
          <pc:sldMk cId="0" sldId="257"/>
        </pc:sldMkLst>
      </pc:sldChg>
      <pc:sldChg chg="del">
        <pc:chgData name="Bree Weeden" userId="S::breew@uoregon.edu::63747f59-7c58-4705-b6be-bc3ea7629a28" providerId="AD" clId="Web-{2348C0EF-2F75-4168-8B7A-47ABB327C912}" dt="2023-01-12T21:26:15.199" v="3"/>
        <pc:sldMkLst>
          <pc:docMk/>
          <pc:sldMk cId="0" sldId="258"/>
        </pc:sldMkLst>
      </pc:sldChg>
      <pc:sldChg chg="del">
        <pc:chgData name="Bree Weeden" userId="S::breew@uoregon.edu::63747f59-7c58-4705-b6be-bc3ea7629a28" providerId="AD" clId="Web-{2348C0EF-2F75-4168-8B7A-47ABB327C912}" dt="2023-01-12T21:27:07.185" v="7"/>
        <pc:sldMkLst>
          <pc:docMk/>
          <pc:sldMk cId="0" sldId="260"/>
        </pc:sldMkLst>
      </pc:sldChg>
      <pc:sldChg chg="del">
        <pc:chgData name="Bree Weeden" userId="S::breew@uoregon.edu::63747f59-7c58-4705-b6be-bc3ea7629a28" providerId="AD" clId="Web-{2348C0EF-2F75-4168-8B7A-47ABB327C912}" dt="2023-01-12T21:26:37.106" v="5"/>
        <pc:sldMkLst>
          <pc:docMk/>
          <pc:sldMk cId="0" sldId="265"/>
        </pc:sldMkLst>
      </pc:sldChg>
      <pc:sldChg chg="ord">
        <pc:chgData name="Bree Weeden" userId="S::breew@uoregon.edu::63747f59-7c58-4705-b6be-bc3ea7629a28" providerId="AD" clId="Web-{2348C0EF-2F75-4168-8B7A-47ABB327C912}" dt="2023-01-12T21:26:35.106" v="4"/>
        <pc:sldMkLst>
          <pc:docMk/>
          <pc:sldMk cId="0" sldId="266"/>
        </pc:sldMkLst>
      </pc:sldChg>
      <pc:sldChg chg="del">
        <pc:chgData name="Bree Weeden" userId="S::breew@uoregon.edu::63747f59-7c58-4705-b6be-bc3ea7629a28" providerId="AD" clId="Web-{2348C0EF-2F75-4168-8B7A-47ABB327C912}" dt="2023-01-12T21:26:49.544" v="6"/>
        <pc:sldMkLst>
          <pc:docMk/>
          <pc:sldMk cId="0" sldId="268"/>
        </pc:sldMkLst>
      </pc:sldChg>
    </pc:docChg>
  </pc:docChgLst>
  <pc:docChgLst>
    <pc:chgData name="Bree Weeden" userId="S::breew@uoregon.edu::63747f59-7c58-4705-b6be-bc3ea7629a28" providerId="AD" clId="Web-{C9EE07F7-0BE1-418E-8C09-2F9BFC586DBF}"/>
    <pc:docChg chg="modSld">
      <pc:chgData name="Bree Weeden" userId="S::breew@uoregon.edu::63747f59-7c58-4705-b6be-bc3ea7629a28" providerId="AD" clId="Web-{C9EE07F7-0BE1-418E-8C09-2F9BFC586DBF}" dt="2023-01-17T23:36:12.998" v="87" actId="14100"/>
      <pc:docMkLst>
        <pc:docMk/>
      </pc:docMkLst>
      <pc:sldChg chg="addSp modSp">
        <pc:chgData name="Bree Weeden" userId="S::breew@uoregon.edu::63747f59-7c58-4705-b6be-bc3ea7629a28" providerId="AD" clId="Web-{C9EE07F7-0BE1-418E-8C09-2F9BFC586DBF}" dt="2023-01-17T23:36:12.998" v="87" actId="14100"/>
        <pc:sldMkLst>
          <pc:docMk/>
          <pc:sldMk cId="0" sldId="266"/>
        </pc:sldMkLst>
        <pc:spChg chg="add mod">
          <ac:chgData name="Bree Weeden" userId="S::breew@uoregon.edu::63747f59-7c58-4705-b6be-bc3ea7629a28" providerId="AD" clId="Web-{C9EE07F7-0BE1-418E-8C09-2F9BFC586DBF}" dt="2023-01-17T23:35:52.638" v="80" actId="20577"/>
          <ac:spMkLst>
            <pc:docMk/>
            <pc:sldMk cId="0" sldId="266"/>
            <ac:spMk id="4" creationId="{8F5C3847-504B-0107-9932-C50FAAEED012}"/>
          </ac:spMkLst>
        </pc:spChg>
        <pc:spChg chg="mod">
          <ac:chgData name="Bree Weeden" userId="S::breew@uoregon.edu::63747f59-7c58-4705-b6be-bc3ea7629a28" providerId="AD" clId="Web-{C9EE07F7-0BE1-418E-8C09-2F9BFC586DBF}" dt="2023-01-17T23:36:12.998" v="87" actId="14100"/>
          <ac:spMkLst>
            <pc:docMk/>
            <pc:sldMk cId="0" sldId="266"/>
            <ac:spMk id="159" creationId="{00000000-0000-0000-0000-000000000000}"/>
          </ac:spMkLst>
        </pc:spChg>
        <pc:picChg chg="add mod">
          <ac:chgData name="Bree Weeden" userId="S::breew@uoregon.edu::63747f59-7c58-4705-b6be-bc3ea7629a28" providerId="AD" clId="Web-{C9EE07F7-0BE1-418E-8C09-2F9BFC586DBF}" dt="2023-01-17T23:35:39.559" v="77" actId="1076"/>
          <ac:picMkLst>
            <pc:docMk/>
            <pc:sldMk cId="0" sldId="266"/>
            <ac:picMk id="2" creationId="{F28E58A9-A16B-20C0-F994-CD29022DC5C8}"/>
          </ac:picMkLst>
        </pc:picChg>
      </pc:sldChg>
    </pc:docChg>
  </pc:docChgLst>
  <pc:docChgLst>
    <pc:chgData name="Bree Weeden" userId="S::breew@uoregon.edu::63747f59-7c58-4705-b6be-bc3ea7629a28" providerId="AD" clId="Web-{305E508B-4F25-4979-9A23-F1B81E8456AD}"/>
    <pc:docChg chg="delSld modSld">
      <pc:chgData name="Bree Weeden" userId="S::breew@uoregon.edu::63747f59-7c58-4705-b6be-bc3ea7629a28" providerId="AD" clId="Web-{305E508B-4F25-4979-9A23-F1B81E8456AD}" dt="2023-01-17T16:38:11.423" v="117" actId="1076"/>
      <pc:docMkLst>
        <pc:docMk/>
      </pc:docMkLst>
      <pc:sldChg chg="del">
        <pc:chgData name="Bree Weeden" userId="S::breew@uoregon.edu::63747f59-7c58-4705-b6be-bc3ea7629a28" providerId="AD" clId="Web-{305E508B-4F25-4979-9A23-F1B81E8456AD}" dt="2023-01-17T16:37:53.017" v="109"/>
        <pc:sldMkLst>
          <pc:docMk/>
          <pc:sldMk cId="0" sldId="256"/>
        </pc:sldMkLst>
      </pc:sldChg>
      <pc:sldChg chg="del">
        <pc:chgData name="Bree Weeden" userId="S::breew@uoregon.edu::63747f59-7c58-4705-b6be-bc3ea7629a28" providerId="AD" clId="Web-{305E508B-4F25-4979-9A23-F1B81E8456AD}" dt="2023-01-17T16:37:54.454" v="110"/>
        <pc:sldMkLst>
          <pc:docMk/>
          <pc:sldMk cId="0" sldId="259"/>
        </pc:sldMkLst>
      </pc:sldChg>
      <pc:sldChg chg="del">
        <pc:chgData name="Bree Weeden" userId="S::breew@uoregon.edu::63747f59-7c58-4705-b6be-bc3ea7629a28" providerId="AD" clId="Web-{305E508B-4F25-4979-9A23-F1B81E8456AD}" dt="2023-01-17T16:37:55.189" v="111"/>
        <pc:sldMkLst>
          <pc:docMk/>
          <pc:sldMk cId="0" sldId="261"/>
        </pc:sldMkLst>
      </pc:sldChg>
      <pc:sldChg chg="del">
        <pc:chgData name="Bree Weeden" userId="S::breew@uoregon.edu::63747f59-7c58-4705-b6be-bc3ea7629a28" providerId="AD" clId="Web-{305E508B-4F25-4979-9A23-F1B81E8456AD}" dt="2023-01-17T16:37:56.173" v="112"/>
        <pc:sldMkLst>
          <pc:docMk/>
          <pc:sldMk cId="0" sldId="262"/>
        </pc:sldMkLst>
      </pc:sldChg>
      <pc:sldChg chg="del">
        <pc:chgData name="Bree Weeden" userId="S::breew@uoregon.edu::63747f59-7c58-4705-b6be-bc3ea7629a28" providerId="AD" clId="Web-{305E508B-4F25-4979-9A23-F1B81E8456AD}" dt="2023-01-17T16:37:56.845" v="113"/>
        <pc:sldMkLst>
          <pc:docMk/>
          <pc:sldMk cId="0" sldId="263"/>
        </pc:sldMkLst>
      </pc:sldChg>
      <pc:sldChg chg="del">
        <pc:chgData name="Bree Weeden" userId="S::breew@uoregon.edu::63747f59-7c58-4705-b6be-bc3ea7629a28" providerId="AD" clId="Web-{305E508B-4F25-4979-9A23-F1B81E8456AD}" dt="2023-01-17T16:37:58.345" v="114"/>
        <pc:sldMkLst>
          <pc:docMk/>
          <pc:sldMk cId="0" sldId="264"/>
        </pc:sldMkLst>
      </pc:sldChg>
      <pc:sldChg chg="addSp modSp">
        <pc:chgData name="Bree Weeden" userId="S::breew@uoregon.edu::63747f59-7c58-4705-b6be-bc3ea7629a28" providerId="AD" clId="Web-{305E508B-4F25-4979-9A23-F1B81E8456AD}" dt="2023-01-17T16:38:11.423" v="117" actId="1076"/>
        <pc:sldMkLst>
          <pc:docMk/>
          <pc:sldMk cId="0" sldId="266"/>
        </pc:sldMkLst>
        <pc:spChg chg="add">
          <ac:chgData name="Bree Weeden" userId="S::breew@uoregon.edu::63747f59-7c58-4705-b6be-bc3ea7629a28" providerId="AD" clId="Web-{305E508B-4F25-4979-9A23-F1B81E8456AD}" dt="2023-01-17T16:36:48.500" v="69"/>
          <ac:spMkLst>
            <pc:docMk/>
            <pc:sldMk cId="0" sldId="266"/>
            <ac:spMk id="3" creationId="{C3EFACFC-12AD-05D6-986D-52753CBA895B}"/>
          </ac:spMkLst>
        </pc:spChg>
        <pc:spChg chg="mod">
          <ac:chgData name="Bree Weeden" userId="S::breew@uoregon.edu::63747f59-7c58-4705-b6be-bc3ea7629a28" providerId="AD" clId="Web-{305E508B-4F25-4979-9A23-F1B81E8456AD}" dt="2023-01-17T16:34:30.762" v="15" actId="20577"/>
          <ac:spMkLst>
            <pc:docMk/>
            <pc:sldMk cId="0" sldId="266"/>
            <ac:spMk id="158" creationId="{00000000-0000-0000-0000-000000000000}"/>
          </ac:spMkLst>
        </pc:spChg>
        <pc:spChg chg="mod">
          <ac:chgData name="Bree Weeden" userId="S::breew@uoregon.edu::63747f59-7c58-4705-b6be-bc3ea7629a28" providerId="AD" clId="Web-{305E508B-4F25-4979-9A23-F1B81E8456AD}" dt="2023-01-17T16:38:11.423" v="117" actId="1076"/>
          <ac:spMkLst>
            <pc:docMk/>
            <pc:sldMk cId="0" sldId="266"/>
            <ac:spMk id="159" creationId="{00000000-0000-0000-0000-000000000000}"/>
          </ac:spMkLst>
        </pc:spChg>
      </pc:sldChg>
      <pc:sldChg chg="del">
        <pc:chgData name="Bree Weeden" userId="S::breew@uoregon.edu::63747f59-7c58-4705-b6be-bc3ea7629a28" providerId="AD" clId="Web-{305E508B-4F25-4979-9A23-F1B81E8456AD}" dt="2023-01-17T16:38:11.361" v="115"/>
        <pc:sldMkLst>
          <pc:docMk/>
          <pc:sldMk cId="0" sldId="267"/>
        </pc:sldMkLst>
      </pc:sldChg>
      <pc:sldChg chg="del">
        <pc:chgData name="Bree Weeden" userId="S::breew@uoregon.edu::63747f59-7c58-4705-b6be-bc3ea7629a28" providerId="AD" clId="Web-{305E508B-4F25-4979-9A23-F1B81E8456AD}" dt="2023-01-17T16:38:11.377" v="116"/>
        <pc:sldMkLst>
          <pc:docMk/>
          <pc:sldMk cId="0" sldId="269"/>
        </pc:sldMkLst>
      </pc:sldChg>
    </pc:docChg>
  </pc:docChgLst>
  <pc:docChgLst>
    <pc:chgData name="Bree Weeden" userId="S::breew@uoregon.edu::63747f59-7c58-4705-b6be-bc3ea7629a28" providerId="AD" clId="Web-{64B773EB-ED02-4E2E-91FF-8F92621A31B6}"/>
    <pc:docChg chg="modSld">
      <pc:chgData name="Bree Weeden" userId="S::breew@uoregon.edu::63747f59-7c58-4705-b6be-bc3ea7629a28" providerId="AD" clId="Web-{64B773EB-ED02-4E2E-91FF-8F92621A31B6}" dt="2023-01-17T16:52:33.438" v="28" actId="20577"/>
      <pc:docMkLst>
        <pc:docMk/>
      </pc:docMkLst>
      <pc:sldChg chg="modSp">
        <pc:chgData name="Bree Weeden" userId="S::breew@uoregon.edu::63747f59-7c58-4705-b6be-bc3ea7629a28" providerId="AD" clId="Web-{64B773EB-ED02-4E2E-91FF-8F92621A31B6}" dt="2023-01-17T16:52:33.438" v="28" actId="20577"/>
        <pc:sldMkLst>
          <pc:docMk/>
          <pc:sldMk cId="0" sldId="266"/>
        </pc:sldMkLst>
        <pc:spChg chg="mod">
          <ac:chgData name="Bree Weeden" userId="S::breew@uoregon.edu::63747f59-7c58-4705-b6be-bc3ea7629a28" providerId="AD" clId="Web-{64B773EB-ED02-4E2E-91FF-8F92621A31B6}" dt="2023-01-17T16:52:33.438" v="28" actId="20577"/>
          <ac:spMkLst>
            <pc:docMk/>
            <pc:sldMk cId="0" sldId="266"/>
            <ac:spMk id="159" creationId="{00000000-0000-0000-0000-000000000000}"/>
          </ac:spMkLst>
        </pc:spChg>
      </pc:sldChg>
    </pc:docChg>
  </pc:docChgLst>
  <pc:docChgLst>
    <pc:chgData clId="Web-{64B773EB-ED02-4E2E-91FF-8F92621A31B6}"/>
    <pc:docChg chg="modSld">
      <pc:chgData name="" userId="" providerId="" clId="Web-{64B773EB-ED02-4E2E-91FF-8F92621A31B6}" dt="2023-01-17T16:51:18.404" v="24" actId="20577"/>
      <pc:docMkLst>
        <pc:docMk/>
      </pc:docMkLst>
      <pc:sldChg chg="modSp">
        <pc:chgData name="" userId="" providerId="" clId="Web-{64B773EB-ED02-4E2E-91FF-8F92621A31B6}" dt="2023-01-17T16:51:18.404" v="24" actId="20577"/>
        <pc:sldMkLst>
          <pc:docMk/>
          <pc:sldMk cId="0" sldId="266"/>
        </pc:sldMkLst>
        <pc:spChg chg="mod">
          <ac:chgData name="" userId="" providerId="" clId="Web-{64B773EB-ED02-4E2E-91FF-8F92621A31B6}" dt="2023-01-17T16:51:18.404" v="24" actId="20577"/>
          <ac:spMkLst>
            <pc:docMk/>
            <pc:sldMk cId="0" sldId="266"/>
            <ac:spMk id="15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Google Shape;155;g1b3d8b8d946_0_16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156" name="Google Shape;156;g1b3d8b8d946_0_16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r>
              <a:rPr lang="en"/>
              <a:t>Interested in joining our amazing team of Peer Wellness Facilitators? We will begin recruiting new volunteers Winter term. Scan this QR code to sign up to receive recruitment information, or stop by the Duck Nest and ask us about volunteering!</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hyperlink" Target="https://bit.ly/applypw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57"/>
        <p:cNvGrpSpPr/>
        <p:nvPr/>
      </p:nvGrpSpPr>
      <p:grpSpPr>
        <a:xfrm>
          <a:off x="0" y="0"/>
          <a:ext cx="0" cy="0"/>
          <a:chOff x="0" y="0"/>
          <a:chExt cx="0" cy="0"/>
        </a:xfrm>
      </p:grpSpPr>
      <p:sp>
        <p:nvSpPr>
          <p:cNvPr id="158" name="Google Shape;158;p23"/>
          <p:cNvSpPr txBox="1"/>
          <p:nvPr/>
        </p:nvSpPr>
        <p:spPr>
          <a:xfrm>
            <a:off x="446850" y="307050"/>
            <a:ext cx="8610260" cy="815400"/>
          </a:xfrm>
          <a:prstGeom prst="rect">
            <a:avLst/>
          </a:prstGeom>
          <a:noFill/>
          <a:ln>
            <a:noFill/>
          </a:ln>
        </p:spPr>
        <p:txBody>
          <a:bodyPr spcFirstLastPara="1" wrap="square" lIns="91425" tIns="91425" rIns="91425" bIns="91425" anchor="t" anchorCtr="0">
            <a:noAutofit/>
          </a:bodyPr>
          <a:lstStyle/>
          <a:p>
            <a:pPr>
              <a:buSzPts val="6000"/>
            </a:pPr>
            <a:r>
              <a:rPr lang="en" sz="2800" b="1" dirty="0">
                <a:solidFill>
                  <a:schemeClr val="dk1"/>
                </a:solidFill>
                <a:latin typeface="Barlow"/>
                <a:ea typeface="Barlow"/>
                <a:cs typeface="Barlow"/>
                <a:sym typeface="Barlow"/>
              </a:rPr>
              <a:t>Become a Peer Wellness Facilitator at the Duck Nest!</a:t>
            </a:r>
            <a:endParaRPr lang="en-US" sz="2800" b="1" i="0" u="none" strike="noStrike" cap="none">
              <a:solidFill>
                <a:schemeClr val="dk1"/>
              </a:solidFill>
              <a:latin typeface="Barlow"/>
              <a:ea typeface="Barlow"/>
              <a:cs typeface="Barlow"/>
            </a:endParaRPr>
          </a:p>
        </p:txBody>
      </p:sp>
      <p:sp>
        <p:nvSpPr>
          <p:cNvPr id="159" name="Google Shape;159;p23"/>
          <p:cNvSpPr txBox="1"/>
          <p:nvPr/>
        </p:nvSpPr>
        <p:spPr>
          <a:xfrm>
            <a:off x="446851" y="969013"/>
            <a:ext cx="8427921" cy="1954351"/>
          </a:xfrm>
          <a:prstGeom prst="rect">
            <a:avLst/>
          </a:prstGeom>
          <a:noFill/>
          <a:ln>
            <a:noFill/>
          </a:ln>
        </p:spPr>
        <p:txBody>
          <a:bodyPr spcFirstLastPara="1" wrap="square" lIns="91425" tIns="91425" rIns="91425" bIns="91425" anchor="t" anchorCtr="0">
            <a:spAutoFit/>
          </a:bodyPr>
          <a:lstStyle/>
          <a:p>
            <a:pPr>
              <a:lnSpc>
                <a:spcPct val="115000"/>
              </a:lnSpc>
            </a:pPr>
            <a:r>
              <a:rPr lang="en" sz="2000" dirty="0">
                <a:solidFill>
                  <a:schemeClr val="dk1"/>
                </a:solidFill>
                <a:latin typeface="Open Sans"/>
                <a:ea typeface="Open Sans"/>
                <a:cs typeface="Open Sans"/>
                <a:sym typeface="Open Sans"/>
              </a:rPr>
              <a:t>PWFs are student volunteers who work weekly shifts in the Duck Nest Wellness Center (EMU 041) and facilitate programming to peers on a variety of health and wellness topics</a:t>
            </a:r>
            <a:endParaRPr lang="en-US" sz="2000" dirty="0">
              <a:solidFill>
                <a:schemeClr val="dk1"/>
              </a:solidFill>
              <a:latin typeface="Open Sans"/>
              <a:ea typeface="Open Sans"/>
              <a:cs typeface="Open Sans"/>
            </a:endParaRPr>
          </a:p>
          <a:p>
            <a:pPr marL="0" lvl="0" indent="0" algn="l" rtl="0">
              <a:lnSpc>
                <a:spcPct val="115000"/>
              </a:lnSpc>
              <a:spcBef>
                <a:spcPts val="0"/>
              </a:spcBef>
              <a:spcAft>
                <a:spcPts val="0"/>
              </a:spcAft>
              <a:buClr>
                <a:schemeClr val="dk1"/>
              </a:buClr>
              <a:buFont typeface="Arial"/>
              <a:buNone/>
            </a:pPr>
            <a:endParaRPr lang="en" sz="2000">
              <a:solidFill>
                <a:schemeClr val="dk1"/>
              </a:solidFill>
              <a:latin typeface="Open Sans"/>
              <a:ea typeface="Open Sans"/>
              <a:cs typeface="Open Sans"/>
            </a:endParaRPr>
          </a:p>
          <a:p>
            <a:pPr>
              <a:lnSpc>
                <a:spcPct val="114999"/>
              </a:lnSpc>
            </a:pPr>
            <a:r>
              <a:rPr lang="en" sz="2000" dirty="0">
                <a:solidFill>
                  <a:schemeClr val="dk1"/>
                </a:solidFill>
                <a:latin typeface="Open Sans"/>
                <a:ea typeface="Open Sans"/>
                <a:cs typeface="Open Sans"/>
                <a:sym typeface="Open Sans"/>
              </a:rPr>
              <a:t>Applications close Wednesday, February 8th at 5pm</a:t>
            </a:r>
            <a:endParaRPr dirty="0">
              <a:solidFill>
                <a:schemeClr val="dk1"/>
              </a:solidFill>
            </a:endParaRPr>
          </a:p>
        </p:txBody>
      </p:sp>
      <p:sp>
        <p:nvSpPr>
          <p:cNvPr id="160" name="Google Shape;160;p23"/>
          <p:cNvSpPr/>
          <p:nvPr/>
        </p:nvSpPr>
        <p:spPr>
          <a:xfrm rot="-7494708">
            <a:off x="6652476" y="3361969"/>
            <a:ext cx="2330085" cy="3511563"/>
          </a:xfrm>
          <a:custGeom>
            <a:avLst/>
            <a:gdLst/>
            <a:ahLst/>
            <a:cxnLst/>
            <a:rect l="l" t="t" r="r" b="b"/>
            <a:pathLst>
              <a:path w="34782" h="40401" extrusionOk="0">
                <a:moveTo>
                  <a:pt x="27335" y="1"/>
                </a:moveTo>
                <a:cubicBezTo>
                  <a:pt x="21337" y="1"/>
                  <a:pt x="13261" y="3359"/>
                  <a:pt x="10708" y="5214"/>
                </a:cubicBezTo>
                <a:cubicBezTo>
                  <a:pt x="5420" y="9104"/>
                  <a:pt x="1793" y="14851"/>
                  <a:pt x="558" y="21297"/>
                </a:cubicBezTo>
                <a:cubicBezTo>
                  <a:pt x="88" y="23809"/>
                  <a:pt x="1" y="26421"/>
                  <a:pt x="634" y="28890"/>
                </a:cubicBezTo>
                <a:cubicBezTo>
                  <a:pt x="1661" y="32910"/>
                  <a:pt x="4589" y="36308"/>
                  <a:pt x="8195" y="38362"/>
                </a:cubicBezTo>
                <a:cubicBezTo>
                  <a:pt x="10396" y="39603"/>
                  <a:pt x="12905" y="40401"/>
                  <a:pt x="15423" y="40401"/>
                </a:cubicBezTo>
                <a:cubicBezTo>
                  <a:pt x="15942" y="40401"/>
                  <a:pt x="16461" y="40367"/>
                  <a:pt x="16979" y="40296"/>
                </a:cubicBezTo>
                <a:cubicBezTo>
                  <a:pt x="20005" y="39881"/>
                  <a:pt x="22911" y="38100"/>
                  <a:pt x="24299" y="35380"/>
                </a:cubicBezTo>
                <a:cubicBezTo>
                  <a:pt x="26069" y="31872"/>
                  <a:pt x="25140" y="27666"/>
                  <a:pt x="25523" y="23755"/>
                </a:cubicBezTo>
                <a:cubicBezTo>
                  <a:pt x="25839" y="20674"/>
                  <a:pt x="26987" y="17735"/>
                  <a:pt x="28844" y="15255"/>
                </a:cubicBezTo>
                <a:cubicBezTo>
                  <a:pt x="30898" y="12534"/>
                  <a:pt x="33902" y="10164"/>
                  <a:pt x="34252" y="6766"/>
                </a:cubicBezTo>
                <a:cubicBezTo>
                  <a:pt x="34782" y="1682"/>
                  <a:pt x="31578" y="1"/>
                  <a:pt x="27335" y="1"/>
                </a:cubicBezTo>
                <a:close/>
              </a:path>
            </a:pathLst>
          </a:custGeom>
          <a:solidFill>
            <a:srgbClr val="FEE11A">
              <a:alpha val="4702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 name="Google Shape;86;p16">
            <a:extLst>
              <a:ext uri="{FF2B5EF4-FFF2-40B4-BE49-F238E27FC236}">
                <a16:creationId xmlns:a16="http://schemas.microsoft.com/office/drawing/2014/main" id="{C3EFACFC-12AD-05D6-986D-52753CBA895B}"/>
              </a:ext>
            </a:extLst>
          </p:cNvPr>
          <p:cNvSpPr/>
          <p:nvPr/>
        </p:nvSpPr>
        <p:spPr>
          <a:xfrm>
            <a:off x="5424400" y="4358775"/>
            <a:ext cx="2216706" cy="1746430"/>
          </a:xfrm>
          <a:custGeom>
            <a:avLst/>
            <a:gdLst/>
            <a:ahLst/>
            <a:cxnLst/>
            <a:rect l="l" t="t" r="r" b="b"/>
            <a:pathLst>
              <a:path w="10238" h="8066" extrusionOk="0">
                <a:moveTo>
                  <a:pt x="5570" y="0"/>
                </a:moveTo>
                <a:cubicBezTo>
                  <a:pt x="4215" y="0"/>
                  <a:pt x="2810" y="534"/>
                  <a:pt x="1825" y="1409"/>
                </a:cubicBezTo>
                <a:cubicBezTo>
                  <a:pt x="568" y="2523"/>
                  <a:pt x="0" y="4184"/>
                  <a:pt x="1082" y="6030"/>
                </a:cubicBezTo>
                <a:cubicBezTo>
                  <a:pt x="1846" y="7319"/>
                  <a:pt x="3352" y="8066"/>
                  <a:pt x="4858" y="8066"/>
                </a:cubicBezTo>
                <a:cubicBezTo>
                  <a:pt x="5075" y="8066"/>
                  <a:pt x="5292" y="8050"/>
                  <a:pt x="5507" y="8018"/>
                </a:cubicBezTo>
                <a:cubicBezTo>
                  <a:pt x="7200" y="7767"/>
                  <a:pt x="8686" y="6609"/>
                  <a:pt x="9538" y="5123"/>
                </a:cubicBezTo>
                <a:cubicBezTo>
                  <a:pt x="9953" y="4402"/>
                  <a:pt x="10237" y="3550"/>
                  <a:pt x="10052" y="2741"/>
                </a:cubicBezTo>
                <a:cubicBezTo>
                  <a:pt x="9746" y="1430"/>
                  <a:pt x="8358" y="709"/>
                  <a:pt x="7091" y="250"/>
                </a:cubicBezTo>
                <a:cubicBezTo>
                  <a:pt x="6610" y="80"/>
                  <a:pt x="6094" y="0"/>
                  <a:pt x="5570" y="0"/>
                </a:cubicBezTo>
                <a:close/>
              </a:path>
            </a:pathLst>
          </a:custGeom>
          <a:solidFill>
            <a:srgbClr val="8D1D58">
              <a:alpha val="51190"/>
            </a:srgbClr>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pic>
        <p:nvPicPr>
          <p:cNvPr id="2" name="Picture 3" descr="Qr code&#10;&#10;Description automatically generated">
            <a:extLst>
              <a:ext uri="{FF2B5EF4-FFF2-40B4-BE49-F238E27FC236}">
                <a16:creationId xmlns:a16="http://schemas.microsoft.com/office/drawing/2014/main" id="{F28E58A9-A16B-20C0-F994-CD29022DC5C8}"/>
              </a:ext>
            </a:extLst>
          </p:cNvPr>
          <p:cNvPicPr>
            <a:picLocks noChangeAspect="1"/>
          </p:cNvPicPr>
          <p:nvPr/>
        </p:nvPicPr>
        <p:blipFill>
          <a:blip r:embed="rId3"/>
          <a:stretch>
            <a:fillRect/>
          </a:stretch>
        </p:blipFill>
        <p:spPr>
          <a:xfrm>
            <a:off x="213282" y="2824545"/>
            <a:ext cx="1994947" cy="2004296"/>
          </a:xfrm>
          <a:prstGeom prst="rect">
            <a:avLst/>
          </a:prstGeom>
        </p:spPr>
      </p:pic>
      <p:sp>
        <p:nvSpPr>
          <p:cNvPr id="4" name="TextBox 3">
            <a:extLst>
              <a:ext uri="{FF2B5EF4-FFF2-40B4-BE49-F238E27FC236}">
                <a16:creationId xmlns:a16="http://schemas.microsoft.com/office/drawing/2014/main" id="{8F5C3847-504B-0107-9932-C50FAAEED012}"/>
              </a:ext>
            </a:extLst>
          </p:cNvPr>
          <p:cNvSpPr txBox="1"/>
          <p:nvPr/>
        </p:nvSpPr>
        <p:spPr>
          <a:xfrm>
            <a:off x="2045616" y="3038377"/>
            <a:ext cx="5771560" cy="1015663"/>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2000" b="1" dirty="0">
                <a:latin typeface="Open Sans"/>
              </a:rPr>
              <a:t>Apply now! </a:t>
            </a:r>
          </a:p>
          <a:p>
            <a:r>
              <a:rPr lang="en-US" sz="2000" dirty="0">
                <a:latin typeface="Open Sans"/>
              </a:rPr>
              <a:t>This application can also be found on our website: </a:t>
            </a:r>
            <a:r>
              <a:rPr lang="en-US" sz="2000" b="1" u="sng" dirty="0">
                <a:latin typeface="Open Sans"/>
              </a:rPr>
              <a:t>health.uoregon.edu/</a:t>
            </a:r>
            <a:r>
              <a:rPr lang="en-US" sz="2000" b="1" u="sng" dirty="0" err="1">
                <a:latin typeface="Open Sans"/>
              </a:rPr>
              <a:t>ducknest</a:t>
            </a:r>
            <a:endParaRPr lang="en-US" sz="2000" b="1" u="sng" dirty="0">
              <a:latin typeface="Open Sans"/>
            </a:endParaRPr>
          </a:p>
        </p:txBody>
      </p:sp>
      <p:sp>
        <p:nvSpPr>
          <p:cNvPr id="5" name="TextBox 4">
            <a:extLst>
              <a:ext uri="{FF2B5EF4-FFF2-40B4-BE49-F238E27FC236}">
                <a16:creationId xmlns:a16="http://schemas.microsoft.com/office/drawing/2014/main" id="{3FAF6323-BB16-0FDD-67D6-B9FFE7ACB809}"/>
              </a:ext>
            </a:extLst>
          </p:cNvPr>
          <p:cNvSpPr txBox="1"/>
          <p:nvPr/>
        </p:nvSpPr>
        <p:spPr>
          <a:xfrm>
            <a:off x="333531" y="4526093"/>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800" b="1" dirty="0">
                <a:solidFill>
                  <a:schemeClr val="tx1"/>
                </a:solidFill>
                <a:latin typeface="Open Sans"/>
                <a:cs typeface="Segoe UI"/>
                <a:hlinkClick r:id="rId4">
                  <a:extLst>
                    <a:ext uri="{A12FA001-AC4F-418D-AE19-62706E023703}">
                      <ahyp:hlinkClr xmlns:ahyp="http://schemas.microsoft.com/office/drawing/2018/hyperlinkcolor" val="tx"/>
                    </a:ext>
                  </a:extLst>
                </a:hlinkClick>
              </a:rPr>
              <a:t>bit.ly/applypwf</a:t>
            </a:r>
            <a:r>
              <a:rPr lang="en-US" sz="1800" b="1" dirty="0">
                <a:solidFill>
                  <a:schemeClr val="tx1"/>
                </a:solidFill>
                <a:latin typeface="Open Sans"/>
              </a:rPr>
              <a:t> </a:t>
            </a:r>
            <a:endParaRPr lang="en-US" sz="2000" b="1">
              <a:solidFill>
                <a:schemeClr val="tx1"/>
              </a:solidFill>
              <a:latin typeface="Open Sans"/>
            </a:endParaRPr>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9D16EBBDF413D149A697E6D3CB75F7E3" ma:contentTypeVersion="6" ma:contentTypeDescription="Create a new document." ma:contentTypeScope="" ma:versionID="a92c788a677dc6f77ccd0dd22a5f112c">
  <xsd:schema xmlns:xsd="http://www.w3.org/2001/XMLSchema" xmlns:xs="http://www.w3.org/2001/XMLSchema" xmlns:p="http://schemas.microsoft.com/office/2006/metadata/properties" xmlns:ns2="5077e0ca-754c-4bf1-a8a6-79def973e5fb" targetNamespace="http://schemas.microsoft.com/office/2006/metadata/properties" ma:root="true" ma:fieldsID="e2313ae1d14da201e7df8765b0fcb051" ns2:_="">
    <xsd:import namespace="5077e0ca-754c-4bf1-a8a6-79def973e5fb"/>
    <xsd:element name="properties">
      <xsd:complexType>
        <xsd:sequence>
          <xsd:element name="documentManagement">
            <xsd:complexType>
              <xsd:all>
                <xsd:element ref="ns2:MediaServiceMetadata" minOccurs="0"/>
                <xsd:element ref="ns2:MediaServiceFastMetadata" minOccurs="0"/>
                <xsd:element ref="ns2:lcf76f155ced4ddcb4097134ff3c332f"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077e0ca-754c-4bf1-a8a6-79def973e5fb"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lcf76f155ced4ddcb4097134ff3c332f" ma:index="11" nillable="true" ma:taxonomy="true" ma:internalName="lcf76f155ced4ddcb4097134ff3c332f" ma:taxonomyFieldName="MediaServiceImageTags" ma:displayName="Image Tags" ma:readOnly="false" ma:fieldId="{5cf76f15-5ced-4ddc-b409-7134ff3c332f}" ma:taxonomyMulti="true" ma:sspId="b91a9775-3525-4bf8-b88d-b7eef9d67d4b" ma:termSetId="09814cd3-568e-fe90-9814-8d621ff8fb84" ma:anchorId="fba54fb3-c3e1-fe81-a776-ca4b69148c4d" ma:open="true" ma:isKeyword="false">
      <xsd:complexType>
        <xsd:sequence>
          <xsd:element ref="pc:Terms" minOccurs="0" maxOccurs="1"/>
        </xsd:sequence>
      </xsd:complex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077e0ca-754c-4bf1-a8a6-79def973e5fb">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BDD2516-84A4-4EFC-8C1D-3D9878DAFC63}"/>
</file>

<file path=customXml/itemProps2.xml><?xml version="1.0" encoding="utf-8"?>
<ds:datastoreItem xmlns:ds="http://schemas.openxmlformats.org/officeDocument/2006/customXml" ds:itemID="{70E145D3-CF7F-4E7C-BBB5-4B6E53795A85}">
  <ds:schemaRefs>
    <ds:schemaRef ds:uri="http://schemas.microsoft.com/office/2006/metadata/properties"/>
    <ds:schemaRef ds:uri="http://schemas.microsoft.com/office/infopath/2007/PartnerControls"/>
  </ds:schemaRefs>
</ds:datastoreItem>
</file>

<file path=customXml/itemProps3.xml><?xml version="1.0" encoding="utf-8"?>
<ds:datastoreItem xmlns:ds="http://schemas.openxmlformats.org/officeDocument/2006/customXml" ds:itemID="{E8C8BDD4-FBFF-49D1-A4E2-DB366CE07300}">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Application>Microsoft Office PowerPoint</Application>
  <PresentationFormat>On-screen Show (16:9)</PresentationFormat>
  <Slides>1</Slides>
  <Notes>1</Notes>
  <HiddenSlides>0</HiddenSlide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Simple Light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Duck Nest Wellness Center</dc:title>
  <cp:revision>62</cp:revision>
  <dcterms:modified xsi:type="dcterms:W3CDTF">2023-01-18T16:06:34Z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0x0101009D16EBBDF413D149A697E6D3CB75F7E3</vt:lpwstr>
  </property>
</Properties>
</file>