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9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2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7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8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5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8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7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9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4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8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3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D0160-8634-4B97-801B-4E5C407E989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24299-C975-49C5-8BC5-CF9F4E8F8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1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9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Student Affairs - University of Oregon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Suzie Stadelman</dc:creator>
  <cp:lastModifiedBy>Suzie Stadelman</cp:lastModifiedBy>
  <cp:revision>1</cp:revision>
  <dcterms:created xsi:type="dcterms:W3CDTF">2019-03-25T19:44:46Z</dcterms:created>
  <dcterms:modified xsi:type="dcterms:W3CDTF">2019-03-25T19:51:22Z</dcterms:modified>
</cp:coreProperties>
</file>