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5B"/>
    <a:srgbClr val="FFFF6D"/>
    <a:srgbClr val="FFF579"/>
    <a:srgbClr val="FBDD5B"/>
    <a:srgbClr val="FAD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42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1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56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4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7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2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8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11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55CCE-4E6D-40A5-BEB5-4D94DCDB898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25EE6-C03D-4176-A697-484F668F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54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DD5B"/>
            </a:gs>
            <a:gs pos="99000">
              <a:schemeClr val="accent6">
                <a:lumMod val="75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8277"/>
            <a:ext cx="12192000" cy="1777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74889" y="336332"/>
            <a:ext cx="10391725" cy="147414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111111"/>
                </a:solidFill>
                <a:effectLst/>
                <a:latin typeface="Rockwell Extra Bold" panose="02060903040505020403" pitchFamily="18" charset="0"/>
              </a:rPr>
              <a:t>Quantitative Research Methods (QRM) Specialization </a:t>
            </a:r>
            <a:endParaRPr lang="en-US" sz="4800" b="1" dirty="0" smtClean="0">
              <a:solidFill>
                <a:srgbClr val="111111"/>
              </a:solidFill>
              <a:effectLst/>
              <a:latin typeface="Rockwell Extra Bold" panose="02060903040505020403" pitchFamily="18" charset="0"/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111111"/>
                </a:solidFill>
                <a:effectLst/>
                <a:latin typeface="Sylfaen" panose="010A0502050306030303" pitchFamily="18" charset="0"/>
              </a:rPr>
              <a:t>Information </a:t>
            </a:r>
            <a:r>
              <a:rPr lang="en-US" sz="4000" b="1" dirty="0" smtClean="0">
                <a:solidFill>
                  <a:srgbClr val="111111"/>
                </a:solidFill>
                <a:effectLst/>
                <a:latin typeface="Sylfaen" panose="010A0502050306030303" pitchFamily="18" charset="0"/>
              </a:rPr>
              <a:t>Session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166538" y="2690648"/>
            <a:ext cx="4144730" cy="3247697"/>
          </a:xfrm>
          <a:prstGeom prst="rect">
            <a:avLst/>
          </a:prstGeom>
          <a:solidFill>
            <a:srgbClr val="FFFF5B">
              <a:alpha val="91000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8618488" y="3259286"/>
            <a:ext cx="3291290" cy="211697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3600" b="1" dirty="0">
                <a:latin typeface="Bernard MT Condensed" panose="02050806060905020404" pitchFamily="18" charset="0"/>
                <a:ea typeface="Calibri" panose="020F0502020204030204" pitchFamily="34" charset="0"/>
                <a:cs typeface="Helvetica" panose="020B0604020202020204" pitchFamily="34" charset="0"/>
              </a:rPr>
              <a:t>Lokey </a:t>
            </a:r>
            <a:r>
              <a:rPr lang="en-US" sz="3600" b="1" dirty="0" smtClean="0">
                <a:latin typeface="Bernard MT Condensed" panose="02050806060905020404" pitchFamily="18" charset="0"/>
                <a:ea typeface="Calibri" panose="020F0502020204030204" pitchFamily="34" charset="0"/>
                <a:cs typeface="Helvetica" panose="020B0604020202020204" pitchFamily="34" charset="0"/>
              </a:rPr>
              <a:t>Ed. Bldg. 115</a:t>
            </a:r>
            <a:endParaRPr lang="en-US" sz="3600" b="1" dirty="0" smtClean="0">
              <a:latin typeface="Bernard MT Condensed" panose="02050806060905020404" pitchFamily="18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algn="ctr">
              <a:spcBef>
                <a:spcPts val="0"/>
              </a:spcBef>
            </a:pPr>
            <a:r>
              <a:rPr lang="en-US" sz="3600" b="1" dirty="0" smtClean="0">
                <a:latin typeface="Bernard MT Condensed" panose="02050806060905020404" pitchFamily="18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r>
              <a:rPr lang="en-US" sz="3600" b="1" dirty="0">
                <a:latin typeface="Bernard MT Condensed" panose="02050806060905020404" pitchFamily="18" charset="0"/>
                <a:ea typeface="Calibri" panose="020F0502020204030204" pitchFamily="34" charset="0"/>
                <a:cs typeface="Helvetica" panose="020B0604020202020204" pitchFamily="34" charset="0"/>
              </a:rPr>
              <a:t>February 25 </a:t>
            </a:r>
            <a:endParaRPr lang="en-US" sz="3600" b="1" dirty="0" smtClean="0">
              <a:latin typeface="Bernard MT Condensed" panose="02050806060905020404" pitchFamily="18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algn="ctr">
              <a:spcBef>
                <a:spcPts val="0"/>
              </a:spcBef>
            </a:pPr>
            <a:r>
              <a:rPr lang="en-US" sz="3600" b="1" dirty="0" smtClean="0">
                <a:latin typeface="Bernard MT Condensed" panose="02050806060905020404" pitchFamily="18" charset="0"/>
                <a:ea typeface="Calibri" panose="020F0502020204030204" pitchFamily="34" charset="0"/>
                <a:cs typeface="Helvetica" panose="020B0604020202020204" pitchFamily="34" charset="0"/>
              </a:rPr>
              <a:t>3:00-4:00 </a:t>
            </a:r>
            <a:r>
              <a:rPr lang="en-US" sz="3600" b="1" dirty="0" smtClean="0">
                <a:latin typeface="Bernard MT Condensed" panose="02050806060905020404" pitchFamily="18" charset="0"/>
                <a:ea typeface="Calibri" panose="020F0502020204030204" pitchFamily="34" charset="0"/>
                <a:cs typeface="Helvetica" panose="020B0604020202020204" pitchFamily="34" charset="0"/>
              </a:rPr>
              <a:t>pm </a:t>
            </a:r>
            <a:endParaRPr lang="en-US" sz="3600" b="1" dirty="0">
              <a:latin typeface="Bernard MT Condensed" panose="02050806060905020404" pitchFamily="18" charset="0"/>
              <a:cs typeface="Helvetic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9952" y="2335163"/>
            <a:ext cx="7735824" cy="400109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  <a:cs typeface="Helvetica" panose="020B0604020202020204" pitchFamily="34" charset="0"/>
              </a:rPr>
              <a:t>Are you a PhD student who wants to add value to your degree?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  <a:cs typeface="Helvetica" panose="020B0604020202020204" pitchFamily="34" charset="0"/>
            </a:endParaRPr>
          </a:p>
          <a:p>
            <a:pPr algn="ctr"/>
            <a:endParaRPr lang="en-US" sz="28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US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Helvetica" panose="020B0604020202020204" pitchFamily="34" charset="0"/>
              </a:rPr>
              <a:t>Come to our Info Session to learn more about the Quantitative Research Methods Specialization!</a:t>
            </a:r>
          </a:p>
          <a:p>
            <a:endParaRPr lang="en-US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52" y="0"/>
            <a:ext cx="1423085" cy="181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64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Berlin Sans FB Demi</vt:lpstr>
      <vt:lpstr>Bernard MT Condensed</vt:lpstr>
      <vt:lpstr>Calibri</vt:lpstr>
      <vt:lpstr>Calibri Light</vt:lpstr>
      <vt:lpstr>Helvetica</vt:lpstr>
      <vt:lpstr>Rockwell Extra Bold</vt:lpstr>
      <vt:lpstr>Sylfaen</vt:lpstr>
      <vt:lpstr>Office Theme</vt:lpstr>
      <vt:lpstr>PowerPoint Presentation</vt:lpstr>
    </vt:vector>
  </TitlesOfParts>
  <Company>University of Oregon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Hope Martines</dc:creator>
  <cp:lastModifiedBy>Carmen Cybula</cp:lastModifiedBy>
  <cp:revision>9</cp:revision>
  <dcterms:created xsi:type="dcterms:W3CDTF">2019-02-07T19:10:54Z</dcterms:created>
  <dcterms:modified xsi:type="dcterms:W3CDTF">2019-02-08T19:30:23Z</dcterms:modified>
</cp:coreProperties>
</file>