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7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7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43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6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3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45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2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3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3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0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8B847-7B1C-4F5C-AFB7-CA78D08F3506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D9DBF-ED30-4855-A263-DA4E4E156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5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coescholarships@uoregon.edu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education.uoregon.edu/scholarships" TargetMode="Externa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406400" y="114300"/>
            <a:ext cx="4368800" cy="6591300"/>
          </a:xfrm>
          <a:prstGeom prst="rect">
            <a:avLst/>
          </a:prstGeom>
          <a:solidFill>
            <a:schemeClr val="accent4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ts val="6800"/>
              </a:lnSpc>
              <a:spcBef>
                <a:spcPts val="1800"/>
              </a:spcBef>
            </a:pPr>
            <a:endParaRPr lang="en-US" sz="4800" b="1" kern="0" cap="all" spc="50" dirty="0">
              <a:solidFill>
                <a:srgbClr val="FFFFFF"/>
              </a:solidFill>
              <a:effectLst>
                <a:outerShdw blurRad="63500" dist="50800" dir="13500000" sx="0" sy="0">
                  <a:srgbClr val="000000">
                    <a:alpha val="50000"/>
                  </a:srgbClr>
                </a:outerShdw>
              </a:effectLs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</a:pPr>
            <a:r>
              <a:rPr lang="en-US" sz="4800" b="1" kern="0" cap="all" spc="50" dirty="0" smtClean="0">
                <a:ln>
                  <a:noFill/>
                </a:ln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Scholarship INFO</a:t>
            </a:r>
            <a:endParaRPr lang="en-US" sz="7200" b="1" kern="0" cap="all" spc="50" dirty="0" smtClean="0">
              <a:ln>
                <a:noFill/>
              </a:ln>
              <a:effectLst>
                <a:outerShdw blurRad="63500" dist="50800" dir="13500000" sx="0" sy="0">
                  <a:srgbClr val="000000">
                    <a:alpha val="50000"/>
                  </a:srgbClr>
                </a:outerShdw>
              </a:effectLs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cap="all" spc="50" dirty="0" smtClean="0">
                <a:ln>
                  <a:noFill/>
                </a:ln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2019-20</a:t>
            </a:r>
            <a:endParaRPr lang="en-US" sz="1200" cap="all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cap="al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Contact: </a:t>
            </a:r>
            <a:r>
              <a:rPr lang="en-US" b="1" cap="al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coescholarships@uoregon.edu</a:t>
            </a:r>
            <a:r>
              <a:rPr lang="en-US" b="1" cap="al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b="1" cap="al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more information</a:t>
            </a: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>
              <a:solidFill>
                <a:srgbClr val="FFFFFF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cap="all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cap="all" dirty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6" name="Picture 1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35" y="274320"/>
            <a:ext cx="4189730" cy="797560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7450" y="3409950"/>
            <a:ext cx="3506699" cy="24504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803775" y="231140"/>
            <a:ext cx="7120890" cy="651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500" u="sng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file"/>
              </a:rPr>
              <a:t>https://education.uoregon.edu/scholarships </a:t>
            </a:r>
            <a:endParaRPr lang="en-US" sz="2500" u="sng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en-US" sz="3200" b="1" cap="all" dirty="0" smtClean="0">
                <a:solidFill>
                  <a:srgbClr val="FFC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Attention COE </a:t>
            </a:r>
          </a:p>
          <a:p>
            <a:pPr algn="ctr">
              <a:spcAft>
                <a:spcPts val="600"/>
              </a:spcAft>
            </a:pPr>
            <a:r>
              <a:rPr lang="en-US" sz="3200" b="1" cap="all" dirty="0" smtClean="0">
                <a:solidFill>
                  <a:srgbClr val="FFC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UNDERGRADs &amp; GRADUATES</a:t>
            </a:r>
            <a:r>
              <a:rPr lang="en-US" sz="2800" b="1" cap="all" dirty="0" smtClean="0">
                <a:solidFill>
                  <a:srgbClr val="FF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cap="all" dirty="0" smtClean="0">
                <a:solidFill>
                  <a:schemeClr val="bg2">
                    <a:lumMod val="9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you applying for Academic funding for 2019-20?</a:t>
            </a:r>
          </a:p>
          <a:p>
            <a:pPr marL="8001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cap="all" dirty="0" smtClean="0">
              <a:solidFill>
                <a:schemeClr val="bg2">
                  <a:lumMod val="90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indent="-342900">
              <a:buFont typeface="Arial" panose="020B0604020202020204" pitchFamily="34" charset="0"/>
              <a:buChar char="•"/>
            </a:pPr>
            <a:r>
              <a:rPr lang="en-US" sz="2400" b="1" cap="all" dirty="0">
                <a:solidFill>
                  <a:schemeClr val="bg2">
                    <a:lumMod val="90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Applications Due: </a:t>
            </a:r>
            <a:r>
              <a:rPr lang="en-US" sz="2400" b="1" cap="al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February 1, </a:t>
            </a:r>
            <a:r>
              <a:rPr lang="en-US" sz="2400" b="1" cap="all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</a:p>
          <a:p>
            <a:pPr marL="800100" indent="-342900">
              <a:buFont typeface="Arial" panose="020B0604020202020204" pitchFamily="34" charset="0"/>
              <a:buChar char="•"/>
            </a:pPr>
            <a:endParaRPr lang="en-US" sz="1000" b="1" cap="all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cap="all" dirty="0" smtClean="0">
                <a:solidFill>
                  <a:schemeClr val="bg2">
                    <a:lumMod val="90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Want to Get tips for a successful application?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200" cap="all" dirty="0" smtClean="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COE scholarship program and the UO Office of Financial Aid and Scholarship present:</a:t>
            </a:r>
            <a:endParaRPr lang="en-US" sz="1200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u="sng" cap="all" dirty="0" smtClean="0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SCHOLARSHIP </a:t>
            </a:r>
            <a:r>
              <a:rPr lang="en-US" sz="2400" b="1" u="sng" cap="all" dirty="0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2400" b="1" u="sng" cap="all" dirty="0" smtClean="0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 </a:t>
            </a:r>
            <a:endParaRPr lang="en-US" sz="1400" cap="all" dirty="0" smtClean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425575" algn="l"/>
                <a:tab pos="3940175" algn="l"/>
              </a:tabLst>
            </a:pPr>
            <a:r>
              <a:rPr lang="en-US" sz="2400" b="1" cap="all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US" sz="2400" b="1" cap="all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en-US" sz="2400" b="1" cap="all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~ 4:00-5:30</a:t>
            </a:r>
            <a:r>
              <a:rPr lang="en-US" sz="2400" b="1" cap="all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cap="all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cap="all" smtClean="0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220 </a:t>
            </a:r>
            <a:r>
              <a:rPr lang="en-US" sz="2400" b="1" cap="all" dirty="0" smtClean="0">
                <a:solidFill>
                  <a:srgbClr val="FFC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HEDCO</a:t>
            </a:r>
            <a:endParaRPr lang="en-US" sz="1400" cap="all" dirty="0">
              <a:solidFill>
                <a:srgbClr val="FFFFFF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9459" y="4494508"/>
            <a:ext cx="6965206" cy="221109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90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42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E Olson</dc:creator>
  <cp:lastModifiedBy>Andrea Olson</cp:lastModifiedBy>
  <cp:revision>14</cp:revision>
  <dcterms:created xsi:type="dcterms:W3CDTF">2016-11-30T18:25:51Z</dcterms:created>
  <dcterms:modified xsi:type="dcterms:W3CDTF">2019-01-09T20:57:38Z</dcterms:modified>
</cp:coreProperties>
</file>