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2" r:id="rId7"/>
    <p:sldId id="258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8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4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9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1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4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7179-DD0E-4A52-B25F-26DE092AB1F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9210-DB19-4A17-B9D7-C58908CE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uoregon.edu/users/chroniste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clusion.uoregon.edu/content/center-multicultural-academic-excellence-cmae" TargetMode="External"/><Relationship Id="rId2" Type="http://schemas.openxmlformats.org/officeDocument/2006/relationships/hyperlink" Target="https://inclusion.uoregon.edu/node/6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clusion.uoregon.edu/programs-resourc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school.uoregon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ep.uoregon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ultydiversity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odat@uoregon.edu" TargetMode="External"/><Relationship Id="rId2" Type="http://schemas.openxmlformats.org/officeDocument/2006/relationships/hyperlink" Target="mailto:kmv@uoregon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165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Associate Dean for Academic Affairs &amp; Equity: Krista Chronister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hlinkClick r:id="rId2"/>
              </a:rPr>
              <a:t>https://education.uoregon.edu/users/chronister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 smtClean="0"/>
              <a:t>New Associate Dean position focused on improving…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diversity of our faculty who are involved with teaching and mentoring students; the curricula they teach; and the pedagogy that they use;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accessibility of our curricula and research opportunities to the full range of diverse learners; and </a:t>
            </a:r>
          </a:p>
          <a:p>
            <a:pPr lvl="1"/>
            <a:r>
              <a:rPr lang="en-US" dirty="0" smtClean="0"/>
              <a:t>equity in opportunities for students to learn and to share their knowledge and strengths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5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 -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of the Dean/ Associate Dean for Academic Affairs and Equity</a:t>
            </a:r>
          </a:p>
          <a:p>
            <a:pPr marL="0" indent="0">
              <a:buNone/>
            </a:pPr>
            <a:r>
              <a:rPr lang="en-US" dirty="0" smtClean="0"/>
              <a:t>Several administrative staff, including the Associate Dean for Academic Affairs </a:t>
            </a:r>
            <a:r>
              <a:rPr lang="en-US" smtClean="0"/>
              <a:t>and Equity, </a:t>
            </a:r>
            <a:r>
              <a:rPr lang="en-US" dirty="0" smtClean="0"/>
              <a:t>are available to meet with students to talk about positive experiences as well as support students with concerns and challenges that they might be experiencing within their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 – University Division on Equity and Inclusion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73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Multicultural Center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inclusion.uoregon.edu/node/68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Center for Multicultural Academic Excellence</a:t>
            </a:r>
          </a:p>
          <a:p>
            <a:pPr marL="0" indent="0">
              <a:buNone/>
            </a:pPr>
            <a:r>
              <a:rPr lang="en-US" dirty="0" smtClean="0"/>
              <a:t>Consultation, advising, professional development workshops, tutoring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https://inclusion.uoregon.edu/content/center-multicultural-academic-excellence-cmae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02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 Resources – University List</a:t>
            </a:r>
            <a:br>
              <a:rPr lang="en-US" sz="2800" dirty="0" smtClean="0"/>
            </a:br>
            <a:r>
              <a:rPr lang="en-US" sz="2800" dirty="0">
                <a:hlinkClick r:id="rId2"/>
              </a:rPr>
              <a:t>https://inclusion.uoregon.edu/programs-resources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79440"/>
            <a:ext cx="10415954" cy="50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 -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 </a:t>
            </a:r>
            <a:r>
              <a:rPr lang="en-US" dirty="0"/>
              <a:t>School </a:t>
            </a:r>
          </a:p>
          <a:p>
            <a:pPr marL="0" indent="0">
              <a:buNone/>
            </a:pPr>
            <a:r>
              <a:rPr lang="en-US" dirty="0"/>
              <a:t>Inclusive of Alliance of Graduate Students &amp; GTFF (GE Union)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https://gradschool.uoregon.edu/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Consultation, professional development workshops, and emergency funds related to medical difficulties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 -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Teaching Engagement Program</a:t>
            </a:r>
          </a:p>
          <a:p>
            <a:pPr marL="0" indent="0">
              <a:buNone/>
            </a:pPr>
            <a:r>
              <a:rPr lang="en-US" dirty="0" smtClean="0"/>
              <a:t>Instructional development workshops and certification and on-line resources for universal design, syllabus creation, etc.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http://tep.uoregon.edu/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Fall term workshops include:</a:t>
            </a:r>
          </a:p>
          <a:p>
            <a:pPr lvl="0"/>
            <a:r>
              <a:rPr lang="en-US" dirty="0"/>
              <a:t>Basic Teaching Skills (Leading a Discussion)</a:t>
            </a:r>
            <a:endParaRPr lang="en-US" dirty="0" smtClean="0">
              <a:effectLst/>
            </a:endParaRPr>
          </a:p>
          <a:p>
            <a:pPr lvl="0"/>
            <a:r>
              <a:rPr lang="en-US" dirty="0"/>
              <a:t>Teaching in the U.S. for International Graduate Students</a:t>
            </a:r>
            <a:endParaRPr lang="en-US" dirty="0" smtClean="0">
              <a:effectLst/>
            </a:endParaRPr>
          </a:p>
          <a:p>
            <a:pPr lvl="0"/>
            <a:r>
              <a:rPr lang="en-US" dirty="0"/>
              <a:t>Teaching for the First Time as the Sole Instructor</a:t>
            </a:r>
            <a:endParaRPr lang="en-US" dirty="0" smtClean="0">
              <a:effectLst/>
            </a:endParaRPr>
          </a:p>
          <a:p>
            <a:pPr lvl="0"/>
            <a:r>
              <a:rPr lang="en-US" dirty="0"/>
              <a:t>Teaching Large Classes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85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6673"/>
            <a:ext cx="10515600" cy="4479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FREE – UO pays for an institutional membership. Graduate students have complete access to this website and it is also designed for them!</a:t>
            </a:r>
          </a:p>
          <a:p>
            <a:pPr marL="0" indent="0">
              <a:buNone/>
            </a:pPr>
            <a:r>
              <a:rPr lang="en-US" dirty="0" smtClean="0"/>
              <a:t>On-demand mentoring, tools and support needed to be successful in the academy. Professional development workshops, mentors, resources, etc. focus on writing; getting mentoring; thriving in a predominantly White institution; etc.</a:t>
            </a:r>
          </a:p>
          <a:p>
            <a:pPr marL="0" indent="0">
              <a:buNone/>
            </a:pPr>
            <a:endParaRPr lang="en-US" dirty="0" smtClean="0"/>
          </a:p>
          <a:p>
            <a:pPr marL="385763" indent="-385763">
              <a:buAutoNum type="arabicPeriod"/>
            </a:pPr>
            <a:r>
              <a:rPr lang="en-US" dirty="0" smtClean="0"/>
              <a:t>Click on </a:t>
            </a:r>
            <a:r>
              <a:rPr lang="en-US" i="1" dirty="0" smtClean="0"/>
              <a:t>Become a Member </a:t>
            </a:r>
            <a:r>
              <a:rPr lang="en-US" dirty="0" smtClean="0"/>
              <a:t>tab at top</a:t>
            </a:r>
          </a:p>
          <a:p>
            <a:pPr marL="385763" indent="-385763">
              <a:buAutoNum type="arabicPeriod"/>
            </a:pPr>
            <a:r>
              <a:rPr lang="en-US" dirty="0" smtClean="0"/>
              <a:t>Click on </a:t>
            </a:r>
            <a:r>
              <a:rPr lang="en-US" i="1" dirty="0" smtClean="0"/>
              <a:t>Claim Your Institutional Membership</a:t>
            </a:r>
          </a:p>
          <a:p>
            <a:pPr marL="385763" indent="-385763">
              <a:buAutoNum type="arabicPeriod"/>
            </a:pPr>
            <a:r>
              <a:rPr lang="en-US" dirty="0" smtClean="0"/>
              <a:t>Complete registration information</a:t>
            </a:r>
          </a:p>
          <a:p>
            <a:pPr marL="385763" indent="-385763">
              <a:buAutoNum type="arabicPeriod"/>
            </a:pPr>
            <a:r>
              <a:rPr lang="en-US" dirty="0" smtClean="0"/>
              <a:t>You will receive email confirmation within a few days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97787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National Center for Faculty Development &amp; Diversity (NCFDD)</a:t>
            </a:r>
          </a:p>
          <a:p>
            <a:r>
              <a:rPr lang="en-US" sz="3200" dirty="0" smtClean="0">
                <a:hlinkClick r:id="rId2"/>
              </a:rPr>
              <a:t>https://www.facultydiversity.org/</a:t>
            </a:r>
            <a:endParaRPr lang="en-US" sz="3200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879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 – College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Higher Education Leadership in Equity and Diversity (LEAD) Trainees</a:t>
            </a:r>
          </a:p>
          <a:p>
            <a:pPr marL="0" indent="0">
              <a:buNone/>
            </a:pPr>
            <a:r>
              <a:rPr lang="en-US" dirty="0" smtClean="0"/>
              <a:t>Graduate students in each Department working to connect students from underrepresented groups; to be available for individual and group consultation/connection; host community diversity events; and create a community of </a:t>
            </a:r>
            <a:r>
              <a:rPr lang="en-US" dirty="0"/>
              <a:t>s</a:t>
            </a:r>
            <a:r>
              <a:rPr lang="en-US" dirty="0" smtClean="0"/>
              <a:t>cholar-learners who are advancing College equity and inclusion goals.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of three CPHS LEAD trainees is CPSY doctoral student </a:t>
            </a:r>
            <a:r>
              <a:rPr lang="en-US" b="1" u="sng" dirty="0" smtClean="0"/>
              <a:t>Kayla Vargas </a:t>
            </a:r>
            <a:r>
              <a:rPr lang="en-US" dirty="0" smtClean="0"/>
              <a:t>at </a:t>
            </a:r>
            <a:r>
              <a:rPr lang="en-US" dirty="0" smtClean="0">
                <a:hlinkClick r:id="rId2"/>
              </a:rPr>
              <a:t>kmv@uoregon.edu</a:t>
            </a:r>
            <a:r>
              <a:rPr lang="en-US" dirty="0" smtClean="0"/>
              <a:t>. The other LEAD trainees are CFT students Hoda Tirafkan at </a:t>
            </a:r>
            <a:r>
              <a:rPr lang="en-US" dirty="0" smtClean="0">
                <a:hlinkClick r:id="rId3"/>
              </a:rPr>
              <a:t>hodat@uoregon.edu</a:t>
            </a:r>
            <a:r>
              <a:rPr lang="en-US" dirty="0" smtClean="0"/>
              <a:t> and Cella Oreta </a:t>
            </a:r>
            <a:r>
              <a:rPr lang="en-US" smtClean="0"/>
              <a:t>at Marcella@uoregon.edu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7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 -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 Diversity Affairs Committee</a:t>
            </a:r>
          </a:p>
          <a:p>
            <a:pPr marL="0" indent="0">
              <a:buNone/>
            </a:pPr>
            <a:r>
              <a:rPr lang="en-US" dirty="0" smtClean="0"/>
              <a:t>Hosts student conversation forums and social and academic events to support students from underrepresented groups and advance knowledge about diversity, equity and inclusion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Graduate student space – NEW!</a:t>
            </a:r>
          </a:p>
          <a:p>
            <a:pPr marL="0" indent="0">
              <a:buNone/>
            </a:pPr>
            <a:r>
              <a:rPr lang="en-US" dirty="0" smtClean="0"/>
              <a:t>270 </a:t>
            </a:r>
            <a:r>
              <a:rPr lang="en-US" dirty="0" err="1" smtClean="0"/>
              <a:t>Lokey</a:t>
            </a:r>
            <a:r>
              <a:rPr lang="en-US" dirty="0" smtClean="0"/>
              <a:t> College of Education</a:t>
            </a:r>
          </a:p>
          <a:p>
            <a:pPr marL="0" indent="0">
              <a:buNone/>
            </a:pPr>
            <a:r>
              <a:rPr lang="en-US" dirty="0" smtClean="0"/>
              <a:t>Coming soon fall term the Dean’s Office and LEAD Trainees will host a grand opening for a new graduate student lounge where students can study, eat, work, meet, and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2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Student Funding </a:t>
            </a:r>
            <a:r>
              <a:rPr lang="en-US" sz="3200" dirty="0"/>
              <a:t>– College</a:t>
            </a:r>
            <a:br>
              <a:rPr lang="en-US" sz="3200" dirty="0"/>
            </a:br>
            <a:r>
              <a:rPr lang="en-US" sz="3200" dirty="0"/>
              <a:t>https://education.uoregon.edu/dean-office/scholarships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5656"/>
            <a:ext cx="10673862" cy="51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527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Associate Dean for Academic Affairs &amp; Equity: Krista Chronister https://education.uoregon.edu/users/chronister  </vt:lpstr>
      <vt:lpstr>Student Resources – University Division on Equity and Inclusion </vt:lpstr>
      <vt:lpstr>Student Resources – University List https://inclusion.uoregon.edu/programs-resources</vt:lpstr>
      <vt:lpstr>Student Resources - University</vt:lpstr>
      <vt:lpstr>Student Resources - University</vt:lpstr>
      <vt:lpstr>PowerPoint Presentation</vt:lpstr>
      <vt:lpstr>Student Resources – College </vt:lpstr>
      <vt:lpstr>Student Resources - College</vt:lpstr>
      <vt:lpstr>Student Funding – College https://education.uoregon.edu/dean-office/scholarships</vt:lpstr>
      <vt:lpstr>Student Resources - College</vt:lpstr>
    </vt:vector>
  </TitlesOfParts>
  <Company>University of Oregon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Associate Dean for Academic Affairs &amp; Equity</dc:title>
  <dc:creator>Krista Chronister</dc:creator>
  <cp:lastModifiedBy>Atika</cp:lastModifiedBy>
  <cp:revision>13</cp:revision>
  <dcterms:created xsi:type="dcterms:W3CDTF">2017-09-13T04:39:06Z</dcterms:created>
  <dcterms:modified xsi:type="dcterms:W3CDTF">2017-09-18T19:23:59Z</dcterms:modified>
</cp:coreProperties>
</file>