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414F"/>
    <a:srgbClr val="104735"/>
    <a:srgbClr val="007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32E412-5F91-4AED-A665-915745D1CE9B}" v="5" dt="2024-03-13T17:03:31.371"/>
    <p1510:client id="{494965E2-EAF8-ECE3-EE56-1C13231C3C2F}" v="4" dt="2024-03-13T17:14:25.167"/>
    <p1510:client id="{628C38B5-66A3-4322-B371-7D29861CE2A2}" v="18" dt="2024-03-13T18:17:49.128"/>
    <p1510:client id="{62CBF058-27DF-4AA4-8C06-4D427F018A71}" v="32" dt="2024-03-13T17:15:08.017"/>
    <p1510:client id="{8318A035-B422-8686-9F64-34339F05C29B}" v="50" dt="2024-03-14T04:30:29.399"/>
    <p1510:client id="{86FCCB3D-3F2D-8143-B864-24471D1F3EAB}" v="4" dt="2024-03-13T21:31:21.048"/>
    <p1510:client id="{C8228D3C-AB93-4CE9-B705-39BAC16EBEDD}" v="26" dt="2024-03-13T17:16:07.044"/>
    <p1510:client id="{D04FA06C-5A5D-2E4C-8338-6ECC6186D5D3}" v="53" dt="2024-03-14T04:31:31.3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8318A035-B422-8686-9F64-34339F05C29B}"/>
    <pc:docChg chg="modSld">
      <pc:chgData name="" userId="" providerId="" clId="Web-{8318A035-B422-8686-9F64-34339F05C29B}" dt="2024-03-14T04:29:36.162" v="0" actId="20577"/>
      <pc:docMkLst>
        <pc:docMk/>
      </pc:docMkLst>
      <pc:sldChg chg="modSp">
        <pc:chgData name="" userId="" providerId="" clId="Web-{8318A035-B422-8686-9F64-34339F05C29B}" dt="2024-03-14T04:29:36.162" v="0" actId="20577"/>
        <pc:sldMkLst>
          <pc:docMk/>
          <pc:sldMk cId="2849571617" sldId="256"/>
        </pc:sldMkLst>
        <pc:spChg chg="mod">
          <ac:chgData name="" userId="" providerId="" clId="Web-{8318A035-B422-8686-9F64-34339F05C29B}" dt="2024-03-14T04:29:36.162" v="0" actId="20577"/>
          <ac:spMkLst>
            <pc:docMk/>
            <pc:sldMk cId="2849571617" sldId="256"/>
            <ac:spMk id="20" creationId="{0D2BF056-6CAB-8E61-BF46-7AEC184A071D}"/>
          </ac:spMkLst>
        </pc:spChg>
      </pc:sldChg>
    </pc:docChg>
  </pc:docChgLst>
  <pc:docChgLst>
    <pc:chgData name="Paolo Daniele" userId="S::pdaniele@uoregon.edu::f5a489fd-3f33-4faf-bc01-25612d479c3f" providerId="AD" clId="Web-{8318A035-B422-8686-9F64-34339F05C29B}"/>
    <pc:docChg chg="modSld">
      <pc:chgData name="Paolo Daniele" userId="S::pdaniele@uoregon.edu::f5a489fd-3f33-4faf-bc01-25612d479c3f" providerId="AD" clId="Web-{8318A035-B422-8686-9F64-34339F05C29B}" dt="2024-03-14T04:30:29.399" v="25" actId="20577"/>
      <pc:docMkLst>
        <pc:docMk/>
      </pc:docMkLst>
      <pc:sldChg chg="modSp">
        <pc:chgData name="Paolo Daniele" userId="S::pdaniele@uoregon.edu::f5a489fd-3f33-4faf-bc01-25612d479c3f" providerId="AD" clId="Web-{8318A035-B422-8686-9F64-34339F05C29B}" dt="2024-03-14T04:30:29.399" v="25" actId="20577"/>
        <pc:sldMkLst>
          <pc:docMk/>
          <pc:sldMk cId="2849571617" sldId="256"/>
        </pc:sldMkLst>
        <pc:spChg chg="mod">
          <ac:chgData name="Paolo Daniele" userId="S::pdaniele@uoregon.edu::f5a489fd-3f33-4faf-bc01-25612d479c3f" providerId="AD" clId="Web-{8318A035-B422-8686-9F64-34339F05C29B}" dt="2024-03-14T04:30:29.399" v="25" actId="20577"/>
          <ac:spMkLst>
            <pc:docMk/>
            <pc:sldMk cId="2849571617" sldId="256"/>
            <ac:spMk id="20" creationId="{0D2BF056-6CAB-8E61-BF46-7AEC184A071D}"/>
          </ac:spMkLst>
        </pc:spChg>
      </pc:sldChg>
    </pc:docChg>
  </pc:docChgLst>
  <pc:docChgLst>
    <pc:chgData name="Paolo Daniele" userId="S::pdaniele@uoregon.edu::f5a489fd-3f33-4faf-bc01-25612d479c3f" providerId="AD" clId="Web-{D04FA06C-5A5D-2E4C-8338-6ECC6186D5D3}"/>
    <pc:docChg chg="modSld">
      <pc:chgData name="Paolo Daniele" userId="S::pdaniele@uoregon.edu::f5a489fd-3f33-4faf-bc01-25612d479c3f" providerId="AD" clId="Web-{D04FA06C-5A5D-2E4C-8338-6ECC6186D5D3}" dt="2024-03-14T04:31:30.375" v="26" actId="20577"/>
      <pc:docMkLst>
        <pc:docMk/>
      </pc:docMkLst>
      <pc:sldChg chg="modSp">
        <pc:chgData name="Paolo Daniele" userId="S::pdaniele@uoregon.edu::f5a489fd-3f33-4faf-bc01-25612d479c3f" providerId="AD" clId="Web-{D04FA06C-5A5D-2E4C-8338-6ECC6186D5D3}" dt="2024-03-14T04:31:30.375" v="26" actId="20577"/>
        <pc:sldMkLst>
          <pc:docMk/>
          <pc:sldMk cId="2849571617" sldId="256"/>
        </pc:sldMkLst>
        <pc:spChg chg="mod">
          <ac:chgData name="Paolo Daniele" userId="S::pdaniele@uoregon.edu::f5a489fd-3f33-4faf-bc01-25612d479c3f" providerId="AD" clId="Web-{D04FA06C-5A5D-2E4C-8338-6ECC6186D5D3}" dt="2024-03-14T04:31:30.375" v="26" actId="20577"/>
          <ac:spMkLst>
            <pc:docMk/>
            <pc:sldMk cId="2849571617" sldId="256"/>
            <ac:spMk id="20" creationId="{0D2BF056-6CAB-8E61-BF46-7AEC184A071D}"/>
          </ac:spMkLst>
        </pc:spChg>
      </pc:sldChg>
    </pc:docChg>
  </pc:docChgLst>
  <pc:docChgLst>
    <pc:chgData name="Mel Chambon" userId="d6a5b53b-a51d-4c03-9dcc-97350f392e2a" providerId="ADAL" clId="{86FCCB3D-3F2D-8143-B864-24471D1F3EAB}"/>
    <pc:docChg chg="undo custSel modSld">
      <pc:chgData name="Mel Chambon" userId="d6a5b53b-a51d-4c03-9dcc-97350f392e2a" providerId="ADAL" clId="{86FCCB3D-3F2D-8143-B864-24471D1F3EAB}" dt="2024-03-13T21:31:21.049" v="3" actId="404"/>
      <pc:docMkLst>
        <pc:docMk/>
      </pc:docMkLst>
      <pc:sldChg chg="modSp mod">
        <pc:chgData name="Mel Chambon" userId="d6a5b53b-a51d-4c03-9dcc-97350f392e2a" providerId="ADAL" clId="{86FCCB3D-3F2D-8143-B864-24471D1F3EAB}" dt="2024-03-13T21:31:21.049" v="3" actId="404"/>
        <pc:sldMkLst>
          <pc:docMk/>
          <pc:sldMk cId="2849571617" sldId="256"/>
        </pc:sldMkLst>
        <pc:spChg chg="mod">
          <ac:chgData name="Mel Chambon" userId="d6a5b53b-a51d-4c03-9dcc-97350f392e2a" providerId="ADAL" clId="{86FCCB3D-3F2D-8143-B864-24471D1F3EAB}" dt="2024-03-13T21:31:21.049" v="3" actId="404"/>
          <ac:spMkLst>
            <pc:docMk/>
            <pc:sldMk cId="2849571617" sldId="256"/>
            <ac:spMk id="14" creationId="{F52EBC4B-BF93-C2D6-C97B-A51DE9558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472BE-CCFF-A5B0-1287-E8D7AA129B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9741CC-41BE-AE74-42AA-231273291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E65F9-B54C-BFE8-9E81-80CB98FBF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45F1-A5AC-46F1-A636-CBF82160CDD3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1A09D-A8E8-91BF-A2A4-9F66B02E2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6D12E-1DCB-2ECD-35CA-E10CDFE28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10124-CBD6-4550-A78F-235BE455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A113C-9E07-A6F5-32CC-204585E20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6F9C08-3C4E-09F9-8E1D-44AF549C28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A1DCB-BC12-BB09-2885-B143347A0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45F1-A5AC-46F1-A636-CBF82160CDD3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E89C7-378B-B7FF-12F5-0BBB40157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2DD25-082F-9D5E-C5ED-63F24D780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10124-CBD6-4550-A78F-235BE455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4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467393-BA28-0560-2477-0801CA77F3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28E6EF-3A89-6C55-0518-E4B437D228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ED4DF-93FB-DDC9-7F2B-FACC275E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45F1-A5AC-46F1-A636-CBF82160CDD3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C1D37-B0D7-2D1A-A416-21B193E97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4EEFC-568B-BBE7-5124-43E1D094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10124-CBD6-4550-A78F-235BE455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47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69511-7DB9-4C1C-27C3-59E199BE9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72334-0C3E-036E-5579-F6AD20602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438BD-E878-D865-41F1-131473AEA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45F1-A5AC-46F1-A636-CBF82160CDD3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81D77-125D-3D4D-4331-E842EE186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5B7F47-63A7-6376-1C45-3058C2CA5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10124-CBD6-4550-A78F-235BE455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3F988-8232-7396-309E-B4C0B8475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A443E0-64FD-ACD4-BA10-FFE190CEA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7EFDC-61F3-9C9D-8A3C-E94F442E6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45F1-A5AC-46F1-A636-CBF82160CDD3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504DE-A863-0A2C-2E58-E38C05844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AC499-1422-ED75-BF2E-4C29050A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10124-CBD6-4550-A78F-235BE455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11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0181A-3730-33B5-ED4E-EF016A7C4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C7CAC-5ACB-9FDC-DA2E-DFA73CA337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AB130B-8D1D-1E2A-8B8E-53ADBC0E2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39D101-F068-696A-9063-95ADD6980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45F1-A5AC-46F1-A636-CBF82160CDD3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A7D3B-6A04-0253-BF76-5220F38B4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35C155-7C5B-F842-8AA1-C168B0701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10124-CBD6-4550-A78F-235BE455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7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532D0-9C1A-5E5E-8436-334309B7C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A08051-C51E-A59B-ED27-2F9FE0B97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5C839A-4968-C165-1DCB-CC4896141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1D3DEB-3817-B621-0F8A-119F637354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3529BB-7CC7-E52D-C7BF-DD261F590F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A1E85D-E914-B49D-52CB-2EFAADF9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45F1-A5AC-46F1-A636-CBF82160CDD3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8D83D0-EC6B-B1D6-BBF0-A7CC6D5F1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37DB66-57D9-1514-8026-88E52B0A0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10124-CBD6-4550-A78F-235BE455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27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B848E-18A4-8FC3-7497-CC337205A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96C4A5-D4A5-0CF0-8CDA-1FB95B28F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45F1-A5AC-46F1-A636-CBF82160CDD3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1F11FF-D8D2-F835-257D-B202D12F2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F23EC-E483-0177-D2FE-F5D9C0019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10124-CBD6-4550-A78F-235BE455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1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726D51-EFFD-FF17-BF64-D7ABB9D65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45F1-A5AC-46F1-A636-CBF82160CDD3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02C737-9675-995A-4560-6ED5B6B5E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E2A6F4-F5BF-D2CB-DE7D-F50E0FC36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10124-CBD6-4550-A78F-235BE455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54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11823-B511-8647-B206-14BD58F29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87495-9FD2-F785-CF92-1816B0F8D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80872E-66CB-D4D0-6882-BA251022C4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F5516-8865-7ECA-2677-8CCCF0644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45F1-A5AC-46F1-A636-CBF82160CDD3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006AC3-CACC-FE28-0654-A0B35D7AE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B88D5E-697F-F6C5-CDB4-F7A90EB08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10124-CBD6-4550-A78F-235BE455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2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77D48-62D4-AB9E-D946-4D89CA910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DF735B-A21B-0BD6-AA38-0CA54931BC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18454C-516E-164E-D086-ACAA11FAFF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AE8FDB-68DD-7C49-F988-71708E61E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45F1-A5AC-46F1-A636-CBF82160CDD3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FBB278-F493-DFE5-1F83-F1B680586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E89206-EE15-74FF-99EB-38613B637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10124-CBD6-4550-A78F-235BE455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199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D0A2AF-BF13-0067-7303-9D004E836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D0073C-098E-25FA-3081-97CFC4CEB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D7230-1CD6-2129-0142-C08C4C944A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A45F1-A5AC-46F1-A636-CBF82160CDD3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B7AA7-9CB5-9C9F-1A78-39C2BEAF9D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34823-9C90-CD05-CDB1-F9269C2E6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10124-CBD6-4550-A78F-235BE455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514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ABDE4488-06BB-2057-E84D-3E07BCBAC308}"/>
              </a:ext>
            </a:extLst>
          </p:cNvPr>
          <p:cNvSpPr/>
          <p:nvPr/>
        </p:nvSpPr>
        <p:spPr>
          <a:xfrm>
            <a:off x="0" y="0"/>
            <a:ext cx="12192000" cy="1717040"/>
          </a:xfrm>
          <a:prstGeom prst="rect">
            <a:avLst/>
          </a:prstGeom>
          <a:pattFill prst="ltUpDiag">
            <a:fgClr>
              <a:srgbClr val="007030"/>
            </a:fgClr>
            <a:bgClr>
              <a:srgbClr val="104735"/>
            </a:bgClr>
          </a:patt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 colorful circular pattern with different colors&#10;&#10;Description automatically generated with medium confidence">
            <a:extLst>
              <a:ext uri="{FF2B5EF4-FFF2-40B4-BE49-F238E27FC236}">
                <a16:creationId xmlns:a16="http://schemas.microsoft.com/office/drawing/2014/main" id="{5248F51B-AC5F-62BF-885F-9AE099B72B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80" y="2143499"/>
            <a:ext cx="4066040" cy="456896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52EBC4B-BF93-C2D6-C97B-A51DE9558000}"/>
              </a:ext>
            </a:extLst>
          </p:cNvPr>
          <p:cNvSpPr txBox="1"/>
          <p:nvPr/>
        </p:nvSpPr>
        <p:spPr>
          <a:xfrm>
            <a:off x="0" y="437495"/>
            <a:ext cx="12192000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United Serif Rg Md" pitchFamily="2" charset="77"/>
                <a:ea typeface="Source Sans Pro"/>
              </a:rPr>
              <a:t>Participate in the Graduate Research Forum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CD3E9A-C513-AC8A-BE98-43EBC1A2E498}"/>
              </a:ext>
            </a:extLst>
          </p:cNvPr>
          <p:cNvSpPr txBox="1"/>
          <p:nvPr/>
        </p:nvSpPr>
        <p:spPr>
          <a:xfrm>
            <a:off x="4829434" y="5730012"/>
            <a:ext cx="654304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b="1" dirty="0">
                <a:solidFill>
                  <a:srgbClr val="9B414F"/>
                </a:solidFill>
                <a:latin typeface="Source Sans Pro"/>
                <a:ea typeface="Source Sans Pro"/>
              </a:rPr>
              <a:t>Submit Your Proposal by April 17  →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2BF056-6CAB-8E61-BF46-7AEC184A071D}"/>
              </a:ext>
            </a:extLst>
          </p:cNvPr>
          <p:cNvSpPr txBox="1"/>
          <p:nvPr/>
        </p:nvSpPr>
        <p:spPr>
          <a:xfrm>
            <a:off x="4765040" y="2180670"/>
            <a:ext cx="7021580" cy="35394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800" b="1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Friday, May 10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Source Sans Pro"/>
                <a:ea typeface="Source Sans Pro"/>
              </a:rPr>
              <a:t>Showcase your research, connect with your peers, and practice for conferences.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Participate with a poster or panel presentation.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Source Sans Pro"/>
                <a:ea typeface="Source Sans Pro"/>
              </a:rPr>
              <a:t>Top posters and all selected panelists receive cash awards.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256AAFC-40C4-6D23-9865-E170806AA1B4}"/>
              </a:ext>
            </a:extLst>
          </p:cNvPr>
          <p:cNvCxnSpPr>
            <a:cxnSpLocks/>
          </p:cNvCxnSpPr>
          <p:nvPr/>
        </p:nvCxnSpPr>
        <p:spPr>
          <a:xfrm>
            <a:off x="4826510" y="2468880"/>
            <a:ext cx="210261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9D642B8-952C-4E7A-56C1-039424D834B2}"/>
              </a:ext>
            </a:extLst>
          </p:cNvPr>
          <p:cNvCxnSpPr>
            <a:cxnSpLocks/>
          </p:cNvCxnSpPr>
          <p:nvPr/>
        </p:nvCxnSpPr>
        <p:spPr>
          <a:xfrm>
            <a:off x="9520430" y="2468880"/>
            <a:ext cx="210261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18DB8B3D-CCE7-2B6A-9A76-C54CDB7648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9502" y="5181599"/>
            <a:ext cx="1624885" cy="1624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571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3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AFABA20B-0A13-41F2-BB56-5A76D76AE9D2}">
  <we:reference id="2316f4a4-e734-4e90-ac62-c83f30603c77" version="1.0.0.0" store="EXCatalog" storeType="EXCatalog"/>
  <we:alternateReferences>
    <we:reference id="WA200003220" version="1.0.0.0" store="en-US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524B5C2931BD489245C7FB21882145" ma:contentTypeVersion="14" ma:contentTypeDescription="Create a new document." ma:contentTypeScope="" ma:versionID="bb35f5925eacb52d6d37e8ea01d2a231">
  <xsd:schema xmlns:xsd="http://www.w3.org/2001/XMLSchema" xmlns:xs="http://www.w3.org/2001/XMLSchema" xmlns:p="http://schemas.microsoft.com/office/2006/metadata/properties" xmlns:ns2="f489dad9-d39a-4f91-bcac-487dad330aca" xmlns:ns3="e64f9482-89fd-4c3b-a51b-6265feea991b" targetNamespace="http://schemas.microsoft.com/office/2006/metadata/properties" ma:root="true" ma:fieldsID="d04f3ccf951df7f160a943a83f97de75" ns2:_="" ns3:_="">
    <xsd:import namespace="f489dad9-d39a-4f91-bcac-487dad330aca"/>
    <xsd:import namespace="e64f9482-89fd-4c3b-a51b-6265feea99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89dad9-d39a-4f91-bcac-487dad330a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91a9775-3525-4bf8-b88d-b7eef9d67d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4f9482-89fd-4c3b-a51b-6265feea991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622778a-4cd7-4f47-83bc-a9e81bc37707}" ma:internalName="TaxCatchAll" ma:showField="CatchAllData" ma:web="e64f9482-89fd-4c3b-a51b-6265feea991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489dad9-d39a-4f91-bcac-487dad330aca">
      <Terms xmlns="http://schemas.microsoft.com/office/infopath/2007/PartnerControls"/>
    </lcf76f155ced4ddcb4097134ff3c332f>
    <TaxCatchAll xmlns="e64f9482-89fd-4c3b-a51b-6265feea991b" xsi:nil="true"/>
  </documentManagement>
</p:properties>
</file>

<file path=customXml/itemProps1.xml><?xml version="1.0" encoding="utf-8"?>
<ds:datastoreItem xmlns:ds="http://schemas.openxmlformats.org/officeDocument/2006/customXml" ds:itemID="{86BF9647-B247-45D5-98D9-706C07A2B9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E712163-644C-461A-AEF7-EFF555D19302}">
  <ds:schemaRefs>
    <ds:schemaRef ds:uri="e64f9482-89fd-4c3b-a51b-6265feea991b"/>
    <ds:schemaRef ds:uri="f489dad9-d39a-4f91-bcac-487dad330ac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ED81242-0CC9-4AE5-A179-88C3C61ED111}">
  <ds:schemaRefs>
    <ds:schemaRef ds:uri="e64f9482-89fd-4c3b-a51b-6265feea991b"/>
    <ds:schemaRef ds:uri="f489dad9-d39a-4f91-bcac-487dad330aca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Oregon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Chelsea Hunt</dc:creator>
  <cp:revision>50</cp:revision>
  <dcterms:created xsi:type="dcterms:W3CDTF">2024-03-13T16:15:01Z</dcterms:created>
  <dcterms:modified xsi:type="dcterms:W3CDTF">2024-03-14T04:31:35Z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0x01010015524B5C2931BD489245C7FB21882145</vt:lpwstr>
  </property>
  <property fmtid="{D5CDD505-2E9C-101B-9397-08002B2CF9AE}" pid="3" name="MediaServiceImageTags">
    <vt:lpwstr/>
  </property>
</Properties>
</file>