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0" d="100"/>
          <a:sy n="60" d="100"/>
        </p:scale>
        <p:origin x="6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CE60-E1EB-4C10-B9C5-AB65F49D1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78FF3-F88A-49C5-B03E-6D106B14E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284B0-9833-45D8-BB54-F5487389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AA749-8ECE-4D79-97DA-F3660194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DAE23-3E53-41DA-BBE4-7CA57089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0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8A64D-AAAD-4F19-941E-BF0ED96ED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B71CF1-33FE-4DE3-9FD7-A2CD39871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27F26-1EBD-4F59-AF77-C63CA3F9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B6404-BE96-4566-B0D8-EBCBBEA3A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4F1DA-C9A3-42C1-B00D-90CB915D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67EC5D-0D3C-4A9D-997A-2C6BEA6F7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B5AD3-A785-46C8-B64E-5DE03053B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930AA-C65E-4A97-8E08-D4001810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AEA89-FD20-4E22-982C-5C9953B79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90CD1-029B-40DE-8285-D7A800C2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4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C96AC-D8D9-459F-9845-20CAD187D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1CBB1-353E-4802-BCCA-36D6A9FE3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1F0C2-B256-49F1-A29E-A8F9AE47F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1EBB9-E280-4AD4-9A27-233E5C33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61CC-E611-4314-AD00-AC2D700C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8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BB1F-6433-4F67-81D8-B805C2665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2343F-A2EE-4F59-A250-629748400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F20FC-1396-48F9-AA93-6F022E5A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71B94-AC47-40A2-8548-D44853BF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ADE02-D4F6-4149-97D5-EF2A3EFB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8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4FB42-5338-430A-BD12-C83C4328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BC1F5-29D9-4011-8433-ADA7CB8E53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276C-E38C-4553-8D3B-3F4D54AE2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902B3-0D63-4C28-A978-32466C68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07090-0E64-4307-B2B6-9A02BDC46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C4AE8-BD70-489C-BBBA-844BC912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7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D5BD7-9FD2-4740-A484-22C38E188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E8B0D-CEBE-41FB-AADE-525181730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8D2CB-9B40-4365-8859-F8A224C3D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41E078-6D94-4723-B9F0-13C388824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A346C-9287-4F02-9806-9F68247D2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70365-ECAA-4B88-8263-2CE1399E9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70DB4C-F5B5-4AD0-AE18-E2F45B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5B2F38-7BB1-4556-9477-18817BB7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81F46-E8B1-4067-B6ED-69FBA7CDF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F967D-70E4-4959-9DC1-C2DD98EF4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0A82A-6EC7-4310-B60E-C8AC97C2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899DC-064B-4168-9CCB-2EC97286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0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0509B-64E6-43CE-80E1-CEFAEED7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4669F1-D4E8-4638-872D-D3EC2617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C2B20-B69C-44C8-B497-97964EE59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E977E-C3CD-4D4B-A951-D4D898B6C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62F73-6A4C-4DF6-A996-8F8978D33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064AED-E99A-4BE8-9D77-18326CF96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C485A-2096-4F0B-B1CB-992541FF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F42DD-2552-45D2-92DC-F084BEBE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58138-0601-407D-944D-E054B986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1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F7BE-A47D-4323-B1E0-4DAC76E01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445A6A-B1EB-4F89-871B-97D2A662F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DC0E0-F925-4A26-A367-A823D512F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765CC-4546-4458-BD9D-A03308A01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78AA2-B7E5-421E-9833-14A67776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F4E4A-FBE3-4027-9DD0-8A91981E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4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CF964A-6F93-4BA4-A70E-6CF557B09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36A4E-20E0-4D08-AB46-5168E4FA8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82FC6-5E74-447B-A111-62160E1D4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E0E46-27B8-4076-AC89-6F3A10469D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B86D4-A7C7-4C8A-8EBF-697433EA4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50969-2C70-4081-A81B-E738CA38D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6103A-635A-4231-8560-BFFC9275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6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832045C6-7F06-4EA9-B0DB-64E06A832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981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 Chronister</dc:creator>
  <cp:lastModifiedBy>Krista Chronister</cp:lastModifiedBy>
  <cp:revision>3</cp:revision>
  <dcterms:created xsi:type="dcterms:W3CDTF">2021-02-25T17:18:37Z</dcterms:created>
  <dcterms:modified xsi:type="dcterms:W3CDTF">2021-03-04T16:55:47Z</dcterms:modified>
</cp:coreProperties>
</file>