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59"/>
    <p:restoredTop sz="94615"/>
  </p:normalViewPr>
  <p:slideViewPr>
    <p:cSldViewPr snapToGrid="0" snapToObjects="1">
      <p:cViewPr varScale="1">
        <p:scale>
          <a:sx n="108" d="100"/>
          <a:sy n="108" d="100"/>
        </p:scale>
        <p:origin x="13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3" d="100"/>
          <a:sy n="103" d="100"/>
        </p:scale>
        <p:origin x="480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9F69D-F658-7340-9BE1-4F1A34788DC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1C145-2DAF-224D-BD9B-0C3A25D5F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0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19115"/>
            <a:ext cx="6858000" cy="1346793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13076"/>
            <a:ext cx="6858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3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23581"/>
            <a:ext cx="6858000" cy="1360441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40372"/>
            <a:ext cx="6858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24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053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49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239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504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83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3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880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97254" y="6199033"/>
            <a:ext cx="3924130" cy="54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21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464" y="6176962"/>
            <a:ext cx="684581" cy="560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864" y="6329362"/>
            <a:ext cx="684581" cy="560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5264" y="6481762"/>
            <a:ext cx="684581" cy="560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7664" y="6634162"/>
            <a:ext cx="684581" cy="560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0064" y="6786562"/>
            <a:ext cx="684581" cy="560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464" y="6938962"/>
            <a:ext cx="684581" cy="560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926" y="6157596"/>
            <a:ext cx="688848" cy="56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2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3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O COE">
      <a:dk1>
        <a:srgbClr val="000000"/>
      </a:dk1>
      <a:lt1>
        <a:srgbClr val="FEFB00"/>
      </a:lt1>
      <a:dk2>
        <a:srgbClr val="004000"/>
      </a:dk2>
      <a:lt2>
        <a:srgbClr val="FFD340"/>
      </a:lt2>
      <a:accent1>
        <a:srgbClr val="007642"/>
      </a:accent1>
      <a:accent2>
        <a:srgbClr val="A9A600"/>
      </a:accent2>
      <a:accent3>
        <a:srgbClr val="A9A9A9"/>
      </a:accent3>
      <a:accent4>
        <a:srgbClr val="D5D241"/>
      </a:accent4>
      <a:accent5>
        <a:srgbClr val="75D4D5"/>
      </a:accent5>
      <a:accent6>
        <a:srgbClr val="70AD47"/>
      </a:accent6>
      <a:hlink>
        <a:srgbClr val="007642"/>
      </a:hlink>
      <a:folHlink>
        <a:srgbClr val="AB15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E Green Curve standard" id="{53DE9B7D-4936-B74F-B266-B30E78904209}" vid="{3F52AD8A-E08A-904E-A9CC-C19D2FFD94B5}"/>
    </a:ext>
  </a:extLst>
</a:theme>
</file>

<file path=ppt/theme/theme2.xml><?xml version="1.0" encoding="utf-8"?>
<a:theme xmlns:a="http://schemas.openxmlformats.org/drawingml/2006/main" name="Custom Design">
  <a:themeElements>
    <a:clrScheme name="UO COE">
      <a:dk1>
        <a:srgbClr val="000000"/>
      </a:dk1>
      <a:lt1>
        <a:srgbClr val="FEFB00"/>
      </a:lt1>
      <a:dk2>
        <a:srgbClr val="004000"/>
      </a:dk2>
      <a:lt2>
        <a:srgbClr val="FFD340"/>
      </a:lt2>
      <a:accent1>
        <a:srgbClr val="007642"/>
      </a:accent1>
      <a:accent2>
        <a:srgbClr val="A9A600"/>
      </a:accent2>
      <a:accent3>
        <a:srgbClr val="A9A9A9"/>
      </a:accent3>
      <a:accent4>
        <a:srgbClr val="D5D241"/>
      </a:accent4>
      <a:accent5>
        <a:srgbClr val="75D4D5"/>
      </a:accent5>
      <a:accent6>
        <a:srgbClr val="70AD47"/>
      </a:accent6>
      <a:hlink>
        <a:srgbClr val="007642"/>
      </a:hlink>
      <a:folHlink>
        <a:srgbClr val="AB15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E Green Curve standard" id="{53DE9B7D-4936-B74F-B266-B30E78904209}" vid="{5C8C87FA-501A-0340-8E29-55FB5F2C77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COE Curve Green standard</Template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Custom Design</vt:lpstr>
      <vt:lpstr>PowerPoint Presentation</vt:lpstr>
      <vt:lpstr>PowerPoint Presentation</vt:lpstr>
    </vt:vector>
  </TitlesOfParts>
  <Company>University of Oregon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Dianna Carrizales-Engelmann</dc:creator>
  <cp:lastModifiedBy>Julianne Davis</cp:lastModifiedBy>
  <cp:revision>2</cp:revision>
  <dcterms:created xsi:type="dcterms:W3CDTF">2018-06-07T22:48:53Z</dcterms:created>
  <dcterms:modified xsi:type="dcterms:W3CDTF">2022-09-12T16:24:40Z</dcterms:modified>
</cp:coreProperties>
</file>