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17"/>
  </p:notesMasterIdLst>
  <p:sldIdLst>
    <p:sldId id="256" r:id="rId6"/>
    <p:sldId id="267" r:id="rId7"/>
    <p:sldId id="268" r:id="rId8"/>
    <p:sldId id="269" r:id="rId9"/>
    <p:sldId id="259" r:id="rId10"/>
    <p:sldId id="266" r:id="rId11"/>
    <p:sldId id="264" r:id="rId12"/>
    <p:sldId id="262" r:id="rId13"/>
    <p:sldId id="265" r:id="rId14"/>
    <p:sldId id="261" r:id="rId15"/>
    <p:sldId id="26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1" autoAdjust="0"/>
    <p:restoredTop sz="94615"/>
  </p:normalViewPr>
  <p:slideViewPr>
    <p:cSldViewPr snapToGrid="0" snapToObjects="1">
      <p:cViewPr varScale="1">
        <p:scale>
          <a:sx n="114" d="100"/>
          <a:sy n="114" d="100"/>
        </p:scale>
        <p:origin x="1206" y="108"/>
      </p:cViewPr>
      <p:guideLst/>
    </p:cSldViewPr>
  </p:slideViewPr>
  <p:notesTextViewPr>
    <p:cViewPr>
      <p:scale>
        <a:sx n="1" d="1"/>
        <a:sy n="1" d="1"/>
      </p:scale>
      <p:origin x="0" y="0"/>
    </p:cViewPr>
  </p:notesTextViewPr>
  <p:notesViewPr>
    <p:cSldViewPr snapToGrid="0" snapToObjects="1">
      <p:cViewPr varScale="1">
        <p:scale>
          <a:sx n="103" d="100"/>
          <a:sy n="103" d="100"/>
        </p:scale>
        <p:origin x="480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Murray" userId="544a5d2b-3c49-4f99-a90a-8963110de6cb" providerId="ADAL" clId="{7C84EEAF-28A6-4689-9F55-577F76E5B208}"/>
    <pc:docChg chg="undo custSel addSld delSld modSld sldOrd">
      <pc:chgData name="Chris Murray" userId="544a5d2b-3c49-4f99-a90a-8963110de6cb" providerId="ADAL" clId="{7C84EEAF-28A6-4689-9F55-577F76E5B208}" dt="2021-06-05T07:04:23.104" v="7665" actId="20577"/>
      <pc:docMkLst>
        <pc:docMk/>
      </pc:docMkLst>
      <pc:sldChg chg="modSp">
        <pc:chgData name="Chris Murray" userId="544a5d2b-3c49-4f99-a90a-8963110de6cb" providerId="ADAL" clId="{7C84EEAF-28A6-4689-9F55-577F76E5B208}" dt="2021-06-05T07:04:23.104" v="7665" actId="20577"/>
        <pc:sldMkLst>
          <pc:docMk/>
          <pc:sldMk cId="1222035489" sldId="256"/>
        </pc:sldMkLst>
        <pc:spChg chg="mod">
          <ac:chgData name="Chris Murray" userId="544a5d2b-3c49-4f99-a90a-8963110de6cb" providerId="ADAL" clId="{7C84EEAF-28A6-4689-9F55-577F76E5B208}" dt="2021-06-05T07:04:23.104" v="7665" actId="20577"/>
          <ac:spMkLst>
            <pc:docMk/>
            <pc:sldMk cId="1222035489" sldId="256"/>
            <ac:spMk id="3" creationId="{00000000-0000-0000-0000-000000000000}"/>
          </ac:spMkLst>
        </pc:spChg>
      </pc:sldChg>
      <pc:sldChg chg="addSp delSp modSp">
        <pc:chgData name="Chris Murray" userId="544a5d2b-3c49-4f99-a90a-8963110de6cb" providerId="ADAL" clId="{7C84EEAF-28A6-4689-9F55-577F76E5B208}" dt="2021-06-05T07:00:10.430" v="7656" actId="20577"/>
        <pc:sldMkLst>
          <pc:docMk/>
          <pc:sldMk cId="2939043367" sldId="259"/>
        </pc:sldMkLst>
        <pc:spChg chg="mod">
          <ac:chgData name="Chris Murray" userId="544a5d2b-3c49-4f99-a90a-8963110de6cb" providerId="ADAL" clId="{7C84EEAF-28A6-4689-9F55-577F76E5B208}" dt="2021-06-02T06:58:12.267" v="1170" actId="14100"/>
          <ac:spMkLst>
            <pc:docMk/>
            <pc:sldMk cId="2939043367" sldId="259"/>
            <ac:spMk id="2" creationId="{CAAA4389-1DAD-4C3F-A2FE-4877A445361B}"/>
          </ac:spMkLst>
        </pc:spChg>
        <pc:spChg chg="mod">
          <ac:chgData name="Chris Murray" userId="544a5d2b-3c49-4f99-a90a-8963110de6cb" providerId="ADAL" clId="{7C84EEAF-28A6-4689-9F55-577F76E5B208}" dt="2021-06-05T07:00:10.430" v="7656" actId="20577"/>
          <ac:spMkLst>
            <pc:docMk/>
            <pc:sldMk cId="2939043367" sldId="259"/>
            <ac:spMk id="3" creationId="{2B75F453-8A80-401B-ADC1-B48C009743E8}"/>
          </ac:spMkLst>
        </pc:spChg>
        <pc:spChg chg="add mod">
          <ac:chgData name="Chris Murray" userId="544a5d2b-3c49-4f99-a90a-8963110de6cb" providerId="ADAL" clId="{7C84EEAF-28A6-4689-9F55-577F76E5B208}" dt="2021-06-03T00:17:47.635" v="5951" actId="1076"/>
          <ac:spMkLst>
            <pc:docMk/>
            <pc:sldMk cId="2939043367" sldId="259"/>
            <ac:spMk id="7" creationId="{4F783FE5-02DC-46C8-A465-2542752C417A}"/>
          </ac:spMkLst>
        </pc:spChg>
        <pc:spChg chg="del">
          <ac:chgData name="Chris Murray" userId="544a5d2b-3c49-4f99-a90a-8963110de6cb" providerId="ADAL" clId="{7C84EEAF-28A6-4689-9F55-577F76E5B208}" dt="2021-06-02T06:20:53.291" v="109"/>
          <ac:spMkLst>
            <pc:docMk/>
            <pc:sldMk cId="2939043367" sldId="259"/>
            <ac:spMk id="15" creationId="{A1D34E73-33F6-4DF6-81AE-B97E1C1A78D0}"/>
          </ac:spMkLst>
        </pc:spChg>
        <pc:picChg chg="mod">
          <ac:chgData name="Chris Murray" userId="544a5d2b-3c49-4f99-a90a-8963110de6cb" providerId="ADAL" clId="{7C84EEAF-28A6-4689-9F55-577F76E5B208}" dt="2021-06-02T06:21:16.645" v="112" actId="1076"/>
          <ac:picMkLst>
            <pc:docMk/>
            <pc:sldMk cId="2939043367" sldId="259"/>
            <ac:picMk id="4" creationId="{108ACF51-79F6-41EC-BFB6-87B35172A509}"/>
          </ac:picMkLst>
        </pc:picChg>
        <pc:picChg chg="mod">
          <ac:chgData name="Chris Murray" userId="544a5d2b-3c49-4f99-a90a-8963110de6cb" providerId="ADAL" clId="{7C84EEAF-28A6-4689-9F55-577F76E5B208}" dt="2021-06-02T06:21:12.303" v="111" actId="1076"/>
          <ac:picMkLst>
            <pc:docMk/>
            <pc:sldMk cId="2939043367" sldId="259"/>
            <ac:picMk id="6" creationId="{3028CE58-D790-4ED0-B27C-F7AE96C9FAF2}"/>
          </ac:picMkLst>
        </pc:picChg>
        <pc:picChg chg="del">
          <ac:chgData name="Chris Murray" userId="544a5d2b-3c49-4f99-a90a-8963110de6cb" providerId="ADAL" clId="{7C84EEAF-28A6-4689-9F55-577F76E5B208}" dt="2021-06-02T06:16:47.755" v="14"/>
          <ac:picMkLst>
            <pc:docMk/>
            <pc:sldMk cId="2939043367" sldId="259"/>
            <ac:picMk id="7" creationId="{8AE63175-249E-4366-91C4-CF164DDBFB9D}"/>
          </ac:picMkLst>
        </pc:picChg>
        <pc:picChg chg="mod">
          <ac:chgData name="Chris Murray" userId="544a5d2b-3c49-4f99-a90a-8963110de6cb" providerId="ADAL" clId="{7C84EEAF-28A6-4689-9F55-577F76E5B208}" dt="2021-06-02T06:25:50.494" v="510" actId="14100"/>
          <ac:picMkLst>
            <pc:docMk/>
            <pc:sldMk cId="2939043367" sldId="259"/>
            <ac:picMk id="8" creationId="{AB336845-07AF-4854-9EBA-6EB068DE07A6}"/>
          </ac:picMkLst>
        </pc:picChg>
        <pc:picChg chg="del">
          <ac:chgData name="Chris Murray" userId="544a5d2b-3c49-4f99-a90a-8963110de6cb" providerId="ADAL" clId="{7C84EEAF-28A6-4689-9F55-577F76E5B208}" dt="2021-06-02T06:16:41.721" v="11"/>
          <ac:picMkLst>
            <pc:docMk/>
            <pc:sldMk cId="2939043367" sldId="259"/>
            <ac:picMk id="9" creationId="{90F20227-3E27-4EE1-8DBA-5FC3D7CCCC21}"/>
          </ac:picMkLst>
        </pc:picChg>
        <pc:picChg chg="del">
          <ac:chgData name="Chris Murray" userId="544a5d2b-3c49-4f99-a90a-8963110de6cb" providerId="ADAL" clId="{7C84EEAF-28A6-4689-9F55-577F76E5B208}" dt="2021-06-02T06:16:46.260" v="13"/>
          <ac:picMkLst>
            <pc:docMk/>
            <pc:sldMk cId="2939043367" sldId="259"/>
            <ac:picMk id="10" creationId="{916A7C8C-D378-4789-8DF7-5E857A405C8A}"/>
          </ac:picMkLst>
        </pc:picChg>
        <pc:picChg chg="del">
          <ac:chgData name="Chris Murray" userId="544a5d2b-3c49-4f99-a90a-8963110de6cb" providerId="ADAL" clId="{7C84EEAF-28A6-4689-9F55-577F76E5B208}" dt="2021-06-02T06:16:40.017" v="10"/>
          <ac:picMkLst>
            <pc:docMk/>
            <pc:sldMk cId="2939043367" sldId="259"/>
            <ac:picMk id="11" creationId="{CE83A400-D55F-4649-BD3A-0DB3403032A6}"/>
          </ac:picMkLst>
        </pc:picChg>
        <pc:picChg chg="del">
          <ac:chgData name="Chris Murray" userId="544a5d2b-3c49-4f99-a90a-8963110de6cb" providerId="ADAL" clId="{7C84EEAF-28A6-4689-9F55-577F76E5B208}" dt="2021-06-02T06:16:43.698" v="12"/>
          <ac:picMkLst>
            <pc:docMk/>
            <pc:sldMk cId="2939043367" sldId="259"/>
            <ac:picMk id="12" creationId="{D8FE3149-1562-4BE5-8A3C-850429BE010C}"/>
          </ac:picMkLst>
        </pc:picChg>
        <pc:picChg chg="del">
          <ac:chgData name="Chris Murray" userId="544a5d2b-3c49-4f99-a90a-8963110de6cb" providerId="ADAL" clId="{7C84EEAF-28A6-4689-9F55-577F76E5B208}" dt="2021-06-02T06:16:49.584" v="15"/>
          <ac:picMkLst>
            <pc:docMk/>
            <pc:sldMk cId="2939043367" sldId="259"/>
            <ac:picMk id="13" creationId="{E3EBB1F7-637E-4A8F-A313-BCAC80024FE8}"/>
          </ac:picMkLst>
        </pc:picChg>
        <pc:picChg chg="del mod">
          <ac:chgData name="Chris Murray" userId="544a5d2b-3c49-4f99-a90a-8963110de6cb" providerId="ADAL" clId="{7C84EEAF-28A6-4689-9F55-577F76E5B208}" dt="2021-06-02T06:20:49.348" v="108"/>
          <ac:picMkLst>
            <pc:docMk/>
            <pc:sldMk cId="2939043367" sldId="259"/>
            <ac:picMk id="14" creationId="{BD6D9F3A-DFEF-4BC4-A5DE-2052C379955D}"/>
          </ac:picMkLst>
        </pc:picChg>
        <pc:picChg chg="del">
          <ac:chgData name="Chris Murray" userId="544a5d2b-3c49-4f99-a90a-8963110de6cb" providerId="ADAL" clId="{7C84EEAF-28A6-4689-9F55-577F76E5B208}" dt="2021-06-02T06:20:47.283" v="107"/>
          <ac:picMkLst>
            <pc:docMk/>
            <pc:sldMk cId="2939043367" sldId="259"/>
            <ac:picMk id="16" creationId="{27B12161-C44B-4D34-A3AA-BA7A63B1EA24}"/>
          </ac:picMkLst>
        </pc:picChg>
      </pc:sldChg>
      <pc:sldChg chg="modSp">
        <pc:chgData name="Chris Murray" userId="544a5d2b-3c49-4f99-a90a-8963110de6cb" providerId="ADAL" clId="{7C84EEAF-28A6-4689-9F55-577F76E5B208}" dt="2021-06-04T04:00:41.098" v="7654" actId="20577"/>
        <pc:sldMkLst>
          <pc:docMk/>
          <pc:sldMk cId="2222699435" sldId="260"/>
        </pc:sldMkLst>
        <pc:spChg chg="mod">
          <ac:chgData name="Chris Murray" userId="544a5d2b-3c49-4f99-a90a-8963110de6cb" providerId="ADAL" clId="{7C84EEAF-28A6-4689-9F55-577F76E5B208}" dt="2021-06-04T04:00:41.098" v="7654" actId="20577"/>
          <ac:spMkLst>
            <pc:docMk/>
            <pc:sldMk cId="2222699435" sldId="260"/>
            <ac:spMk id="3" creationId="{C95A3F37-C481-4E2A-B3D8-484D6D82FD06}"/>
          </ac:spMkLst>
        </pc:spChg>
      </pc:sldChg>
      <pc:sldChg chg="modSp ord">
        <pc:chgData name="Chris Murray" userId="544a5d2b-3c49-4f99-a90a-8963110de6cb" providerId="ADAL" clId="{7C84EEAF-28A6-4689-9F55-577F76E5B208}" dt="2021-06-04T03:54:55.675" v="7369" actId="20577"/>
        <pc:sldMkLst>
          <pc:docMk/>
          <pc:sldMk cId="2987769762" sldId="261"/>
        </pc:sldMkLst>
        <pc:spChg chg="mod">
          <ac:chgData name="Chris Murray" userId="544a5d2b-3c49-4f99-a90a-8963110de6cb" providerId="ADAL" clId="{7C84EEAF-28A6-4689-9F55-577F76E5B208}" dt="2021-06-03T19:10:57.306" v="7278" actId="20577"/>
          <ac:spMkLst>
            <pc:docMk/>
            <pc:sldMk cId="2987769762" sldId="261"/>
            <ac:spMk id="2" creationId="{95F91AB3-DD63-4F03-A361-C52F89675386}"/>
          </ac:spMkLst>
        </pc:spChg>
        <pc:spChg chg="mod">
          <ac:chgData name="Chris Murray" userId="544a5d2b-3c49-4f99-a90a-8963110de6cb" providerId="ADAL" clId="{7C84EEAF-28A6-4689-9F55-577F76E5B208}" dt="2021-06-04T03:54:55.675" v="7369" actId="20577"/>
          <ac:spMkLst>
            <pc:docMk/>
            <pc:sldMk cId="2987769762" sldId="261"/>
            <ac:spMk id="3" creationId="{34A5D65C-5B34-4CD4-B7E6-0F96CF7660BE}"/>
          </ac:spMkLst>
        </pc:spChg>
      </pc:sldChg>
      <pc:sldChg chg="addSp delSp modSp add">
        <pc:chgData name="Chris Murray" userId="544a5d2b-3c49-4f99-a90a-8963110de6cb" providerId="ADAL" clId="{7C84EEAF-28A6-4689-9F55-577F76E5B208}" dt="2021-06-03T19:01:48.741" v="7121" actId="20577"/>
        <pc:sldMkLst>
          <pc:docMk/>
          <pc:sldMk cId="1594542512" sldId="262"/>
        </pc:sldMkLst>
        <pc:spChg chg="mod">
          <ac:chgData name="Chris Murray" userId="544a5d2b-3c49-4f99-a90a-8963110de6cb" providerId="ADAL" clId="{7C84EEAF-28A6-4689-9F55-577F76E5B208}" dt="2021-06-02T06:18:14.764" v="43" actId="20577"/>
          <ac:spMkLst>
            <pc:docMk/>
            <pc:sldMk cId="1594542512" sldId="262"/>
            <ac:spMk id="2" creationId="{84FD6FE2-5B91-4011-BBE3-96711F7B0A88}"/>
          </ac:spMkLst>
        </pc:spChg>
        <pc:spChg chg="mod">
          <ac:chgData name="Chris Murray" userId="544a5d2b-3c49-4f99-a90a-8963110de6cb" providerId="ADAL" clId="{7C84EEAF-28A6-4689-9F55-577F76E5B208}" dt="2021-06-02T06:51:37.242" v="941" actId="20577"/>
          <ac:spMkLst>
            <pc:docMk/>
            <pc:sldMk cId="1594542512" sldId="262"/>
            <ac:spMk id="3" creationId="{EB3BD247-D877-4698-839B-791E5514B37D}"/>
          </ac:spMkLst>
        </pc:spChg>
        <pc:spChg chg="add mod">
          <ac:chgData name="Chris Murray" userId="544a5d2b-3c49-4f99-a90a-8963110de6cb" providerId="ADAL" clId="{7C84EEAF-28A6-4689-9F55-577F76E5B208}" dt="2021-06-03T00:36:16.079" v="6218" actId="1076"/>
          <ac:spMkLst>
            <pc:docMk/>
            <pc:sldMk cId="1594542512" sldId="262"/>
            <ac:spMk id="6" creationId="{98C710DA-7CC6-4F4B-A008-F00CDF559345}"/>
          </ac:spMkLst>
        </pc:spChg>
        <pc:spChg chg="add del mod">
          <ac:chgData name="Chris Murray" userId="544a5d2b-3c49-4f99-a90a-8963110de6cb" providerId="ADAL" clId="{7C84EEAF-28A6-4689-9F55-577F76E5B208}" dt="2021-06-02T06:51:45.088" v="944"/>
          <ac:spMkLst>
            <pc:docMk/>
            <pc:sldMk cId="1594542512" sldId="262"/>
            <ac:spMk id="6" creationId="{BC006B43-0372-42E6-9685-833843A3D398}"/>
          </ac:spMkLst>
        </pc:spChg>
        <pc:spChg chg="add mod">
          <ac:chgData name="Chris Murray" userId="544a5d2b-3c49-4f99-a90a-8963110de6cb" providerId="ADAL" clId="{7C84EEAF-28A6-4689-9F55-577F76E5B208}" dt="2021-06-03T19:01:48.741" v="7121" actId="20577"/>
          <ac:spMkLst>
            <pc:docMk/>
            <pc:sldMk cId="1594542512" sldId="262"/>
            <ac:spMk id="14" creationId="{4D9F0AF9-EE85-4D9B-A237-C7ED18ABB3A7}"/>
          </ac:spMkLst>
        </pc:spChg>
        <pc:picChg chg="add mod">
          <ac:chgData name="Chris Murray" userId="544a5d2b-3c49-4f99-a90a-8963110de6cb" providerId="ADAL" clId="{7C84EEAF-28A6-4689-9F55-577F76E5B208}" dt="2021-06-02T06:19:51.200" v="77" actId="1076"/>
          <ac:picMkLst>
            <pc:docMk/>
            <pc:sldMk cId="1594542512" sldId="262"/>
            <ac:picMk id="4" creationId="{ECA9540D-B692-4543-B9BA-EEF0A503C00B}"/>
          </ac:picMkLst>
        </pc:picChg>
        <pc:picChg chg="add del mod">
          <ac:chgData name="Chris Murray" userId="544a5d2b-3c49-4f99-a90a-8963110de6cb" providerId="ADAL" clId="{7C84EEAF-28A6-4689-9F55-577F76E5B208}" dt="2021-06-03T00:20:54.947" v="5998" actId="14100"/>
          <ac:picMkLst>
            <pc:docMk/>
            <pc:sldMk cId="1594542512" sldId="262"/>
            <ac:picMk id="5" creationId="{68B1F0FA-35AD-4F31-BFA5-4703B84300B8}"/>
          </ac:picMkLst>
        </pc:picChg>
        <pc:picChg chg="add mod">
          <ac:chgData name="Chris Murray" userId="544a5d2b-3c49-4f99-a90a-8963110de6cb" providerId="ADAL" clId="{7C84EEAF-28A6-4689-9F55-577F76E5B208}" dt="2021-06-03T00:36:42.412" v="6222" actId="1076"/>
          <ac:picMkLst>
            <pc:docMk/>
            <pc:sldMk cId="1594542512" sldId="262"/>
            <ac:picMk id="7" creationId="{CCEFA3F4-8577-4E5C-BA49-165FE2C3A350}"/>
          </ac:picMkLst>
        </pc:picChg>
        <pc:picChg chg="add mod">
          <ac:chgData name="Chris Murray" userId="544a5d2b-3c49-4f99-a90a-8963110de6cb" providerId="ADAL" clId="{7C84EEAF-28A6-4689-9F55-577F76E5B208}" dt="2021-06-03T00:36:35.430" v="6221" actId="1076"/>
          <ac:picMkLst>
            <pc:docMk/>
            <pc:sldMk cId="1594542512" sldId="262"/>
            <ac:picMk id="8" creationId="{91DBA658-047B-4F86-B575-E593B41E7AAD}"/>
          </ac:picMkLst>
        </pc:picChg>
        <pc:picChg chg="add mod">
          <ac:chgData name="Chris Murray" userId="544a5d2b-3c49-4f99-a90a-8963110de6cb" providerId="ADAL" clId="{7C84EEAF-28A6-4689-9F55-577F76E5B208}" dt="2021-06-03T00:36:50.264" v="6224" actId="1076"/>
          <ac:picMkLst>
            <pc:docMk/>
            <pc:sldMk cId="1594542512" sldId="262"/>
            <ac:picMk id="9" creationId="{09EBE0EA-61F5-404A-A502-6C9E9A585D54}"/>
          </ac:picMkLst>
        </pc:picChg>
        <pc:picChg chg="add mod">
          <ac:chgData name="Chris Murray" userId="544a5d2b-3c49-4f99-a90a-8963110de6cb" providerId="ADAL" clId="{7C84EEAF-28A6-4689-9F55-577F76E5B208}" dt="2021-06-03T00:36:25.648" v="6219" actId="1076"/>
          <ac:picMkLst>
            <pc:docMk/>
            <pc:sldMk cId="1594542512" sldId="262"/>
            <ac:picMk id="10" creationId="{C5A29CCF-081D-472D-88FB-5DD4E469B500}"/>
          </ac:picMkLst>
        </pc:picChg>
        <pc:picChg chg="add mod">
          <ac:chgData name="Chris Murray" userId="544a5d2b-3c49-4f99-a90a-8963110de6cb" providerId="ADAL" clId="{7C84EEAF-28A6-4689-9F55-577F76E5B208}" dt="2021-06-03T00:36:46.233" v="6223" actId="1076"/>
          <ac:picMkLst>
            <pc:docMk/>
            <pc:sldMk cId="1594542512" sldId="262"/>
            <ac:picMk id="11" creationId="{0931AF7D-2214-4699-88DF-A37A2719FB35}"/>
          </ac:picMkLst>
        </pc:picChg>
        <pc:picChg chg="add mod">
          <ac:chgData name="Chris Murray" userId="544a5d2b-3c49-4f99-a90a-8963110de6cb" providerId="ADAL" clId="{7C84EEAF-28A6-4689-9F55-577F76E5B208}" dt="2021-06-03T00:37:09.120" v="6227" actId="1076"/>
          <ac:picMkLst>
            <pc:docMk/>
            <pc:sldMk cId="1594542512" sldId="262"/>
            <ac:picMk id="12" creationId="{CD86C439-AE1E-48D9-B58C-F85BC4F91A79}"/>
          </ac:picMkLst>
        </pc:picChg>
        <pc:picChg chg="add mod">
          <ac:chgData name="Chris Murray" userId="544a5d2b-3c49-4f99-a90a-8963110de6cb" providerId="ADAL" clId="{7C84EEAF-28A6-4689-9F55-577F76E5B208}" dt="2021-06-03T00:37:04.470" v="6226" actId="1076"/>
          <ac:picMkLst>
            <pc:docMk/>
            <pc:sldMk cId="1594542512" sldId="262"/>
            <ac:picMk id="13" creationId="{76E71F75-A4F3-4229-91C0-2A44665BB9E9}"/>
          </ac:picMkLst>
        </pc:picChg>
      </pc:sldChg>
      <pc:sldChg chg="addSp delSp modSp add ord">
        <pc:chgData name="Chris Murray" userId="544a5d2b-3c49-4f99-a90a-8963110de6cb" providerId="ADAL" clId="{7C84EEAF-28A6-4689-9F55-577F76E5B208}" dt="2021-06-03T00:34:02.207" v="6202" actId="20577"/>
        <pc:sldMkLst>
          <pc:docMk/>
          <pc:sldMk cId="763323188" sldId="264"/>
        </pc:sldMkLst>
        <pc:spChg chg="mod">
          <ac:chgData name="Chris Murray" userId="544a5d2b-3c49-4f99-a90a-8963110de6cb" providerId="ADAL" clId="{7C84EEAF-28A6-4689-9F55-577F76E5B208}" dt="2021-06-02T06:58:01.872" v="1169" actId="14100"/>
          <ac:spMkLst>
            <pc:docMk/>
            <pc:sldMk cId="763323188" sldId="264"/>
            <ac:spMk id="2" creationId="{CAAA4389-1DAD-4C3F-A2FE-4877A445361B}"/>
          </ac:spMkLst>
        </pc:spChg>
        <pc:spChg chg="mod">
          <ac:chgData name="Chris Murray" userId="544a5d2b-3c49-4f99-a90a-8963110de6cb" providerId="ADAL" clId="{7C84EEAF-28A6-4689-9F55-577F76E5B208}" dt="2021-06-03T00:33:43.677" v="6198" actId="20577"/>
          <ac:spMkLst>
            <pc:docMk/>
            <pc:sldMk cId="763323188" sldId="264"/>
            <ac:spMk id="3" creationId="{2B75F453-8A80-401B-ADC1-B48C009743E8}"/>
          </ac:spMkLst>
        </pc:spChg>
        <pc:spChg chg="del">
          <ac:chgData name="Chris Murray" userId="544a5d2b-3c49-4f99-a90a-8963110de6cb" providerId="ADAL" clId="{7C84EEAF-28A6-4689-9F55-577F76E5B208}" dt="2021-06-02T06:31:44.215" v="823"/>
          <ac:spMkLst>
            <pc:docMk/>
            <pc:sldMk cId="763323188" sldId="264"/>
            <ac:spMk id="15" creationId="{A1D34E73-33F6-4DF6-81AE-B97E1C1A78D0}"/>
          </ac:spMkLst>
        </pc:spChg>
        <pc:spChg chg="add mod">
          <ac:chgData name="Chris Murray" userId="544a5d2b-3c49-4f99-a90a-8963110de6cb" providerId="ADAL" clId="{7C84EEAF-28A6-4689-9F55-577F76E5B208}" dt="2021-06-03T00:34:02.207" v="6202" actId="20577"/>
          <ac:spMkLst>
            <pc:docMk/>
            <pc:sldMk cId="763323188" sldId="264"/>
            <ac:spMk id="25" creationId="{C0FB610E-5971-4880-9CB0-75F65A31B594}"/>
          </ac:spMkLst>
        </pc:spChg>
        <pc:picChg chg="del">
          <ac:chgData name="Chris Murray" userId="544a5d2b-3c49-4f99-a90a-8963110de6cb" providerId="ADAL" clId="{7C84EEAF-28A6-4689-9F55-577F76E5B208}" dt="2021-06-02T06:31:35.249" v="822"/>
          <ac:picMkLst>
            <pc:docMk/>
            <pc:sldMk cId="763323188" sldId="264"/>
            <ac:picMk id="4" creationId="{108ACF51-79F6-41EC-BFB6-87B35172A509}"/>
          </ac:picMkLst>
        </pc:picChg>
        <pc:picChg chg="del">
          <ac:chgData name="Chris Murray" userId="544a5d2b-3c49-4f99-a90a-8963110de6cb" providerId="ADAL" clId="{7C84EEAF-28A6-4689-9F55-577F76E5B208}" dt="2021-06-02T06:31:33.301" v="821"/>
          <ac:picMkLst>
            <pc:docMk/>
            <pc:sldMk cId="763323188" sldId="264"/>
            <ac:picMk id="5" creationId="{485464EC-E193-45A9-9D5F-BE100D89D113}"/>
          </ac:picMkLst>
        </pc:picChg>
        <pc:picChg chg="del">
          <ac:chgData name="Chris Murray" userId="544a5d2b-3c49-4f99-a90a-8963110de6cb" providerId="ADAL" clId="{7C84EEAF-28A6-4689-9F55-577F76E5B208}" dt="2021-06-02T06:31:59.426" v="827"/>
          <ac:picMkLst>
            <pc:docMk/>
            <pc:sldMk cId="763323188" sldId="264"/>
            <ac:picMk id="6" creationId="{3028CE58-D790-4ED0-B27C-F7AE96C9FAF2}"/>
          </ac:picMkLst>
        </pc:picChg>
        <pc:picChg chg="mod">
          <ac:chgData name="Chris Murray" userId="544a5d2b-3c49-4f99-a90a-8963110de6cb" providerId="ADAL" clId="{7C84EEAF-28A6-4689-9F55-577F76E5B208}" dt="2021-06-02T06:32:37.208" v="840" actId="1076"/>
          <ac:picMkLst>
            <pc:docMk/>
            <pc:sldMk cId="763323188" sldId="264"/>
            <ac:picMk id="7" creationId="{8AE63175-249E-4366-91C4-CF164DDBFB9D}"/>
          </ac:picMkLst>
        </pc:picChg>
        <pc:picChg chg="del">
          <ac:chgData name="Chris Murray" userId="544a5d2b-3c49-4f99-a90a-8963110de6cb" providerId="ADAL" clId="{7C84EEAF-28A6-4689-9F55-577F76E5B208}" dt="2021-06-02T06:32:01.505" v="828"/>
          <ac:picMkLst>
            <pc:docMk/>
            <pc:sldMk cId="763323188" sldId="264"/>
            <ac:picMk id="8" creationId="{AB336845-07AF-4854-9EBA-6EB068DE07A6}"/>
          </ac:picMkLst>
        </pc:picChg>
        <pc:picChg chg="mod">
          <ac:chgData name="Chris Murray" userId="544a5d2b-3c49-4f99-a90a-8963110de6cb" providerId="ADAL" clId="{7C84EEAF-28A6-4689-9F55-577F76E5B208}" dt="2021-06-02T06:32:25.058" v="837" actId="1076"/>
          <ac:picMkLst>
            <pc:docMk/>
            <pc:sldMk cId="763323188" sldId="264"/>
            <ac:picMk id="9" creationId="{90F20227-3E27-4EE1-8DBA-5FC3D7CCCC21}"/>
          </ac:picMkLst>
        </pc:picChg>
        <pc:picChg chg="mod">
          <ac:chgData name="Chris Murray" userId="544a5d2b-3c49-4f99-a90a-8963110de6cb" providerId="ADAL" clId="{7C84EEAF-28A6-4689-9F55-577F76E5B208}" dt="2021-06-02T06:32:33.413" v="839" actId="1076"/>
          <ac:picMkLst>
            <pc:docMk/>
            <pc:sldMk cId="763323188" sldId="264"/>
            <ac:picMk id="10" creationId="{916A7C8C-D378-4789-8DF7-5E857A405C8A}"/>
          </ac:picMkLst>
        </pc:picChg>
        <pc:picChg chg="mod">
          <ac:chgData name="Chris Murray" userId="544a5d2b-3c49-4f99-a90a-8963110de6cb" providerId="ADAL" clId="{7C84EEAF-28A6-4689-9F55-577F76E5B208}" dt="2021-06-02T06:32:21.351" v="836" actId="1076"/>
          <ac:picMkLst>
            <pc:docMk/>
            <pc:sldMk cId="763323188" sldId="264"/>
            <ac:picMk id="11" creationId="{CE83A400-D55F-4649-BD3A-0DB3403032A6}"/>
          </ac:picMkLst>
        </pc:picChg>
        <pc:picChg chg="mod">
          <ac:chgData name="Chris Murray" userId="544a5d2b-3c49-4f99-a90a-8963110de6cb" providerId="ADAL" clId="{7C84EEAF-28A6-4689-9F55-577F76E5B208}" dt="2021-06-02T06:32:29.536" v="838" actId="1076"/>
          <ac:picMkLst>
            <pc:docMk/>
            <pc:sldMk cId="763323188" sldId="264"/>
            <ac:picMk id="12" creationId="{D8FE3149-1562-4BE5-8A3C-850429BE010C}"/>
          </ac:picMkLst>
        </pc:picChg>
        <pc:picChg chg="mod">
          <ac:chgData name="Chris Murray" userId="544a5d2b-3c49-4f99-a90a-8963110de6cb" providerId="ADAL" clId="{7C84EEAF-28A6-4689-9F55-577F76E5B208}" dt="2021-06-02T06:32:41.849" v="841" actId="1076"/>
          <ac:picMkLst>
            <pc:docMk/>
            <pc:sldMk cId="763323188" sldId="264"/>
            <ac:picMk id="13" creationId="{E3EBB1F7-637E-4A8F-A313-BCAC80024FE8}"/>
          </ac:picMkLst>
        </pc:picChg>
        <pc:picChg chg="del">
          <ac:chgData name="Chris Murray" userId="544a5d2b-3c49-4f99-a90a-8963110de6cb" providerId="ADAL" clId="{7C84EEAF-28A6-4689-9F55-577F76E5B208}" dt="2021-06-02T06:31:51.777" v="825"/>
          <ac:picMkLst>
            <pc:docMk/>
            <pc:sldMk cId="763323188" sldId="264"/>
            <ac:picMk id="14" creationId="{BD6D9F3A-DFEF-4BC4-A5DE-2052C379955D}"/>
          </ac:picMkLst>
        </pc:picChg>
        <pc:picChg chg="del">
          <ac:chgData name="Chris Murray" userId="544a5d2b-3c49-4f99-a90a-8963110de6cb" providerId="ADAL" clId="{7C84EEAF-28A6-4689-9F55-577F76E5B208}" dt="2021-06-02T06:31:54.451" v="826"/>
          <ac:picMkLst>
            <pc:docMk/>
            <pc:sldMk cId="763323188" sldId="264"/>
            <ac:picMk id="16" creationId="{27B12161-C44B-4D34-A3AA-BA7A63B1EA24}"/>
          </ac:picMkLst>
        </pc:picChg>
        <pc:picChg chg="add mod">
          <ac:chgData name="Chris Murray" userId="544a5d2b-3c49-4f99-a90a-8963110de6cb" providerId="ADAL" clId="{7C84EEAF-28A6-4689-9F55-577F76E5B208}" dt="2021-06-03T00:20:34.117" v="5997" actId="1076"/>
          <ac:picMkLst>
            <pc:docMk/>
            <pc:sldMk cId="763323188" sldId="264"/>
            <ac:picMk id="17" creationId="{262D82B5-339D-493B-BB59-E8D21F787280}"/>
          </ac:picMkLst>
        </pc:picChg>
        <pc:picChg chg="add mod">
          <ac:chgData name="Chris Murray" userId="544a5d2b-3c49-4f99-a90a-8963110de6cb" providerId="ADAL" clId="{7C84EEAF-28A6-4689-9F55-577F76E5B208}" dt="2021-06-02T06:53:38.717" v="1001" actId="1076"/>
          <ac:picMkLst>
            <pc:docMk/>
            <pc:sldMk cId="763323188" sldId="264"/>
            <ac:picMk id="18" creationId="{77F02D5F-C093-4821-8773-5444746A712E}"/>
          </ac:picMkLst>
        </pc:picChg>
        <pc:picChg chg="add mod">
          <ac:chgData name="Chris Murray" userId="544a5d2b-3c49-4f99-a90a-8963110de6cb" providerId="ADAL" clId="{7C84EEAF-28A6-4689-9F55-577F76E5B208}" dt="2021-06-02T06:53:53.668" v="1003" actId="1076"/>
          <ac:picMkLst>
            <pc:docMk/>
            <pc:sldMk cId="763323188" sldId="264"/>
            <ac:picMk id="19" creationId="{922A6D62-D549-405E-8D01-C101553E9DA2}"/>
          </ac:picMkLst>
        </pc:picChg>
        <pc:picChg chg="add mod">
          <ac:chgData name="Chris Murray" userId="544a5d2b-3c49-4f99-a90a-8963110de6cb" providerId="ADAL" clId="{7C84EEAF-28A6-4689-9F55-577F76E5B208}" dt="2021-06-02T06:54:23.531" v="1007" actId="1076"/>
          <ac:picMkLst>
            <pc:docMk/>
            <pc:sldMk cId="763323188" sldId="264"/>
            <ac:picMk id="20" creationId="{6C534253-62A8-4666-99C7-AC0277D3BCF2}"/>
          </ac:picMkLst>
        </pc:picChg>
        <pc:picChg chg="add mod">
          <ac:chgData name="Chris Murray" userId="544a5d2b-3c49-4f99-a90a-8963110de6cb" providerId="ADAL" clId="{7C84EEAF-28A6-4689-9F55-577F76E5B208}" dt="2021-06-02T06:54:03.345" v="1004" actId="1076"/>
          <ac:picMkLst>
            <pc:docMk/>
            <pc:sldMk cId="763323188" sldId="264"/>
            <ac:picMk id="21" creationId="{D409D4D5-59E1-4399-83A4-2506B1796D3F}"/>
          </ac:picMkLst>
        </pc:picChg>
        <pc:picChg chg="add mod">
          <ac:chgData name="Chris Murray" userId="544a5d2b-3c49-4f99-a90a-8963110de6cb" providerId="ADAL" clId="{7C84EEAF-28A6-4689-9F55-577F76E5B208}" dt="2021-06-02T06:54:13.986" v="1005" actId="1076"/>
          <ac:picMkLst>
            <pc:docMk/>
            <pc:sldMk cId="763323188" sldId="264"/>
            <ac:picMk id="22" creationId="{AFAE1EC5-9975-45C3-A2DA-34E726B263DD}"/>
          </ac:picMkLst>
        </pc:picChg>
        <pc:picChg chg="add mod">
          <ac:chgData name="Chris Murray" userId="544a5d2b-3c49-4f99-a90a-8963110de6cb" providerId="ADAL" clId="{7C84EEAF-28A6-4689-9F55-577F76E5B208}" dt="2021-06-02T06:54:19.361" v="1006" actId="1076"/>
          <ac:picMkLst>
            <pc:docMk/>
            <pc:sldMk cId="763323188" sldId="264"/>
            <ac:picMk id="23" creationId="{4DD617E8-5F10-404B-B2E4-36E03AC513DB}"/>
          </ac:picMkLst>
        </pc:picChg>
        <pc:picChg chg="add mod">
          <ac:chgData name="Chris Murray" userId="544a5d2b-3c49-4f99-a90a-8963110de6cb" providerId="ADAL" clId="{7C84EEAF-28A6-4689-9F55-577F76E5B208}" dt="2021-06-02T06:53:47.513" v="1002" actId="1076"/>
          <ac:picMkLst>
            <pc:docMk/>
            <pc:sldMk cId="763323188" sldId="264"/>
            <ac:picMk id="24" creationId="{6273ED09-A895-416C-A2F6-434032378BC3}"/>
          </ac:picMkLst>
        </pc:picChg>
      </pc:sldChg>
      <pc:sldChg chg="modSp add ord">
        <pc:chgData name="Chris Murray" userId="544a5d2b-3c49-4f99-a90a-8963110de6cb" providerId="ADAL" clId="{7C84EEAF-28A6-4689-9F55-577F76E5B208}" dt="2021-06-05T06:54:02.582" v="7655" actId="20577"/>
        <pc:sldMkLst>
          <pc:docMk/>
          <pc:sldMk cId="2229423919" sldId="265"/>
        </pc:sldMkLst>
        <pc:spChg chg="mod">
          <ac:chgData name="Chris Murray" userId="544a5d2b-3c49-4f99-a90a-8963110de6cb" providerId="ADAL" clId="{7C84EEAF-28A6-4689-9F55-577F76E5B208}" dt="2021-06-03T04:30:46.234" v="6228" actId="115"/>
          <ac:spMkLst>
            <pc:docMk/>
            <pc:sldMk cId="2229423919" sldId="265"/>
            <ac:spMk id="2" creationId="{7496EE2A-6D1D-4A71-AC35-AAFF7E60785A}"/>
          </ac:spMkLst>
        </pc:spChg>
        <pc:spChg chg="mod">
          <ac:chgData name="Chris Murray" userId="544a5d2b-3c49-4f99-a90a-8963110de6cb" providerId="ADAL" clId="{7C84EEAF-28A6-4689-9F55-577F76E5B208}" dt="2021-06-05T06:54:02.582" v="7655" actId="20577"/>
          <ac:spMkLst>
            <pc:docMk/>
            <pc:sldMk cId="2229423919" sldId="265"/>
            <ac:spMk id="3" creationId="{93F5030E-EEF8-4831-8B19-44A4315777ED}"/>
          </ac:spMkLst>
        </pc:spChg>
      </pc:sldChg>
      <pc:sldChg chg="addSp delSp modSp add">
        <pc:chgData name="Chris Murray" userId="544a5d2b-3c49-4f99-a90a-8963110de6cb" providerId="ADAL" clId="{7C84EEAF-28A6-4689-9F55-577F76E5B208}" dt="2021-06-03T18:43:52.886" v="6333" actId="20577"/>
        <pc:sldMkLst>
          <pc:docMk/>
          <pc:sldMk cId="1692526875" sldId="266"/>
        </pc:sldMkLst>
        <pc:spChg chg="mod">
          <ac:chgData name="Chris Murray" userId="544a5d2b-3c49-4f99-a90a-8963110de6cb" providerId="ADAL" clId="{7C84EEAF-28A6-4689-9F55-577F76E5B208}" dt="2021-06-02T07:31:40.415" v="3569"/>
          <ac:spMkLst>
            <pc:docMk/>
            <pc:sldMk cId="1692526875" sldId="266"/>
            <ac:spMk id="2" creationId="{0F4B471A-3283-48D6-82E4-10454F35E364}"/>
          </ac:spMkLst>
        </pc:spChg>
        <pc:spChg chg="mod">
          <ac:chgData name="Chris Murray" userId="544a5d2b-3c49-4f99-a90a-8963110de6cb" providerId="ADAL" clId="{7C84EEAF-28A6-4689-9F55-577F76E5B208}" dt="2021-06-02T07:35:21.297" v="3590" actId="20577"/>
          <ac:spMkLst>
            <pc:docMk/>
            <pc:sldMk cId="1692526875" sldId="266"/>
            <ac:spMk id="3" creationId="{25A362C8-AB20-45D1-ACF7-AEB4976562B2}"/>
          </ac:spMkLst>
        </pc:spChg>
        <pc:spChg chg="add mod">
          <ac:chgData name="Chris Murray" userId="544a5d2b-3c49-4f99-a90a-8963110de6cb" providerId="ADAL" clId="{7C84EEAF-28A6-4689-9F55-577F76E5B208}" dt="2021-06-03T18:43:52.886" v="6333" actId="20577"/>
          <ac:spMkLst>
            <pc:docMk/>
            <pc:sldMk cId="1692526875" sldId="266"/>
            <ac:spMk id="11" creationId="{2C736012-17A5-43EF-8F3E-64B4053929E5}"/>
          </ac:spMkLst>
        </pc:spChg>
        <pc:picChg chg="add mod">
          <ac:chgData name="Chris Murray" userId="544a5d2b-3c49-4f99-a90a-8963110de6cb" providerId="ADAL" clId="{7C84EEAF-28A6-4689-9F55-577F76E5B208}" dt="2021-06-02T07:47:42.683" v="3717" actId="1076"/>
          <ac:picMkLst>
            <pc:docMk/>
            <pc:sldMk cId="1692526875" sldId="266"/>
            <ac:picMk id="4" creationId="{E2440F9F-7496-4E40-A97C-F45979BC7A20}"/>
          </ac:picMkLst>
        </pc:picChg>
        <pc:picChg chg="add mod">
          <ac:chgData name="Chris Murray" userId="544a5d2b-3c49-4f99-a90a-8963110de6cb" providerId="ADAL" clId="{7C84EEAF-28A6-4689-9F55-577F76E5B208}" dt="2021-06-02T07:36:50.767" v="3602" actId="14100"/>
          <ac:picMkLst>
            <pc:docMk/>
            <pc:sldMk cId="1692526875" sldId="266"/>
            <ac:picMk id="5" creationId="{37B96610-1DDB-4B60-99A6-72602E015383}"/>
          </ac:picMkLst>
        </pc:picChg>
        <pc:picChg chg="add mod">
          <ac:chgData name="Chris Murray" userId="544a5d2b-3c49-4f99-a90a-8963110de6cb" providerId="ADAL" clId="{7C84EEAF-28A6-4689-9F55-577F76E5B208}" dt="2021-06-02T07:37:36.657" v="3605" actId="14100"/>
          <ac:picMkLst>
            <pc:docMk/>
            <pc:sldMk cId="1692526875" sldId="266"/>
            <ac:picMk id="6" creationId="{3BB1EA7F-C36A-42AB-A5AC-CB36B88F1628}"/>
          </ac:picMkLst>
        </pc:picChg>
        <pc:picChg chg="add mod">
          <ac:chgData name="Chris Murray" userId="544a5d2b-3c49-4f99-a90a-8963110de6cb" providerId="ADAL" clId="{7C84EEAF-28A6-4689-9F55-577F76E5B208}" dt="2021-06-02T07:47:28.058" v="3716" actId="14100"/>
          <ac:picMkLst>
            <pc:docMk/>
            <pc:sldMk cId="1692526875" sldId="266"/>
            <ac:picMk id="7" creationId="{F832C058-EC68-4538-9923-87CC4F57C472}"/>
          </ac:picMkLst>
        </pc:picChg>
        <pc:picChg chg="add mod">
          <ac:chgData name="Chris Murray" userId="544a5d2b-3c49-4f99-a90a-8963110de6cb" providerId="ADAL" clId="{7C84EEAF-28A6-4689-9F55-577F76E5B208}" dt="2021-06-02T07:39:19.661" v="3611" actId="14100"/>
          <ac:picMkLst>
            <pc:docMk/>
            <pc:sldMk cId="1692526875" sldId="266"/>
            <ac:picMk id="8" creationId="{CA76E6F6-B154-46D5-8FDA-957A839D14B3}"/>
          </ac:picMkLst>
        </pc:picChg>
        <pc:picChg chg="add mod">
          <ac:chgData name="Chris Murray" userId="544a5d2b-3c49-4f99-a90a-8963110de6cb" providerId="ADAL" clId="{7C84EEAF-28A6-4689-9F55-577F76E5B208}" dt="2021-06-02T07:40:42.978" v="3619" actId="1076"/>
          <ac:picMkLst>
            <pc:docMk/>
            <pc:sldMk cId="1692526875" sldId="266"/>
            <ac:picMk id="9" creationId="{7EBA7F8A-461B-4A4A-88D5-6BC7CBC33486}"/>
          </ac:picMkLst>
        </pc:picChg>
        <pc:picChg chg="add del mod">
          <ac:chgData name="Chris Murray" userId="544a5d2b-3c49-4f99-a90a-8963110de6cb" providerId="ADAL" clId="{7C84EEAF-28A6-4689-9F55-577F76E5B208}" dt="2021-06-02T07:41:36.686" v="3622"/>
          <ac:picMkLst>
            <pc:docMk/>
            <pc:sldMk cId="1692526875" sldId="266"/>
            <ac:picMk id="10" creationId="{58F88D35-4B6A-4107-941D-607D63AE0879}"/>
          </ac:picMkLst>
        </pc:picChg>
        <pc:picChg chg="add mod">
          <ac:chgData name="Chris Murray" userId="544a5d2b-3c49-4f99-a90a-8963110de6cb" providerId="ADAL" clId="{7C84EEAF-28A6-4689-9F55-577F76E5B208}" dt="2021-06-02T07:46:55.821" v="3715" actId="1076"/>
          <ac:picMkLst>
            <pc:docMk/>
            <pc:sldMk cId="1692526875" sldId="266"/>
            <ac:picMk id="12" creationId="{417193B5-9E3A-4EC2-AFFD-B2659B2377C0}"/>
          </ac:picMkLst>
        </pc:picChg>
      </pc:sldChg>
      <pc:sldChg chg="addSp delSp modSp add">
        <pc:chgData name="Chris Murray" userId="544a5d2b-3c49-4f99-a90a-8963110de6cb" providerId="ADAL" clId="{7C84EEAF-28A6-4689-9F55-577F76E5B208}" dt="2021-06-03T00:15:50.017" v="5868" actId="20577"/>
        <pc:sldMkLst>
          <pc:docMk/>
          <pc:sldMk cId="1021215157" sldId="267"/>
        </pc:sldMkLst>
        <pc:spChg chg="mod">
          <ac:chgData name="Chris Murray" userId="544a5d2b-3c49-4f99-a90a-8963110de6cb" providerId="ADAL" clId="{7C84EEAF-28A6-4689-9F55-577F76E5B208}" dt="2021-06-02T17:23:03.076" v="3864" actId="1076"/>
          <ac:spMkLst>
            <pc:docMk/>
            <pc:sldMk cId="1021215157" sldId="267"/>
            <ac:spMk id="2" creationId="{CA2E3D6D-2261-464D-AB8C-15F4E04EB11B}"/>
          </ac:spMkLst>
        </pc:spChg>
        <pc:spChg chg="del mod">
          <ac:chgData name="Chris Murray" userId="544a5d2b-3c49-4f99-a90a-8963110de6cb" providerId="ADAL" clId="{7C84EEAF-28A6-4689-9F55-577F76E5B208}" dt="2021-06-02T17:22:19.542" v="3857"/>
          <ac:spMkLst>
            <pc:docMk/>
            <pc:sldMk cId="1021215157" sldId="267"/>
            <ac:spMk id="3" creationId="{0AB262E5-6C48-40B2-B8C5-196D75C38FB8}"/>
          </ac:spMkLst>
        </pc:spChg>
        <pc:spChg chg="add del mod">
          <ac:chgData name="Chris Murray" userId="544a5d2b-3c49-4f99-a90a-8963110de6cb" providerId="ADAL" clId="{7C84EEAF-28A6-4689-9F55-577F76E5B208}" dt="2021-06-02T17:22:41.023" v="3862"/>
          <ac:spMkLst>
            <pc:docMk/>
            <pc:sldMk cId="1021215157" sldId="267"/>
            <ac:spMk id="4" creationId="{18BBF5A0-52B2-4190-8024-C8C4AD1CE01A}"/>
          </ac:spMkLst>
        </pc:spChg>
        <pc:spChg chg="add mod">
          <ac:chgData name="Chris Murray" userId="544a5d2b-3c49-4f99-a90a-8963110de6cb" providerId="ADAL" clId="{7C84EEAF-28A6-4689-9F55-577F76E5B208}" dt="2021-06-02T18:13:14.123" v="4512" actId="14100"/>
          <ac:spMkLst>
            <pc:docMk/>
            <pc:sldMk cId="1021215157" sldId="267"/>
            <ac:spMk id="12" creationId="{8931C8DF-4ED4-4936-A91E-8C3FF2845BCA}"/>
          </ac:spMkLst>
        </pc:spChg>
        <pc:spChg chg="add mod">
          <ac:chgData name="Chris Murray" userId="544a5d2b-3c49-4f99-a90a-8963110de6cb" providerId="ADAL" clId="{7C84EEAF-28A6-4689-9F55-577F76E5B208}" dt="2021-06-02T18:14:25.058" v="4524" actId="1076"/>
          <ac:spMkLst>
            <pc:docMk/>
            <pc:sldMk cId="1021215157" sldId="267"/>
            <ac:spMk id="14" creationId="{4F746B32-60DB-407C-84B5-A03BB1F6A939}"/>
          </ac:spMkLst>
        </pc:spChg>
        <pc:spChg chg="add mod">
          <ac:chgData name="Chris Murray" userId="544a5d2b-3c49-4f99-a90a-8963110de6cb" providerId="ADAL" clId="{7C84EEAF-28A6-4689-9F55-577F76E5B208}" dt="2021-06-02T23:55:37.665" v="5395" actId="20577"/>
          <ac:spMkLst>
            <pc:docMk/>
            <pc:sldMk cId="1021215157" sldId="267"/>
            <ac:spMk id="15" creationId="{9BCED49E-EEAA-4775-BB02-D53827116F6E}"/>
          </ac:spMkLst>
        </pc:spChg>
        <pc:spChg chg="add mod">
          <ac:chgData name="Chris Murray" userId="544a5d2b-3c49-4f99-a90a-8963110de6cb" providerId="ADAL" clId="{7C84EEAF-28A6-4689-9F55-577F76E5B208}" dt="2021-06-03T00:15:50.017" v="5868" actId="20577"/>
          <ac:spMkLst>
            <pc:docMk/>
            <pc:sldMk cId="1021215157" sldId="267"/>
            <ac:spMk id="16" creationId="{F1EA1F2D-9C9D-4F6C-A366-C3A2BE156FFE}"/>
          </ac:spMkLst>
        </pc:spChg>
        <pc:picChg chg="add del">
          <ac:chgData name="Chris Murray" userId="544a5d2b-3c49-4f99-a90a-8963110de6cb" providerId="ADAL" clId="{7C84EEAF-28A6-4689-9F55-577F76E5B208}" dt="2021-06-02T17:22:26.980" v="3859"/>
          <ac:picMkLst>
            <pc:docMk/>
            <pc:sldMk cId="1021215157" sldId="267"/>
            <ac:picMk id="5" creationId="{CBC94376-F3AA-4C5C-A9A8-4D74CEC873A7}"/>
          </ac:picMkLst>
        </pc:picChg>
        <pc:picChg chg="add mod">
          <ac:chgData name="Chris Murray" userId="544a5d2b-3c49-4f99-a90a-8963110de6cb" providerId="ADAL" clId="{7C84EEAF-28A6-4689-9F55-577F76E5B208}" dt="2021-06-02T17:24:14.815" v="3869" actId="14100"/>
          <ac:picMkLst>
            <pc:docMk/>
            <pc:sldMk cId="1021215157" sldId="267"/>
            <ac:picMk id="6" creationId="{F359EEEB-F9F7-44A5-9319-06259D32708B}"/>
          </ac:picMkLst>
        </pc:picChg>
        <pc:picChg chg="add mod">
          <ac:chgData name="Chris Murray" userId="544a5d2b-3c49-4f99-a90a-8963110de6cb" providerId="ADAL" clId="{7C84EEAF-28A6-4689-9F55-577F76E5B208}" dt="2021-06-02T18:07:35.026" v="4486" actId="14100"/>
          <ac:picMkLst>
            <pc:docMk/>
            <pc:sldMk cId="1021215157" sldId="267"/>
            <ac:picMk id="7" creationId="{1D719EEE-3607-4B75-9400-F9E35168CB94}"/>
          </ac:picMkLst>
        </pc:picChg>
        <pc:picChg chg="add mod">
          <ac:chgData name="Chris Murray" userId="544a5d2b-3c49-4f99-a90a-8963110de6cb" providerId="ADAL" clId="{7C84EEAF-28A6-4689-9F55-577F76E5B208}" dt="2021-06-02T18:11:30.011" v="4501" actId="1076"/>
          <ac:picMkLst>
            <pc:docMk/>
            <pc:sldMk cId="1021215157" sldId="267"/>
            <ac:picMk id="8" creationId="{66CBFA15-3158-4312-945C-BB0CCE8BD2D0}"/>
          </ac:picMkLst>
        </pc:picChg>
        <pc:picChg chg="add mod">
          <ac:chgData name="Chris Murray" userId="544a5d2b-3c49-4f99-a90a-8963110de6cb" providerId="ADAL" clId="{7C84EEAF-28A6-4689-9F55-577F76E5B208}" dt="2021-06-02T18:11:25.996" v="4500" actId="1076"/>
          <ac:picMkLst>
            <pc:docMk/>
            <pc:sldMk cId="1021215157" sldId="267"/>
            <ac:picMk id="9" creationId="{5795F6A3-0424-498E-8C4F-3E84B1B32F8A}"/>
          </ac:picMkLst>
        </pc:picChg>
        <pc:picChg chg="add mod">
          <ac:chgData name="Chris Murray" userId="544a5d2b-3c49-4f99-a90a-8963110de6cb" providerId="ADAL" clId="{7C84EEAF-28A6-4689-9F55-577F76E5B208}" dt="2021-06-02T18:11:20.913" v="4499" actId="1076"/>
          <ac:picMkLst>
            <pc:docMk/>
            <pc:sldMk cId="1021215157" sldId="267"/>
            <ac:picMk id="10" creationId="{FE08153E-20D6-451B-86E5-459BEB5047D2}"/>
          </ac:picMkLst>
        </pc:picChg>
        <pc:picChg chg="add mod">
          <ac:chgData name="Chris Murray" userId="544a5d2b-3c49-4f99-a90a-8963110de6cb" providerId="ADAL" clId="{7C84EEAF-28A6-4689-9F55-577F76E5B208}" dt="2021-06-02T18:12:29.014" v="4506" actId="1076"/>
          <ac:picMkLst>
            <pc:docMk/>
            <pc:sldMk cId="1021215157" sldId="267"/>
            <ac:picMk id="11" creationId="{0C35B72E-FC04-4685-B594-5DD158340CBE}"/>
          </ac:picMkLst>
        </pc:picChg>
        <pc:picChg chg="add del mod">
          <ac:chgData name="Chris Murray" userId="544a5d2b-3c49-4f99-a90a-8963110de6cb" providerId="ADAL" clId="{7C84EEAF-28A6-4689-9F55-577F76E5B208}" dt="2021-06-02T18:13:42.119" v="4515"/>
          <ac:picMkLst>
            <pc:docMk/>
            <pc:sldMk cId="1021215157" sldId="267"/>
            <ac:picMk id="13" creationId="{1BE37358-86E5-4F33-80ED-EDB09675DC20}"/>
          </ac:picMkLst>
        </pc:picChg>
        <pc:picChg chg="add del mod">
          <ac:chgData name="Chris Murray" userId="544a5d2b-3c49-4f99-a90a-8963110de6cb" providerId="ADAL" clId="{7C84EEAF-28A6-4689-9F55-577F76E5B208}" dt="2021-06-02T17:22:19.542" v="3857"/>
          <ac:picMkLst>
            <pc:docMk/>
            <pc:sldMk cId="1021215157" sldId="267"/>
            <ac:picMk id="1026" creationId="{F03AA3C9-846D-4F40-9CFC-32CE64FFB0FE}"/>
          </ac:picMkLst>
        </pc:picChg>
      </pc:sldChg>
      <pc:sldChg chg="addSp delSp modSp add">
        <pc:chgData name="Chris Murray" userId="544a5d2b-3c49-4f99-a90a-8963110de6cb" providerId="ADAL" clId="{7C84EEAF-28A6-4689-9F55-577F76E5B208}" dt="2021-06-03T00:13:29.710" v="5845" actId="113"/>
        <pc:sldMkLst>
          <pc:docMk/>
          <pc:sldMk cId="3369768143" sldId="268"/>
        </pc:sldMkLst>
        <pc:spChg chg="mod">
          <ac:chgData name="Chris Murray" userId="544a5d2b-3c49-4f99-a90a-8963110de6cb" providerId="ADAL" clId="{7C84EEAF-28A6-4689-9F55-577F76E5B208}" dt="2021-06-02T23:13:14.754" v="4922" actId="14100"/>
          <ac:spMkLst>
            <pc:docMk/>
            <pc:sldMk cId="3369768143" sldId="268"/>
            <ac:spMk id="2" creationId="{EB9180A2-4315-4993-A653-E42209E4082F}"/>
          </ac:spMkLst>
        </pc:spChg>
        <pc:spChg chg="del mod">
          <ac:chgData name="Chris Murray" userId="544a5d2b-3c49-4f99-a90a-8963110de6cb" providerId="ADAL" clId="{7C84EEAF-28A6-4689-9F55-577F76E5B208}" dt="2021-06-02T18:23:53.675" v="4852"/>
          <ac:spMkLst>
            <pc:docMk/>
            <pc:sldMk cId="3369768143" sldId="268"/>
            <ac:spMk id="3" creationId="{AF463071-CCB0-407F-8E53-D9C5861072D6}"/>
          </ac:spMkLst>
        </pc:spChg>
        <pc:spChg chg="add mod">
          <ac:chgData name="Chris Murray" userId="544a5d2b-3c49-4f99-a90a-8963110de6cb" providerId="ADAL" clId="{7C84EEAF-28A6-4689-9F55-577F76E5B208}" dt="2021-06-02T23:59:19.233" v="5412" actId="20577"/>
          <ac:spMkLst>
            <pc:docMk/>
            <pc:sldMk cId="3369768143" sldId="268"/>
            <ac:spMk id="11" creationId="{E18297ED-42F3-497F-BC62-17FAC2DAEF6E}"/>
          </ac:spMkLst>
        </pc:spChg>
        <pc:spChg chg="add mod">
          <ac:chgData name="Chris Murray" userId="544a5d2b-3c49-4f99-a90a-8963110de6cb" providerId="ADAL" clId="{7C84EEAF-28A6-4689-9F55-577F76E5B208}" dt="2021-06-03T00:00:06.119" v="5418" actId="1076"/>
          <ac:spMkLst>
            <pc:docMk/>
            <pc:sldMk cId="3369768143" sldId="268"/>
            <ac:spMk id="12" creationId="{EC36ABF3-1420-493D-BDCC-F02E7A6F2EDB}"/>
          </ac:spMkLst>
        </pc:spChg>
        <pc:spChg chg="add mod">
          <ac:chgData name="Chris Murray" userId="544a5d2b-3c49-4f99-a90a-8963110de6cb" providerId="ADAL" clId="{7C84EEAF-28A6-4689-9F55-577F76E5B208}" dt="2021-06-03T00:01:09.750" v="5425" actId="1076"/>
          <ac:spMkLst>
            <pc:docMk/>
            <pc:sldMk cId="3369768143" sldId="268"/>
            <ac:spMk id="13" creationId="{8B754A78-3CAC-4AB7-88F5-16E2D2071639}"/>
          </ac:spMkLst>
        </pc:spChg>
        <pc:spChg chg="add mod">
          <ac:chgData name="Chris Murray" userId="544a5d2b-3c49-4f99-a90a-8963110de6cb" providerId="ADAL" clId="{7C84EEAF-28A6-4689-9F55-577F76E5B208}" dt="2021-06-03T00:02:02.745" v="5431" actId="14100"/>
          <ac:spMkLst>
            <pc:docMk/>
            <pc:sldMk cId="3369768143" sldId="268"/>
            <ac:spMk id="14" creationId="{66DC1C64-88AE-4E9F-8358-D629BFD4E563}"/>
          </ac:spMkLst>
        </pc:spChg>
        <pc:spChg chg="add mod">
          <ac:chgData name="Chris Murray" userId="544a5d2b-3c49-4f99-a90a-8963110de6cb" providerId="ADAL" clId="{7C84EEAF-28A6-4689-9F55-577F76E5B208}" dt="2021-06-03T00:02:33.353" v="5437" actId="1076"/>
          <ac:spMkLst>
            <pc:docMk/>
            <pc:sldMk cId="3369768143" sldId="268"/>
            <ac:spMk id="15" creationId="{E6263F19-799D-4A93-AA97-27E3F70829BB}"/>
          </ac:spMkLst>
        </pc:spChg>
        <pc:spChg chg="add mod">
          <ac:chgData name="Chris Murray" userId="544a5d2b-3c49-4f99-a90a-8963110de6cb" providerId="ADAL" clId="{7C84EEAF-28A6-4689-9F55-577F76E5B208}" dt="2021-06-03T00:04:16.305" v="5470" actId="20577"/>
          <ac:spMkLst>
            <pc:docMk/>
            <pc:sldMk cId="3369768143" sldId="268"/>
            <ac:spMk id="16" creationId="{7D70D09A-EEE5-4FA5-AFE7-D20A311695BE}"/>
          </ac:spMkLst>
        </pc:spChg>
        <pc:spChg chg="add mod">
          <ac:chgData name="Chris Murray" userId="544a5d2b-3c49-4f99-a90a-8963110de6cb" providerId="ADAL" clId="{7C84EEAF-28A6-4689-9F55-577F76E5B208}" dt="2021-06-03T00:13:29.710" v="5845" actId="113"/>
          <ac:spMkLst>
            <pc:docMk/>
            <pc:sldMk cId="3369768143" sldId="268"/>
            <ac:spMk id="17" creationId="{D5DA35B7-5F6B-4018-9002-F8883A082E92}"/>
          </ac:spMkLst>
        </pc:spChg>
        <pc:picChg chg="add mod">
          <ac:chgData name="Chris Murray" userId="544a5d2b-3c49-4f99-a90a-8963110de6cb" providerId="ADAL" clId="{7C84EEAF-28A6-4689-9F55-577F76E5B208}" dt="2021-06-02T23:58:42.257" v="5404" actId="1076"/>
          <ac:picMkLst>
            <pc:docMk/>
            <pc:sldMk cId="3369768143" sldId="268"/>
            <ac:picMk id="3" creationId="{3C7AE66D-C366-47BB-B57F-90A2BBA19EB4}"/>
          </ac:picMkLst>
        </pc:picChg>
        <pc:picChg chg="add mod">
          <ac:chgData name="Chris Murray" userId="544a5d2b-3c49-4f99-a90a-8963110de6cb" providerId="ADAL" clId="{7C84EEAF-28A6-4689-9F55-577F76E5B208}" dt="2021-06-02T23:58:59.110" v="5408" actId="1076"/>
          <ac:picMkLst>
            <pc:docMk/>
            <pc:sldMk cId="3369768143" sldId="268"/>
            <ac:picMk id="4" creationId="{459659E7-2F4C-4EA2-BBCA-0453ED655F2D}"/>
          </ac:picMkLst>
        </pc:picChg>
        <pc:picChg chg="add mod">
          <ac:chgData name="Chris Murray" userId="544a5d2b-3c49-4f99-a90a-8963110de6cb" providerId="ADAL" clId="{7C84EEAF-28A6-4689-9F55-577F76E5B208}" dt="2021-06-02T23:58:56.445" v="5407" actId="1076"/>
          <ac:picMkLst>
            <pc:docMk/>
            <pc:sldMk cId="3369768143" sldId="268"/>
            <ac:picMk id="5" creationId="{A98C7055-F6BB-4B06-AA8E-0564995EFEC7}"/>
          </ac:picMkLst>
        </pc:picChg>
        <pc:picChg chg="add mod">
          <ac:chgData name="Chris Murray" userId="544a5d2b-3c49-4f99-a90a-8963110de6cb" providerId="ADAL" clId="{7C84EEAF-28A6-4689-9F55-577F76E5B208}" dt="2021-06-02T23:12:32.730" v="4917" actId="1076"/>
          <ac:picMkLst>
            <pc:docMk/>
            <pc:sldMk cId="3369768143" sldId="268"/>
            <ac:picMk id="6" creationId="{A2728C91-5A72-46E4-A992-B1E1275F4C79}"/>
          </ac:picMkLst>
        </pc:picChg>
        <pc:picChg chg="add mod">
          <ac:chgData name="Chris Murray" userId="544a5d2b-3c49-4f99-a90a-8963110de6cb" providerId="ADAL" clId="{7C84EEAF-28A6-4689-9F55-577F76E5B208}" dt="2021-06-02T23:58:53.006" v="5406" actId="1076"/>
          <ac:picMkLst>
            <pc:docMk/>
            <pc:sldMk cId="3369768143" sldId="268"/>
            <ac:picMk id="7" creationId="{532A68FA-DC30-443F-96C1-6E61ADB681EB}"/>
          </ac:picMkLst>
        </pc:picChg>
        <pc:picChg chg="add mod">
          <ac:chgData name="Chris Murray" userId="544a5d2b-3c49-4f99-a90a-8963110de6cb" providerId="ADAL" clId="{7C84EEAF-28A6-4689-9F55-577F76E5B208}" dt="2021-06-02T23:58:47.548" v="5405" actId="1076"/>
          <ac:picMkLst>
            <pc:docMk/>
            <pc:sldMk cId="3369768143" sldId="268"/>
            <ac:picMk id="8" creationId="{2AF7F4DA-2237-4300-8327-F5D75067AFC1}"/>
          </ac:picMkLst>
        </pc:picChg>
        <pc:picChg chg="add del mod">
          <ac:chgData name="Chris Murray" userId="544a5d2b-3c49-4f99-a90a-8963110de6cb" providerId="ADAL" clId="{7C84EEAF-28A6-4689-9F55-577F76E5B208}" dt="2021-06-02T23:12:06.525" v="4912"/>
          <ac:picMkLst>
            <pc:docMk/>
            <pc:sldMk cId="3369768143" sldId="268"/>
            <ac:picMk id="9" creationId="{76FA612B-F595-404D-8BE4-82BE82A063D0}"/>
          </ac:picMkLst>
        </pc:picChg>
        <pc:picChg chg="add mod">
          <ac:chgData name="Chris Murray" userId="544a5d2b-3c49-4f99-a90a-8963110de6cb" providerId="ADAL" clId="{7C84EEAF-28A6-4689-9F55-577F76E5B208}" dt="2021-06-02T23:58:36.878" v="5403" actId="14100"/>
          <ac:picMkLst>
            <pc:docMk/>
            <pc:sldMk cId="3369768143" sldId="268"/>
            <ac:picMk id="10" creationId="{90C4FCF3-6D17-48B7-8074-202215C0176C}"/>
          </ac:picMkLst>
        </pc:picChg>
      </pc:sldChg>
      <pc:sldChg chg="addSp delSp modSp add">
        <pc:chgData name="Chris Murray" userId="544a5d2b-3c49-4f99-a90a-8963110de6cb" providerId="ADAL" clId="{7C84EEAF-28A6-4689-9F55-577F76E5B208}" dt="2021-06-03T00:24:50.355" v="6077" actId="1076"/>
        <pc:sldMkLst>
          <pc:docMk/>
          <pc:sldMk cId="575226302" sldId="269"/>
        </pc:sldMkLst>
        <pc:spChg chg="mod">
          <ac:chgData name="Chris Murray" userId="544a5d2b-3c49-4f99-a90a-8963110de6cb" providerId="ADAL" clId="{7C84EEAF-28A6-4689-9F55-577F76E5B208}" dt="2021-06-03T00:16:14.130" v="5895" actId="20577"/>
          <ac:spMkLst>
            <pc:docMk/>
            <pc:sldMk cId="575226302" sldId="269"/>
            <ac:spMk id="2" creationId="{F0A36B8E-788D-4338-BB6B-D92524C2DCCF}"/>
          </ac:spMkLst>
        </pc:spChg>
        <pc:spChg chg="del mod">
          <ac:chgData name="Chris Murray" userId="544a5d2b-3c49-4f99-a90a-8963110de6cb" providerId="ADAL" clId="{7C84EEAF-28A6-4689-9F55-577F76E5B208}" dt="2021-06-02T23:14:07.672" v="4926"/>
          <ac:spMkLst>
            <pc:docMk/>
            <pc:sldMk cId="575226302" sldId="269"/>
            <ac:spMk id="3" creationId="{08FD9250-440E-44CF-93C0-83CF3795EE8F}"/>
          </ac:spMkLst>
        </pc:spChg>
        <pc:spChg chg="add mod">
          <ac:chgData name="Chris Murray" userId="544a5d2b-3c49-4f99-a90a-8963110de6cb" providerId="ADAL" clId="{7C84EEAF-28A6-4689-9F55-577F76E5B208}" dt="2021-06-03T00:24:50.355" v="6077" actId="1076"/>
          <ac:spMkLst>
            <pc:docMk/>
            <pc:sldMk cId="575226302" sldId="269"/>
            <ac:spMk id="6" creationId="{B11EA03B-9350-4AD5-A0D2-AF7182DC7C46}"/>
          </ac:spMkLst>
        </pc:spChg>
        <pc:spChg chg="add mod">
          <ac:chgData name="Chris Murray" userId="544a5d2b-3c49-4f99-a90a-8963110de6cb" providerId="ADAL" clId="{7C84EEAF-28A6-4689-9F55-577F76E5B208}" dt="2021-06-02T23:49:43.490" v="5243" actId="207"/>
          <ac:spMkLst>
            <pc:docMk/>
            <pc:sldMk cId="575226302" sldId="269"/>
            <ac:spMk id="11" creationId="{AB423453-D4DE-466C-BA01-B60CAAFC8D56}"/>
          </ac:spMkLst>
        </pc:spChg>
        <pc:spChg chg="add mod">
          <ac:chgData name="Chris Murray" userId="544a5d2b-3c49-4f99-a90a-8963110de6cb" providerId="ADAL" clId="{7C84EEAF-28A6-4689-9F55-577F76E5B208}" dt="2021-06-02T23:52:09.222" v="5256" actId="1076"/>
          <ac:spMkLst>
            <pc:docMk/>
            <pc:sldMk cId="575226302" sldId="269"/>
            <ac:spMk id="12" creationId="{2E9729DB-3E59-4028-B03F-C5FEBEA3DDBA}"/>
          </ac:spMkLst>
        </pc:spChg>
        <pc:spChg chg="add mod">
          <ac:chgData name="Chris Murray" userId="544a5d2b-3c49-4f99-a90a-8963110de6cb" providerId="ADAL" clId="{7C84EEAF-28A6-4689-9F55-577F76E5B208}" dt="2021-06-02T23:53:55.024" v="5350" actId="207"/>
          <ac:spMkLst>
            <pc:docMk/>
            <pc:sldMk cId="575226302" sldId="269"/>
            <ac:spMk id="13" creationId="{EC7523FF-EAD6-49C1-81B1-7368FA5FE2C7}"/>
          </ac:spMkLst>
        </pc:spChg>
        <pc:picChg chg="add mod">
          <ac:chgData name="Chris Murray" userId="544a5d2b-3c49-4f99-a90a-8963110de6cb" providerId="ADAL" clId="{7C84EEAF-28A6-4689-9F55-577F76E5B208}" dt="2021-06-02T23:20:16.102" v="4935" actId="1076"/>
          <ac:picMkLst>
            <pc:docMk/>
            <pc:sldMk cId="575226302" sldId="269"/>
            <ac:picMk id="4" creationId="{115A89F8-FDAA-4CDC-9777-0232E9CB8E91}"/>
          </ac:picMkLst>
        </pc:picChg>
        <pc:picChg chg="add mod">
          <ac:chgData name="Chris Murray" userId="544a5d2b-3c49-4f99-a90a-8963110de6cb" providerId="ADAL" clId="{7C84EEAF-28A6-4689-9F55-577F76E5B208}" dt="2021-06-02T23:20:21.266" v="4936" actId="14100"/>
          <ac:picMkLst>
            <pc:docMk/>
            <pc:sldMk cId="575226302" sldId="269"/>
            <ac:picMk id="5" creationId="{41C28FBA-44E1-4DB3-A1A7-C168550CB6FE}"/>
          </ac:picMkLst>
        </pc:picChg>
        <pc:picChg chg="add mod">
          <ac:chgData name="Chris Murray" userId="544a5d2b-3c49-4f99-a90a-8963110de6cb" providerId="ADAL" clId="{7C84EEAF-28A6-4689-9F55-577F76E5B208}" dt="2021-06-02T23:44:43.814" v="5213" actId="14100"/>
          <ac:picMkLst>
            <pc:docMk/>
            <pc:sldMk cId="575226302" sldId="269"/>
            <ac:picMk id="7" creationId="{06809403-8DCB-4ECC-8992-810C926CB689}"/>
          </ac:picMkLst>
        </pc:picChg>
        <pc:picChg chg="add mod">
          <ac:chgData name="Chris Murray" userId="544a5d2b-3c49-4f99-a90a-8963110de6cb" providerId="ADAL" clId="{7C84EEAF-28A6-4689-9F55-577F76E5B208}" dt="2021-06-02T23:45:27.926" v="5216" actId="14100"/>
          <ac:picMkLst>
            <pc:docMk/>
            <pc:sldMk cId="575226302" sldId="269"/>
            <ac:picMk id="8" creationId="{7E8DEBDC-17BC-42F1-84A2-1F39749B2247}"/>
          </ac:picMkLst>
        </pc:picChg>
        <pc:picChg chg="add del">
          <ac:chgData name="Chris Murray" userId="544a5d2b-3c49-4f99-a90a-8963110de6cb" providerId="ADAL" clId="{7C84EEAF-28A6-4689-9F55-577F76E5B208}" dt="2021-06-02T23:47:25.575" v="5218"/>
          <ac:picMkLst>
            <pc:docMk/>
            <pc:sldMk cId="575226302" sldId="269"/>
            <ac:picMk id="9" creationId="{1846EEFD-FC34-47BA-86F3-F2B008019A88}"/>
          </ac:picMkLst>
        </pc:picChg>
        <pc:picChg chg="add mod">
          <ac:chgData name="Chris Murray" userId="544a5d2b-3c49-4f99-a90a-8963110de6cb" providerId="ADAL" clId="{7C84EEAF-28A6-4689-9F55-577F76E5B208}" dt="2021-06-02T23:54:06.471" v="5351" actId="1076"/>
          <ac:picMkLst>
            <pc:docMk/>
            <pc:sldMk cId="575226302" sldId="269"/>
            <ac:picMk id="10" creationId="{AB12084E-965C-452C-9EBC-E46015E256C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E9F69D-F658-7340-9BE1-4F1A34788DC1}" type="datetimeFigureOut">
              <a:rPr lang="en-US" smtClean="0"/>
              <a:t>6/5/2021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A1C145-2DAF-224D-BD9B-0C3A25D5F79E}" type="slidenum">
              <a:rPr lang="en-US" smtClean="0"/>
              <a:t>‹#›</a:t>
            </a:fld>
            <a:endParaRPr lang="en-US"/>
          </a:p>
        </p:txBody>
      </p:sp>
    </p:spTree>
    <p:extLst>
      <p:ext uri="{BB962C8B-B14F-4D97-AF65-F5344CB8AC3E}">
        <p14:creationId xmlns:p14="http://schemas.microsoft.com/office/powerpoint/2010/main" val="548709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19115"/>
            <a:ext cx="6858000" cy="1346793"/>
          </a:xfrm>
        </p:spPr>
        <p:txBody>
          <a:bodyPr anchor="b"/>
          <a:lstStyle>
            <a:lvl1pPr algn="l">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213076"/>
            <a:ext cx="6858000" cy="165576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990366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23581"/>
            <a:ext cx="6858000" cy="1360441"/>
          </a:xfrm>
        </p:spPr>
        <p:txBody>
          <a:bodyPr anchor="b"/>
          <a:lstStyle>
            <a:lvl1pPr algn="l">
              <a:defRPr sz="4500"/>
            </a:lvl1pPr>
          </a:lstStyle>
          <a:p>
            <a:r>
              <a:rPr lang="en-US" dirty="0"/>
              <a:t>Click to edit Master title style</a:t>
            </a:r>
          </a:p>
        </p:txBody>
      </p:sp>
      <p:sp>
        <p:nvSpPr>
          <p:cNvPr id="3" name="Subtitle 2"/>
          <p:cNvSpPr>
            <a:spLocks noGrp="1"/>
          </p:cNvSpPr>
          <p:nvPr>
            <p:ph type="subTitle" idx="1"/>
          </p:nvPr>
        </p:nvSpPr>
        <p:spPr>
          <a:xfrm>
            <a:off x="1143000" y="3240372"/>
            <a:ext cx="6858000" cy="165576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624242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053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49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239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5049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832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411637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348803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image" Target="../media/image1.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06205" y="6199033"/>
            <a:ext cx="4856842" cy="544857"/>
          </a:xfrm>
          <a:prstGeom prst="rect">
            <a:avLst/>
          </a:prstGeom>
        </p:spPr>
      </p:pic>
    </p:spTree>
    <p:extLst>
      <p:ext uri="{BB962C8B-B14F-4D97-AF65-F5344CB8AC3E}">
        <p14:creationId xmlns:p14="http://schemas.microsoft.com/office/powerpoint/2010/main" val="2124219582"/>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160464" y="6176962"/>
            <a:ext cx="684581" cy="560387"/>
          </a:xfrm>
          <a:prstGeom prst="rect">
            <a:avLst/>
          </a:prstGeom>
        </p:spPr>
      </p:pic>
      <p:pic>
        <p:nvPicPr>
          <p:cNvPr id="9" name="Pictur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312864" y="6329362"/>
            <a:ext cx="684581" cy="560387"/>
          </a:xfrm>
          <a:prstGeom prst="rect">
            <a:avLst/>
          </a:prstGeom>
        </p:spPr>
      </p:pic>
      <p:pic>
        <p:nvPicPr>
          <p:cNvPr id="10" name="Picture 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465264" y="6481762"/>
            <a:ext cx="684581" cy="560387"/>
          </a:xfrm>
          <a:prstGeom prst="rect">
            <a:avLst/>
          </a:prstGeom>
        </p:spPr>
      </p:pic>
      <p:pic>
        <p:nvPicPr>
          <p:cNvPr id="11" name="Picture 1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617664" y="6634162"/>
            <a:ext cx="684581" cy="560387"/>
          </a:xfrm>
          <a:prstGeom prst="rect">
            <a:avLst/>
          </a:prstGeom>
        </p:spPr>
      </p:pic>
      <p:pic>
        <p:nvPicPr>
          <p:cNvPr id="12" name="Picture 1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770064" y="6786562"/>
            <a:ext cx="684581" cy="560387"/>
          </a:xfrm>
          <a:prstGeom prst="rect">
            <a:avLst/>
          </a:prstGeom>
        </p:spPr>
      </p:pic>
      <p:pic>
        <p:nvPicPr>
          <p:cNvPr id="13" name="Picture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922464" y="6938962"/>
            <a:ext cx="684581" cy="560387"/>
          </a:xfrm>
          <a:prstGeom prst="rect">
            <a:avLst/>
          </a:prstGeom>
        </p:spPr>
      </p:pic>
      <p:pic>
        <p:nvPicPr>
          <p:cNvPr id="14" name="Picture 1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170926" y="6157596"/>
            <a:ext cx="688848" cy="563880"/>
          </a:xfrm>
          <a:prstGeom prst="rect">
            <a:avLst/>
          </a:prstGeom>
        </p:spPr>
      </p:pic>
    </p:spTree>
    <p:extLst>
      <p:ext uri="{BB962C8B-B14F-4D97-AF65-F5344CB8AC3E}">
        <p14:creationId xmlns:p14="http://schemas.microsoft.com/office/powerpoint/2010/main" val="1725928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provost.uoregon.edu/academic-personnel"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a:t>Faculty Development &amp; Promotions</a:t>
            </a:r>
          </a:p>
        </p:txBody>
      </p:sp>
      <p:sp>
        <p:nvSpPr>
          <p:cNvPr id="3" name="Subtitle 2"/>
          <p:cNvSpPr>
            <a:spLocks noGrp="1"/>
          </p:cNvSpPr>
          <p:nvPr>
            <p:ph type="subTitle" idx="1"/>
          </p:nvPr>
        </p:nvSpPr>
        <p:spPr/>
        <p:txBody>
          <a:bodyPr/>
          <a:lstStyle/>
          <a:p>
            <a:r>
              <a:rPr lang="en-US" dirty="0"/>
              <a:t>Christopher Murray</a:t>
            </a:r>
          </a:p>
          <a:p>
            <a:r>
              <a:rPr lang="en-US" dirty="0"/>
              <a:t>Associate Dean for Faculty Development, COE</a:t>
            </a:r>
          </a:p>
          <a:p>
            <a:r>
              <a:rPr lang="en-US"/>
              <a:t>6-4-2021</a:t>
            </a:r>
            <a:endParaRPr lang="en-US" dirty="0"/>
          </a:p>
        </p:txBody>
      </p:sp>
    </p:spTree>
    <p:extLst>
      <p:ext uri="{BB962C8B-B14F-4D97-AF65-F5344CB8AC3E}">
        <p14:creationId xmlns:p14="http://schemas.microsoft.com/office/powerpoint/2010/main" val="1222035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91AB3-DD63-4F03-A361-C52F89675386}"/>
              </a:ext>
            </a:extLst>
          </p:cNvPr>
          <p:cNvSpPr>
            <a:spLocks noGrp="1"/>
          </p:cNvSpPr>
          <p:nvPr>
            <p:ph type="title"/>
          </p:nvPr>
        </p:nvSpPr>
        <p:spPr/>
        <p:txBody>
          <a:bodyPr/>
          <a:lstStyle/>
          <a:p>
            <a:r>
              <a:rPr lang="en-US" dirty="0"/>
              <a:t>Therefore…..</a:t>
            </a:r>
          </a:p>
        </p:txBody>
      </p:sp>
      <p:sp>
        <p:nvSpPr>
          <p:cNvPr id="3" name="Content Placeholder 2">
            <a:extLst>
              <a:ext uri="{FF2B5EF4-FFF2-40B4-BE49-F238E27FC236}">
                <a16:creationId xmlns:a16="http://schemas.microsoft.com/office/drawing/2014/main" id="{34A5D65C-5B34-4CD4-B7E6-0F96CF7660BE}"/>
              </a:ext>
            </a:extLst>
          </p:cNvPr>
          <p:cNvSpPr>
            <a:spLocks noGrp="1"/>
          </p:cNvSpPr>
          <p:nvPr>
            <p:ph idx="1"/>
          </p:nvPr>
        </p:nvSpPr>
        <p:spPr>
          <a:xfrm>
            <a:off x="358923" y="1538242"/>
            <a:ext cx="8156427" cy="4954631"/>
          </a:xfrm>
        </p:spPr>
        <p:txBody>
          <a:bodyPr>
            <a:noAutofit/>
          </a:bodyPr>
          <a:lstStyle/>
          <a:p>
            <a:pPr marL="342900" lvl="1" indent="0">
              <a:buNone/>
            </a:pPr>
            <a:r>
              <a:rPr lang="en-US" sz="1400" u="sng" dirty="0"/>
              <a:t>Basic Expectations/Tips</a:t>
            </a:r>
          </a:p>
          <a:p>
            <a:pPr lvl="1"/>
            <a:r>
              <a:rPr lang="en-US" sz="1400" dirty="0"/>
              <a:t>Read </a:t>
            </a:r>
            <a:r>
              <a:rPr lang="en-US" sz="1400" u="sng" dirty="0"/>
              <a:t>your</a:t>
            </a:r>
            <a:r>
              <a:rPr lang="en-US" sz="1400" dirty="0"/>
              <a:t> promotion policy: At the end of this meeting, we will be sending out the CNTTF policy, the TTF policy, and the CBA</a:t>
            </a:r>
          </a:p>
          <a:p>
            <a:pPr lvl="1"/>
            <a:r>
              <a:rPr lang="en-US" sz="1400" dirty="0"/>
              <a:t>Keep your CV updated &amp; in the recommended format (it will be included in email)</a:t>
            </a:r>
          </a:p>
          <a:p>
            <a:pPr lvl="1"/>
            <a:r>
              <a:rPr lang="en-US" sz="1400" dirty="0"/>
              <a:t>Save pdfs of </a:t>
            </a:r>
            <a:r>
              <a:rPr lang="en-US" sz="1400" u="sng" dirty="0"/>
              <a:t>all</a:t>
            </a:r>
            <a:r>
              <a:rPr lang="en-US" sz="1400" dirty="0"/>
              <a:t> scholarship documents (journal articles, book chapters, reports, etc.)</a:t>
            </a:r>
          </a:p>
          <a:p>
            <a:pPr lvl="1"/>
            <a:r>
              <a:rPr lang="en-US" sz="1400" dirty="0"/>
              <a:t>Save your teaching documents (syllabi, PowerPoints, peer evaluations. NOT ratings, we gather those for you)</a:t>
            </a:r>
          </a:p>
          <a:p>
            <a:pPr lvl="1"/>
            <a:r>
              <a:rPr lang="en-US" sz="1400" dirty="0"/>
              <a:t>Save any available documents pertaining to service contributions (letters from UO committees, community, state, national)</a:t>
            </a:r>
          </a:p>
          <a:p>
            <a:pPr lvl="1"/>
            <a:r>
              <a:rPr lang="en-US" sz="1400" u="sng" dirty="0"/>
              <a:t>Read</a:t>
            </a:r>
            <a:r>
              <a:rPr lang="en-US" sz="1400" dirty="0"/>
              <a:t> &amp; save the equity and inclusion document (it will be included in email)</a:t>
            </a:r>
          </a:p>
          <a:p>
            <a:pPr lvl="1"/>
            <a:r>
              <a:rPr lang="en-US" sz="1400" dirty="0"/>
              <a:t>Save materials from each of your </a:t>
            </a:r>
            <a:r>
              <a:rPr lang="en-US" sz="1400" i="1" dirty="0"/>
              <a:t>prior</a:t>
            </a:r>
            <a:r>
              <a:rPr lang="en-US" sz="1400" dirty="0"/>
              <a:t> reviews (mid-term, major review) </a:t>
            </a:r>
          </a:p>
          <a:p>
            <a:pPr lvl="1"/>
            <a:r>
              <a:rPr lang="en-US" sz="1400" dirty="0"/>
              <a:t>During the year when you are preparing your materials</a:t>
            </a:r>
          </a:p>
          <a:p>
            <a:pPr lvl="2"/>
            <a:r>
              <a:rPr lang="en-US" sz="1400" dirty="0"/>
              <a:t>Ask a colleague who has recently gone through promotion for feedback on your CV or personal statement; </a:t>
            </a:r>
          </a:p>
          <a:p>
            <a:pPr lvl="2"/>
            <a:r>
              <a:rPr lang="en-US" sz="1400" dirty="0"/>
              <a:t>ask your department head or unit director for feedback; </a:t>
            </a:r>
          </a:p>
          <a:p>
            <a:pPr lvl="2"/>
            <a:r>
              <a:rPr lang="en-US" sz="1400" dirty="0"/>
              <a:t>ask me for feedback</a:t>
            </a:r>
          </a:p>
          <a:p>
            <a:pPr lvl="1"/>
            <a:r>
              <a:rPr lang="en-US" sz="1400" dirty="0"/>
              <a:t>During the year when you are preparing for a major review/promotion, </a:t>
            </a:r>
            <a:r>
              <a:rPr lang="en-US" sz="1400" u="sng" dirty="0"/>
              <a:t>assume </a:t>
            </a:r>
            <a:r>
              <a:rPr lang="en-US" sz="1400" dirty="0"/>
              <a:t>that you will dedicate between 30-40 hours to gathering materials, formatting your CV, developing your personal statement </a:t>
            </a:r>
          </a:p>
          <a:p>
            <a:pPr marL="342900" lvl="1" indent="0">
              <a:buNone/>
            </a:pPr>
            <a:endParaRPr lang="en-US" sz="1400" dirty="0"/>
          </a:p>
          <a:p>
            <a:pPr lvl="1"/>
            <a:r>
              <a:rPr lang="en-US" sz="1400" dirty="0"/>
              <a:t>Yes, these slides will also be included in the email!</a:t>
            </a:r>
          </a:p>
          <a:p>
            <a:pPr marL="342900" lvl="1" indent="0">
              <a:buNone/>
            </a:pPr>
            <a:r>
              <a:rPr lang="en-US" dirty="0"/>
              <a:t> </a:t>
            </a:r>
          </a:p>
        </p:txBody>
      </p:sp>
    </p:spTree>
    <p:extLst>
      <p:ext uri="{BB962C8B-B14F-4D97-AF65-F5344CB8AC3E}">
        <p14:creationId xmlns:p14="http://schemas.microsoft.com/office/powerpoint/2010/main" val="2987769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86833-38D0-42DC-9D7D-571F67EB8B83}"/>
              </a:ext>
            </a:extLst>
          </p:cNvPr>
          <p:cNvSpPr>
            <a:spLocks noGrp="1"/>
          </p:cNvSpPr>
          <p:nvPr>
            <p:ph type="title"/>
          </p:nvPr>
        </p:nvSpPr>
        <p:spPr>
          <a:xfrm>
            <a:off x="628650" y="365127"/>
            <a:ext cx="7886700" cy="1056170"/>
          </a:xfrm>
        </p:spPr>
        <p:txBody>
          <a:bodyPr/>
          <a:lstStyle/>
          <a:p>
            <a:r>
              <a:rPr lang="en-US" dirty="0"/>
              <a:t>Going Forward</a:t>
            </a:r>
          </a:p>
        </p:txBody>
      </p:sp>
      <p:sp>
        <p:nvSpPr>
          <p:cNvPr id="3" name="Content Placeholder 2">
            <a:extLst>
              <a:ext uri="{FF2B5EF4-FFF2-40B4-BE49-F238E27FC236}">
                <a16:creationId xmlns:a16="http://schemas.microsoft.com/office/drawing/2014/main" id="{C95A3F37-C481-4E2A-B3D8-484D6D82FD06}"/>
              </a:ext>
            </a:extLst>
          </p:cNvPr>
          <p:cNvSpPr>
            <a:spLocks noGrp="1"/>
          </p:cNvSpPr>
          <p:nvPr>
            <p:ph idx="1"/>
          </p:nvPr>
        </p:nvSpPr>
        <p:spPr>
          <a:xfrm>
            <a:off x="628650" y="1560443"/>
            <a:ext cx="7886700" cy="4616520"/>
          </a:xfrm>
        </p:spPr>
        <p:txBody>
          <a:bodyPr>
            <a:normAutofit/>
          </a:bodyPr>
          <a:lstStyle/>
          <a:p>
            <a:r>
              <a:rPr lang="en-US" dirty="0"/>
              <a:t>Please also visit Office of the Provost site </a:t>
            </a:r>
            <a:r>
              <a:rPr lang="en-US" dirty="0">
                <a:hlinkClick r:id="rId2"/>
              </a:rPr>
              <a:t>https://provost.uoregon.edu/academic-personnel</a:t>
            </a:r>
            <a:r>
              <a:rPr lang="en-US" dirty="0"/>
              <a:t> to learn about the processes and procedures associated with promotion.</a:t>
            </a:r>
          </a:p>
          <a:p>
            <a:pPr marL="0" indent="0">
              <a:buNone/>
            </a:pPr>
            <a:endParaRPr lang="en-US" dirty="0"/>
          </a:p>
          <a:p>
            <a:r>
              <a:rPr lang="en-US" dirty="0"/>
              <a:t>This summer, I will be developing a draft revision of our existing P&amp;T policy (TTF) to better align it with the materials included on the </a:t>
            </a:r>
            <a:r>
              <a:rPr lang="en-US" dirty="0" err="1"/>
              <a:t>OtP</a:t>
            </a:r>
            <a:r>
              <a:rPr lang="en-US" dirty="0"/>
              <a:t> website, particularly with regard to dates.</a:t>
            </a:r>
          </a:p>
          <a:p>
            <a:pPr lvl="1"/>
            <a:r>
              <a:rPr lang="en-US" dirty="0"/>
              <a:t>We will be sending this out to faculty in the Fall for review, recommendations, vote. </a:t>
            </a:r>
          </a:p>
          <a:p>
            <a:pPr marL="342900" lvl="1" indent="0">
              <a:buNone/>
            </a:pPr>
            <a:endParaRPr lang="en-US" dirty="0"/>
          </a:p>
          <a:p>
            <a:pPr marL="342900" lvl="1" indent="0">
              <a:buNone/>
            </a:pPr>
            <a:endParaRPr lang="en-US" dirty="0"/>
          </a:p>
          <a:p>
            <a:pPr marL="342900" lvl="1" indent="0">
              <a:buNone/>
            </a:pPr>
            <a:r>
              <a:rPr lang="en-US" dirty="0"/>
              <a:t>Congratulations again to those of you </a:t>
            </a:r>
            <a:r>
              <a:rPr lang="en-US"/>
              <a:t>who were promoted</a:t>
            </a:r>
            <a:r>
              <a:rPr lang="en-US" dirty="0"/>
              <a:t>, and</a:t>
            </a:r>
          </a:p>
          <a:p>
            <a:pPr marL="342900" lvl="1" indent="0">
              <a:buNone/>
            </a:pPr>
            <a:endParaRPr lang="en-US" dirty="0"/>
          </a:p>
          <a:p>
            <a:pPr marL="342900" lvl="1" indent="0">
              <a:buNone/>
            </a:pPr>
            <a:r>
              <a:rPr lang="en-US" dirty="0"/>
              <a:t>Thank you again to everyone who contributed to the successful promotion of 19 of our colleagues.</a:t>
            </a:r>
          </a:p>
        </p:txBody>
      </p:sp>
    </p:spTree>
    <p:extLst>
      <p:ext uri="{BB962C8B-B14F-4D97-AF65-F5344CB8AC3E}">
        <p14:creationId xmlns:p14="http://schemas.microsoft.com/office/powerpoint/2010/main" val="2222699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E3D6D-2261-464D-AB8C-15F4E04EB11B}"/>
              </a:ext>
            </a:extLst>
          </p:cNvPr>
          <p:cNvSpPr>
            <a:spLocks noGrp="1"/>
          </p:cNvSpPr>
          <p:nvPr>
            <p:ph type="ctrTitle"/>
          </p:nvPr>
        </p:nvSpPr>
        <p:spPr>
          <a:xfrm>
            <a:off x="954993" y="503818"/>
            <a:ext cx="6858000" cy="718231"/>
          </a:xfrm>
        </p:spPr>
        <p:txBody>
          <a:bodyPr/>
          <a:lstStyle/>
          <a:p>
            <a:r>
              <a:rPr lang="en-US" dirty="0"/>
              <a:t>TTF Promotions</a:t>
            </a:r>
          </a:p>
        </p:txBody>
      </p:sp>
      <p:pic>
        <p:nvPicPr>
          <p:cNvPr id="6" name="Picture 5">
            <a:extLst>
              <a:ext uri="{FF2B5EF4-FFF2-40B4-BE49-F238E27FC236}">
                <a16:creationId xmlns:a16="http://schemas.microsoft.com/office/drawing/2014/main" id="{F359EEEB-F9F7-44A5-9319-06259D32708B}"/>
              </a:ext>
            </a:extLst>
          </p:cNvPr>
          <p:cNvPicPr>
            <a:picLocks noChangeAspect="1"/>
          </p:cNvPicPr>
          <p:nvPr/>
        </p:nvPicPr>
        <p:blipFill>
          <a:blip r:embed="rId2"/>
          <a:stretch>
            <a:fillRect/>
          </a:stretch>
        </p:blipFill>
        <p:spPr>
          <a:xfrm>
            <a:off x="1177183" y="1896246"/>
            <a:ext cx="856715" cy="1285073"/>
          </a:xfrm>
          <a:prstGeom prst="rect">
            <a:avLst/>
          </a:prstGeom>
        </p:spPr>
      </p:pic>
      <p:pic>
        <p:nvPicPr>
          <p:cNvPr id="7" name="Picture 6">
            <a:extLst>
              <a:ext uri="{FF2B5EF4-FFF2-40B4-BE49-F238E27FC236}">
                <a16:creationId xmlns:a16="http://schemas.microsoft.com/office/drawing/2014/main" id="{1D719EEE-3607-4B75-9400-F9E35168CB94}"/>
              </a:ext>
            </a:extLst>
          </p:cNvPr>
          <p:cNvPicPr>
            <a:picLocks noChangeAspect="1"/>
          </p:cNvPicPr>
          <p:nvPr/>
        </p:nvPicPr>
        <p:blipFill>
          <a:blip r:embed="rId3"/>
          <a:stretch>
            <a:fillRect/>
          </a:stretch>
        </p:blipFill>
        <p:spPr>
          <a:xfrm>
            <a:off x="2209444" y="1896246"/>
            <a:ext cx="856715" cy="1285073"/>
          </a:xfrm>
          <a:prstGeom prst="rect">
            <a:avLst/>
          </a:prstGeom>
        </p:spPr>
      </p:pic>
      <p:pic>
        <p:nvPicPr>
          <p:cNvPr id="8" name="Picture 7">
            <a:extLst>
              <a:ext uri="{FF2B5EF4-FFF2-40B4-BE49-F238E27FC236}">
                <a16:creationId xmlns:a16="http://schemas.microsoft.com/office/drawing/2014/main" id="{66CBFA15-3158-4312-945C-BB0CCE8BD2D0}"/>
              </a:ext>
            </a:extLst>
          </p:cNvPr>
          <p:cNvPicPr>
            <a:picLocks noChangeAspect="1"/>
          </p:cNvPicPr>
          <p:nvPr/>
        </p:nvPicPr>
        <p:blipFill>
          <a:blip r:embed="rId4"/>
          <a:stretch>
            <a:fillRect/>
          </a:stretch>
        </p:blipFill>
        <p:spPr>
          <a:xfrm>
            <a:off x="3671057" y="1896245"/>
            <a:ext cx="856715" cy="1285073"/>
          </a:xfrm>
          <a:prstGeom prst="rect">
            <a:avLst/>
          </a:prstGeom>
        </p:spPr>
      </p:pic>
      <p:pic>
        <p:nvPicPr>
          <p:cNvPr id="9" name="Picture 8">
            <a:extLst>
              <a:ext uri="{FF2B5EF4-FFF2-40B4-BE49-F238E27FC236}">
                <a16:creationId xmlns:a16="http://schemas.microsoft.com/office/drawing/2014/main" id="{5795F6A3-0424-498E-8C4F-3E84B1B32F8A}"/>
              </a:ext>
            </a:extLst>
          </p:cNvPr>
          <p:cNvPicPr>
            <a:picLocks noChangeAspect="1"/>
          </p:cNvPicPr>
          <p:nvPr/>
        </p:nvPicPr>
        <p:blipFill>
          <a:blip r:embed="rId5"/>
          <a:stretch>
            <a:fillRect/>
          </a:stretch>
        </p:blipFill>
        <p:spPr>
          <a:xfrm>
            <a:off x="6279662" y="1909494"/>
            <a:ext cx="861131" cy="1285073"/>
          </a:xfrm>
          <a:prstGeom prst="rect">
            <a:avLst/>
          </a:prstGeom>
        </p:spPr>
      </p:pic>
      <p:pic>
        <p:nvPicPr>
          <p:cNvPr id="10" name="Picture 9">
            <a:extLst>
              <a:ext uri="{FF2B5EF4-FFF2-40B4-BE49-F238E27FC236}">
                <a16:creationId xmlns:a16="http://schemas.microsoft.com/office/drawing/2014/main" id="{FE08153E-20D6-451B-86E5-459BEB5047D2}"/>
              </a:ext>
            </a:extLst>
          </p:cNvPr>
          <p:cNvPicPr>
            <a:picLocks noChangeAspect="1"/>
          </p:cNvPicPr>
          <p:nvPr/>
        </p:nvPicPr>
        <p:blipFill>
          <a:blip r:embed="rId6"/>
          <a:stretch>
            <a:fillRect/>
          </a:stretch>
        </p:blipFill>
        <p:spPr>
          <a:xfrm>
            <a:off x="7311923" y="1902870"/>
            <a:ext cx="861131" cy="1291697"/>
          </a:xfrm>
          <a:prstGeom prst="rect">
            <a:avLst/>
          </a:prstGeom>
        </p:spPr>
      </p:pic>
      <p:pic>
        <p:nvPicPr>
          <p:cNvPr id="11" name="Picture 10">
            <a:extLst>
              <a:ext uri="{FF2B5EF4-FFF2-40B4-BE49-F238E27FC236}">
                <a16:creationId xmlns:a16="http://schemas.microsoft.com/office/drawing/2014/main" id="{0C35B72E-FC04-4685-B594-5DD158340CBE}"/>
              </a:ext>
            </a:extLst>
          </p:cNvPr>
          <p:cNvPicPr>
            <a:picLocks noChangeAspect="1"/>
          </p:cNvPicPr>
          <p:nvPr/>
        </p:nvPicPr>
        <p:blipFill>
          <a:blip r:embed="rId7"/>
          <a:stretch>
            <a:fillRect/>
          </a:stretch>
        </p:blipFill>
        <p:spPr>
          <a:xfrm>
            <a:off x="5247401" y="1902870"/>
            <a:ext cx="856715" cy="1285073"/>
          </a:xfrm>
          <a:prstGeom prst="rect">
            <a:avLst/>
          </a:prstGeom>
        </p:spPr>
      </p:pic>
      <p:sp>
        <p:nvSpPr>
          <p:cNvPr id="12" name="TextBox 11">
            <a:extLst>
              <a:ext uri="{FF2B5EF4-FFF2-40B4-BE49-F238E27FC236}">
                <a16:creationId xmlns:a16="http://schemas.microsoft.com/office/drawing/2014/main" id="{8931C8DF-4ED4-4936-A91E-8C3FF2845BCA}"/>
              </a:ext>
            </a:extLst>
          </p:cNvPr>
          <p:cNvSpPr txBox="1"/>
          <p:nvPr/>
        </p:nvSpPr>
        <p:spPr>
          <a:xfrm>
            <a:off x="1734796" y="1546789"/>
            <a:ext cx="1076770" cy="369332"/>
          </a:xfrm>
          <a:prstGeom prst="rect">
            <a:avLst/>
          </a:prstGeom>
          <a:noFill/>
        </p:spPr>
        <p:txBody>
          <a:bodyPr wrap="square" rtlCol="0">
            <a:spAutoFit/>
          </a:bodyPr>
          <a:lstStyle/>
          <a:p>
            <a:r>
              <a:rPr lang="en-US" dirty="0"/>
              <a:t>EMPL</a:t>
            </a:r>
          </a:p>
        </p:txBody>
      </p:sp>
      <p:sp>
        <p:nvSpPr>
          <p:cNvPr id="14" name="TextBox 13">
            <a:extLst>
              <a:ext uri="{FF2B5EF4-FFF2-40B4-BE49-F238E27FC236}">
                <a16:creationId xmlns:a16="http://schemas.microsoft.com/office/drawing/2014/main" id="{4F746B32-60DB-407C-84B5-A03BB1F6A939}"/>
              </a:ext>
            </a:extLst>
          </p:cNvPr>
          <p:cNvSpPr txBox="1"/>
          <p:nvPr/>
        </p:nvSpPr>
        <p:spPr>
          <a:xfrm>
            <a:off x="3671057" y="1546789"/>
            <a:ext cx="828942" cy="369332"/>
          </a:xfrm>
          <a:prstGeom prst="rect">
            <a:avLst/>
          </a:prstGeom>
          <a:noFill/>
        </p:spPr>
        <p:txBody>
          <a:bodyPr wrap="square" rtlCol="0">
            <a:spAutoFit/>
          </a:bodyPr>
          <a:lstStyle/>
          <a:p>
            <a:r>
              <a:rPr lang="en-US" dirty="0"/>
              <a:t>CPHS</a:t>
            </a:r>
          </a:p>
        </p:txBody>
      </p:sp>
      <p:sp>
        <p:nvSpPr>
          <p:cNvPr id="15" name="TextBox 14">
            <a:extLst>
              <a:ext uri="{FF2B5EF4-FFF2-40B4-BE49-F238E27FC236}">
                <a16:creationId xmlns:a16="http://schemas.microsoft.com/office/drawing/2014/main" id="{9BCED49E-EEAA-4775-BB02-D53827116F6E}"/>
              </a:ext>
            </a:extLst>
          </p:cNvPr>
          <p:cNvSpPr txBox="1"/>
          <p:nvPr/>
        </p:nvSpPr>
        <p:spPr>
          <a:xfrm>
            <a:off x="5247401" y="1546789"/>
            <a:ext cx="2925653" cy="369332"/>
          </a:xfrm>
          <a:prstGeom prst="rect">
            <a:avLst/>
          </a:prstGeom>
          <a:noFill/>
        </p:spPr>
        <p:txBody>
          <a:bodyPr wrap="square" rtlCol="0">
            <a:spAutoFit/>
          </a:bodyPr>
          <a:lstStyle/>
          <a:p>
            <a:r>
              <a:rPr lang="en-US" u="sng" dirty="0"/>
              <a:t>                SPECS            </a:t>
            </a:r>
            <a:r>
              <a:rPr lang="en-US" u="sng" dirty="0">
                <a:solidFill>
                  <a:schemeClr val="accent3">
                    <a:lumMod val="20000"/>
                    <a:lumOff val="80000"/>
                  </a:schemeClr>
                </a:solidFill>
              </a:rPr>
              <a:t>S</a:t>
            </a:r>
            <a:r>
              <a:rPr lang="en-US" u="sng" dirty="0"/>
              <a:t> </a:t>
            </a:r>
          </a:p>
        </p:txBody>
      </p:sp>
      <p:sp>
        <p:nvSpPr>
          <p:cNvPr id="16" name="TextBox 15">
            <a:extLst>
              <a:ext uri="{FF2B5EF4-FFF2-40B4-BE49-F238E27FC236}">
                <a16:creationId xmlns:a16="http://schemas.microsoft.com/office/drawing/2014/main" id="{F1EA1F2D-9C9D-4F6C-A366-C3A2BE156FFE}"/>
              </a:ext>
            </a:extLst>
          </p:cNvPr>
          <p:cNvSpPr txBox="1"/>
          <p:nvPr/>
        </p:nvSpPr>
        <p:spPr>
          <a:xfrm>
            <a:off x="954993" y="3429000"/>
            <a:ext cx="7667714" cy="1754326"/>
          </a:xfrm>
          <a:prstGeom prst="rect">
            <a:avLst/>
          </a:prstGeom>
          <a:noFill/>
        </p:spPr>
        <p:txBody>
          <a:bodyPr wrap="square" rtlCol="0">
            <a:spAutoFit/>
          </a:bodyPr>
          <a:lstStyle/>
          <a:p>
            <a:r>
              <a:rPr lang="en-US" b="1" dirty="0"/>
              <a:t>Ilana Umansky</a:t>
            </a:r>
            <a:r>
              <a:rPr lang="en-US" dirty="0"/>
              <a:t>, Associate Professor, Indefinite Tenure</a:t>
            </a:r>
          </a:p>
          <a:p>
            <a:r>
              <a:rPr lang="en-US" b="1" dirty="0"/>
              <a:t>Cengiz Zopluoglu</a:t>
            </a:r>
            <a:r>
              <a:rPr lang="en-US" dirty="0"/>
              <a:t>, Associate Professor, Awarded Indefinite Tenure</a:t>
            </a:r>
          </a:p>
          <a:p>
            <a:r>
              <a:rPr lang="en-US" b="1" dirty="0"/>
              <a:t>Nichole Kelly</a:t>
            </a:r>
            <a:r>
              <a:rPr lang="en-US" dirty="0"/>
              <a:t>, Associate Professor, Indefinite Tenure</a:t>
            </a:r>
          </a:p>
          <a:p>
            <a:r>
              <a:rPr lang="en-US" b="1" dirty="0"/>
              <a:t>Samantha Shune</a:t>
            </a:r>
            <a:r>
              <a:rPr lang="en-US" dirty="0"/>
              <a:t>, Associate Professor, Indefinite Tenure</a:t>
            </a:r>
          </a:p>
          <a:p>
            <a:r>
              <a:rPr lang="en-US" b="1" dirty="0"/>
              <a:t>Hank Fien</a:t>
            </a:r>
            <a:r>
              <a:rPr lang="en-US" dirty="0"/>
              <a:t>, Full Professor</a:t>
            </a:r>
          </a:p>
          <a:p>
            <a:r>
              <a:rPr lang="en-US" b="1" dirty="0"/>
              <a:t>Beth Harn</a:t>
            </a:r>
            <a:r>
              <a:rPr lang="en-US" dirty="0"/>
              <a:t>, Full Professor</a:t>
            </a:r>
          </a:p>
        </p:txBody>
      </p:sp>
    </p:spTree>
    <p:extLst>
      <p:ext uri="{BB962C8B-B14F-4D97-AF65-F5344CB8AC3E}">
        <p14:creationId xmlns:p14="http://schemas.microsoft.com/office/powerpoint/2010/main" val="1021215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180A2-4315-4993-A653-E42209E4082F}"/>
              </a:ext>
            </a:extLst>
          </p:cNvPr>
          <p:cNvSpPr>
            <a:spLocks noGrp="1"/>
          </p:cNvSpPr>
          <p:nvPr>
            <p:ph type="ctrTitle"/>
          </p:nvPr>
        </p:nvSpPr>
        <p:spPr>
          <a:xfrm>
            <a:off x="1143000" y="402673"/>
            <a:ext cx="6858000" cy="1342237"/>
          </a:xfrm>
        </p:spPr>
        <p:txBody>
          <a:bodyPr/>
          <a:lstStyle/>
          <a:p>
            <a:r>
              <a:rPr lang="en-US" dirty="0"/>
              <a:t>CNTTF Promotions</a:t>
            </a:r>
            <a:br>
              <a:rPr lang="en-US" dirty="0"/>
            </a:br>
            <a:endParaRPr lang="en-US" dirty="0"/>
          </a:p>
        </p:txBody>
      </p:sp>
      <p:pic>
        <p:nvPicPr>
          <p:cNvPr id="4" name="Picture 3">
            <a:extLst>
              <a:ext uri="{FF2B5EF4-FFF2-40B4-BE49-F238E27FC236}">
                <a16:creationId xmlns:a16="http://schemas.microsoft.com/office/drawing/2014/main" id="{459659E7-2F4C-4EA2-BBCA-0453ED655F2D}"/>
              </a:ext>
            </a:extLst>
          </p:cNvPr>
          <p:cNvPicPr>
            <a:picLocks noChangeAspect="1"/>
          </p:cNvPicPr>
          <p:nvPr/>
        </p:nvPicPr>
        <p:blipFill>
          <a:blip r:embed="rId2"/>
          <a:stretch>
            <a:fillRect/>
          </a:stretch>
        </p:blipFill>
        <p:spPr>
          <a:xfrm>
            <a:off x="1926037" y="2177575"/>
            <a:ext cx="834283" cy="1251425"/>
          </a:xfrm>
          <a:prstGeom prst="rect">
            <a:avLst/>
          </a:prstGeom>
        </p:spPr>
      </p:pic>
      <p:pic>
        <p:nvPicPr>
          <p:cNvPr id="5" name="Picture 4">
            <a:extLst>
              <a:ext uri="{FF2B5EF4-FFF2-40B4-BE49-F238E27FC236}">
                <a16:creationId xmlns:a16="http://schemas.microsoft.com/office/drawing/2014/main" id="{A98C7055-F6BB-4B06-AA8E-0564995EFEC7}"/>
              </a:ext>
            </a:extLst>
          </p:cNvPr>
          <p:cNvPicPr>
            <a:picLocks noChangeAspect="1"/>
          </p:cNvPicPr>
          <p:nvPr/>
        </p:nvPicPr>
        <p:blipFill>
          <a:blip r:embed="rId3"/>
          <a:stretch>
            <a:fillRect/>
          </a:stretch>
        </p:blipFill>
        <p:spPr>
          <a:xfrm>
            <a:off x="2969830" y="2177575"/>
            <a:ext cx="834283" cy="1251425"/>
          </a:xfrm>
          <a:prstGeom prst="rect">
            <a:avLst/>
          </a:prstGeom>
        </p:spPr>
      </p:pic>
      <p:pic>
        <p:nvPicPr>
          <p:cNvPr id="6" name="Picture 5">
            <a:extLst>
              <a:ext uri="{FF2B5EF4-FFF2-40B4-BE49-F238E27FC236}">
                <a16:creationId xmlns:a16="http://schemas.microsoft.com/office/drawing/2014/main" id="{A2728C91-5A72-46E4-A992-B1E1275F4C79}"/>
              </a:ext>
            </a:extLst>
          </p:cNvPr>
          <p:cNvPicPr>
            <a:picLocks noChangeAspect="1"/>
          </p:cNvPicPr>
          <p:nvPr/>
        </p:nvPicPr>
        <p:blipFill>
          <a:blip r:embed="rId4"/>
          <a:stretch>
            <a:fillRect/>
          </a:stretch>
        </p:blipFill>
        <p:spPr>
          <a:xfrm>
            <a:off x="781132" y="2177575"/>
            <a:ext cx="896291" cy="1251425"/>
          </a:xfrm>
          <a:prstGeom prst="rect">
            <a:avLst/>
          </a:prstGeom>
        </p:spPr>
      </p:pic>
      <p:pic>
        <p:nvPicPr>
          <p:cNvPr id="7" name="Picture 6">
            <a:extLst>
              <a:ext uri="{FF2B5EF4-FFF2-40B4-BE49-F238E27FC236}">
                <a16:creationId xmlns:a16="http://schemas.microsoft.com/office/drawing/2014/main" id="{532A68FA-DC30-443F-96C1-6E61ADB681EB}"/>
              </a:ext>
            </a:extLst>
          </p:cNvPr>
          <p:cNvPicPr>
            <a:picLocks noChangeAspect="1"/>
          </p:cNvPicPr>
          <p:nvPr/>
        </p:nvPicPr>
        <p:blipFill>
          <a:blip r:embed="rId5"/>
          <a:stretch>
            <a:fillRect/>
          </a:stretch>
        </p:blipFill>
        <p:spPr>
          <a:xfrm>
            <a:off x="4014834" y="2177571"/>
            <a:ext cx="834283" cy="1251425"/>
          </a:xfrm>
          <a:prstGeom prst="rect">
            <a:avLst/>
          </a:prstGeom>
        </p:spPr>
      </p:pic>
      <p:pic>
        <p:nvPicPr>
          <p:cNvPr id="8" name="Picture 7">
            <a:extLst>
              <a:ext uri="{FF2B5EF4-FFF2-40B4-BE49-F238E27FC236}">
                <a16:creationId xmlns:a16="http://schemas.microsoft.com/office/drawing/2014/main" id="{2AF7F4DA-2237-4300-8327-F5D75067AFC1}"/>
              </a:ext>
            </a:extLst>
          </p:cNvPr>
          <p:cNvPicPr>
            <a:picLocks noChangeAspect="1"/>
          </p:cNvPicPr>
          <p:nvPr/>
        </p:nvPicPr>
        <p:blipFill>
          <a:blip r:embed="rId6"/>
          <a:stretch>
            <a:fillRect/>
          </a:stretch>
        </p:blipFill>
        <p:spPr>
          <a:xfrm>
            <a:off x="5063196" y="2177575"/>
            <a:ext cx="834283" cy="1251425"/>
          </a:xfrm>
          <a:prstGeom prst="rect">
            <a:avLst/>
          </a:prstGeom>
        </p:spPr>
      </p:pic>
      <p:pic>
        <p:nvPicPr>
          <p:cNvPr id="3" name="Picture 2">
            <a:extLst>
              <a:ext uri="{FF2B5EF4-FFF2-40B4-BE49-F238E27FC236}">
                <a16:creationId xmlns:a16="http://schemas.microsoft.com/office/drawing/2014/main" id="{3C7AE66D-C366-47BB-B57F-90A2BBA19EB4}"/>
              </a:ext>
            </a:extLst>
          </p:cNvPr>
          <p:cNvPicPr>
            <a:picLocks noChangeAspect="1"/>
          </p:cNvPicPr>
          <p:nvPr/>
        </p:nvPicPr>
        <p:blipFill>
          <a:blip r:embed="rId7"/>
          <a:stretch>
            <a:fillRect/>
          </a:stretch>
        </p:blipFill>
        <p:spPr>
          <a:xfrm>
            <a:off x="6141524" y="2177572"/>
            <a:ext cx="834283" cy="1251425"/>
          </a:xfrm>
          <a:prstGeom prst="rect">
            <a:avLst/>
          </a:prstGeom>
        </p:spPr>
      </p:pic>
      <p:pic>
        <p:nvPicPr>
          <p:cNvPr id="10" name="Picture 9">
            <a:extLst>
              <a:ext uri="{FF2B5EF4-FFF2-40B4-BE49-F238E27FC236}">
                <a16:creationId xmlns:a16="http://schemas.microsoft.com/office/drawing/2014/main" id="{90C4FCF3-6D17-48B7-8074-202215C0176C}"/>
              </a:ext>
            </a:extLst>
          </p:cNvPr>
          <p:cNvPicPr>
            <a:picLocks noChangeAspect="1"/>
          </p:cNvPicPr>
          <p:nvPr/>
        </p:nvPicPr>
        <p:blipFill>
          <a:blip r:embed="rId8"/>
          <a:stretch>
            <a:fillRect/>
          </a:stretch>
        </p:blipFill>
        <p:spPr>
          <a:xfrm>
            <a:off x="7136659" y="2177575"/>
            <a:ext cx="834283" cy="1251425"/>
          </a:xfrm>
          <a:prstGeom prst="rect">
            <a:avLst/>
          </a:prstGeom>
        </p:spPr>
      </p:pic>
      <p:sp>
        <p:nvSpPr>
          <p:cNvPr id="11" name="TextBox 10">
            <a:extLst>
              <a:ext uri="{FF2B5EF4-FFF2-40B4-BE49-F238E27FC236}">
                <a16:creationId xmlns:a16="http://schemas.microsoft.com/office/drawing/2014/main" id="{E18297ED-42F3-497F-BC62-17FAC2DAEF6E}"/>
              </a:ext>
            </a:extLst>
          </p:cNvPr>
          <p:cNvSpPr txBox="1"/>
          <p:nvPr/>
        </p:nvSpPr>
        <p:spPr>
          <a:xfrm>
            <a:off x="864066" y="1828800"/>
            <a:ext cx="671119" cy="369332"/>
          </a:xfrm>
          <a:prstGeom prst="rect">
            <a:avLst/>
          </a:prstGeom>
          <a:noFill/>
        </p:spPr>
        <p:txBody>
          <a:bodyPr wrap="square" rtlCol="0">
            <a:spAutoFit/>
          </a:bodyPr>
          <a:lstStyle/>
          <a:p>
            <a:r>
              <a:rPr lang="en-US" dirty="0"/>
              <a:t>ECS</a:t>
            </a:r>
          </a:p>
        </p:txBody>
      </p:sp>
      <p:sp>
        <p:nvSpPr>
          <p:cNvPr id="12" name="TextBox 11">
            <a:extLst>
              <a:ext uri="{FF2B5EF4-FFF2-40B4-BE49-F238E27FC236}">
                <a16:creationId xmlns:a16="http://schemas.microsoft.com/office/drawing/2014/main" id="{EC36ABF3-1420-493D-BDCC-F02E7A6F2EDB}"/>
              </a:ext>
            </a:extLst>
          </p:cNvPr>
          <p:cNvSpPr txBox="1"/>
          <p:nvPr/>
        </p:nvSpPr>
        <p:spPr>
          <a:xfrm>
            <a:off x="2040211" y="1828800"/>
            <a:ext cx="709069" cy="369332"/>
          </a:xfrm>
          <a:prstGeom prst="rect">
            <a:avLst/>
          </a:prstGeom>
          <a:noFill/>
        </p:spPr>
        <p:txBody>
          <a:bodyPr wrap="square" rtlCol="0">
            <a:spAutoFit/>
          </a:bodyPr>
          <a:lstStyle/>
          <a:p>
            <a:r>
              <a:rPr lang="en-US" dirty="0"/>
              <a:t>BRT</a:t>
            </a:r>
          </a:p>
        </p:txBody>
      </p:sp>
      <p:sp>
        <p:nvSpPr>
          <p:cNvPr id="13" name="TextBox 12">
            <a:extLst>
              <a:ext uri="{FF2B5EF4-FFF2-40B4-BE49-F238E27FC236}">
                <a16:creationId xmlns:a16="http://schemas.microsoft.com/office/drawing/2014/main" id="{8B754A78-3CAC-4AB7-88F5-16E2D2071639}"/>
              </a:ext>
            </a:extLst>
          </p:cNvPr>
          <p:cNvSpPr txBox="1"/>
          <p:nvPr/>
        </p:nvSpPr>
        <p:spPr>
          <a:xfrm>
            <a:off x="2976689" y="1828800"/>
            <a:ext cx="834282" cy="369332"/>
          </a:xfrm>
          <a:prstGeom prst="rect">
            <a:avLst/>
          </a:prstGeom>
          <a:noFill/>
        </p:spPr>
        <p:txBody>
          <a:bodyPr wrap="square" rtlCol="0">
            <a:spAutoFit/>
          </a:bodyPr>
          <a:lstStyle/>
          <a:p>
            <a:r>
              <a:rPr lang="en-US" dirty="0"/>
              <a:t>CEQP</a:t>
            </a:r>
          </a:p>
        </p:txBody>
      </p:sp>
      <p:sp>
        <p:nvSpPr>
          <p:cNvPr id="14" name="TextBox 13">
            <a:extLst>
              <a:ext uri="{FF2B5EF4-FFF2-40B4-BE49-F238E27FC236}">
                <a16:creationId xmlns:a16="http://schemas.microsoft.com/office/drawing/2014/main" id="{66DC1C64-88AE-4E9F-8358-D629BFD4E563}"/>
              </a:ext>
            </a:extLst>
          </p:cNvPr>
          <p:cNvSpPr txBox="1"/>
          <p:nvPr/>
        </p:nvSpPr>
        <p:spPr>
          <a:xfrm>
            <a:off x="4085439" y="1828800"/>
            <a:ext cx="834282" cy="369332"/>
          </a:xfrm>
          <a:prstGeom prst="rect">
            <a:avLst/>
          </a:prstGeom>
          <a:noFill/>
        </p:spPr>
        <p:txBody>
          <a:bodyPr wrap="square" rtlCol="0">
            <a:spAutoFit/>
          </a:bodyPr>
          <a:lstStyle/>
          <a:p>
            <a:r>
              <a:rPr lang="en-US" dirty="0"/>
              <a:t>SSET</a:t>
            </a:r>
          </a:p>
        </p:txBody>
      </p:sp>
      <p:sp>
        <p:nvSpPr>
          <p:cNvPr id="15" name="TextBox 14">
            <a:extLst>
              <a:ext uri="{FF2B5EF4-FFF2-40B4-BE49-F238E27FC236}">
                <a16:creationId xmlns:a16="http://schemas.microsoft.com/office/drawing/2014/main" id="{E6263F19-799D-4A93-AA97-27E3F70829BB}"/>
              </a:ext>
            </a:extLst>
          </p:cNvPr>
          <p:cNvSpPr txBox="1"/>
          <p:nvPr/>
        </p:nvSpPr>
        <p:spPr>
          <a:xfrm>
            <a:off x="5093162" y="1828800"/>
            <a:ext cx="834282" cy="369332"/>
          </a:xfrm>
          <a:prstGeom prst="rect">
            <a:avLst/>
          </a:prstGeom>
          <a:noFill/>
        </p:spPr>
        <p:txBody>
          <a:bodyPr wrap="square" rtlCol="0">
            <a:spAutoFit/>
          </a:bodyPr>
          <a:lstStyle/>
          <a:p>
            <a:r>
              <a:rPr lang="en-US" dirty="0"/>
              <a:t>CHD</a:t>
            </a:r>
          </a:p>
        </p:txBody>
      </p:sp>
      <p:sp>
        <p:nvSpPr>
          <p:cNvPr id="16" name="TextBox 15">
            <a:extLst>
              <a:ext uri="{FF2B5EF4-FFF2-40B4-BE49-F238E27FC236}">
                <a16:creationId xmlns:a16="http://schemas.microsoft.com/office/drawing/2014/main" id="{7D70D09A-EEE5-4FA5-AFE7-D20A311695BE}"/>
              </a:ext>
            </a:extLst>
          </p:cNvPr>
          <p:cNvSpPr txBox="1"/>
          <p:nvPr/>
        </p:nvSpPr>
        <p:spPr>
          <a:xfrm>
            <a:off x="6207853" y="1828800"/>
            <a:ext cx="1694576" cy="369332"/>
          </a:xfrm>
          <a:prstGeom prst="rect">
            <a:avLst/>
          </a:prstGeom>
          <a:noFill/>
        </p:spPr>
        <p:txBody>
          <a:bodyPr wrap="square" rtlCol="0">
            <a:spAutoFit/>
          </a:bodyPr>
          <a:lstStyle/>
          <a:p>
            <a:r>
              <a:rPr lang="en-US" u="sng" dirty="0"/>
              <a:t>    SPECS     </a:t>
            </a:r>
            <a:r>
              <a:rPr lang="en-US" u="sng" dirty="0">
                <a:solidFill>
                  <a:schemeClr val="accent3">
                    <a:lumMod val="20000"/>
                    <a:lumOff val="80000"/>
                  </a:schemeClr>
                </a:solidFill>
              </a:rPr>
              <a:t>s</a:t>
            </a:r>
          </a:p>
        </p:txBody>
      </p:sp>
      <p:sp>
        <p:nvSpPr>
          <p:cNvPr id="17" name="TextBox 16">
            <a:extLst>
              <a:ext uri="{FF2B5EF4-FFF2-40B4-BE49-F238E27FC236}">
                <a16:creationId xmlns:a16="http://schemas.microsoft.com/office/drawing/2014/main" id="{D5DA35B7-5F6B-4018-9002-F8883A082E92}"/>
              </a:ext>
            </a:extLst>
          </p:cNvPr>
          <p:cNvSpPr txBox="1"/>
          <p:nvPr/>
        </p:nvSpPr>
        <p:spPr>
          <a:xfrm>
            <a:off x="781132" y="3691156"/>
            <a:ext cx="7532358" cy="2308324"/>
          </a:xfrm>
          <a:prstGeom prst="rect">
            <a:avLst/>
          </a:prstGeom>
          <a:noFill/>
        </p:spPr>
        <p:txBody>
          <a:bodyPr wrap="square" rtlCol="0">
            <a:spAutoFit/>
          </a:bodyPr>
          <a:lstStyle/>
          <a:p>
            <a:r>
              <a:rPr lang="en-US" b="1" dirty="0"/>
              <a:t>Erin Chaparro</a:t>
            </a:r>
            <a:r>
              <a:rPr lang="en-US" dirty="0"/>
              <a:t>, Research Associate Professor</a:t>
            </a:r>
          </a:p>
          <a:p>
            <a:r>
              <a:rPr lang="en-US" b="1" dirty="0"/>
              <a:t>Daniel Anderson</a:t>
            </a:r>
            <a:r>
              <a:rPr lang="en-US" dirty="0"/>
              <a:t>, Research Associate Professor</a:t>
            </a:r>
          </a:p>
          <a:p>
            <a:r>
              <a:rPr lang="en-US" b="1" dirty="0"/>
              <a:t>Fatima Terrazas-Arellanes</a:t>
            </a:r>
            <a:r>
              <a:rPr lang="en-US" dirty="0"/>
              <a:t>, Research Associate Professor</a:t>
            </a:r>
          </a:p>
          <a:p>
            <a:r>
              <a:rPr lang="en-US" b="1" dirty="0"/>
              <a:t>Deanne Unruh</a:t>
            </a:r>
            <a:r>
              <a:rPr lang="en-US" dirty="0"/>
              <a:t>, Research Professor</a:t>
            </a:r>
          </a:p>
          <a:p>
            <a:r>
              <a:rPr lang="en-US" b="1" dirty="0"/>
              <a:t>John Lind</a:t>
            </a:r>
            <a:r>
              <a:rPr lang="en-US" dirty="0"/>
              <a:t>, Senior Research Associate</a:t>
            </a:r>
          </a:p>
          <a:p>
            <a:r>
              <a:rPr lang="en-US" b="1" dirty="0"/>
              <a:t>Jeanine Brush</a:t>
            </a:r>
            <a:r>
              <a:rPr lang="en-US" dirty="0"/>
              <a:t>, Clinical Associate Professor</a:t>
            </a:r>
          </a:p>
          <a:p>
            <a:r>
              <a:rPr lang="en-US" b="1" dirty="0"/>
              <a:t>Billie Jo Rodriguez</a:t>
            </a:r>
            <a:r>
              <a:rPr lang="en-US" dirty="0"/>
              <a:t>, Senior Lecturer I</a:t>
            </a:r>
          </a:p>
          <a:p>
            <a:endParaRPr lang="en-US" dirty="0"/>
          </a:p>
        </p:txBody>
      </p:sp>
    </p:spTree>
    <p:extLst>
      <p:ext uri="{BB962C8B-B14F-4D97-AF65-F5344CB8AC3E}">
        <p14:creationId xmlns:p14="http://schemas.microsoft.com/office/powerpoint/2010/main" val="336976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36B8E-788D-4338-BB6B-D92524C2DCCF}"/>
              </a:ext>
            </a:extLst>
          </p:cNvPr>
          <p:cNvSpPr>
            <a:spLocks noGrp="1"/>
          </p:cNvSpPr>
          <p:nvPr>
            <p:ph type="ctrTitle"/>
          </p:nvPr>
        </p:nvSpPr>
        <p:spPr>
          <a:xfrm>
            <a:off x="1143000" y="687898"/>
            <a:ext cx="6858000" cy="813732"/>
          </a:xfrm>
        </p:spPr>
        <p:txBody>
          <a:bodyPr/>
          <a:lstStyle/>
          <a:p>
            <a:r>
              <a:rPr lang="en-US" dirty="0"/>
              <a:t>CNTTF Promotions cont..</a:t>
            </a:r>
          </a:p>
        </p:txBody>
      </p:sp>
      <p:pic>
        <p:nvPicPr>
          <p:cNvPr id="4" name="Picture 3">
            <a:extLst>
              <a:ext uri="{FF2B5EF4-FFF2-40B4-BE49-F238E27FC236}">
                <a16:creationId xmlns:a16="http://schemas.microsoft.com/office/drawing/2014/main" id="{115A89F8-FDAA-4CDC-9777-0232E9CB8E91}"/>
              </a:ext>
            </a:extLst>
          </p:cNvPr>
          <p:cNvPicPr>
            <a:picLocks noChangeAspect="1"/>
          </p:cNvPicPr>
          <p:nvPr/>
        </p:nvPicPr>
        <p:blipFill>
          <a:blip r:embed="rId2"/>
          <a:stretch>
            <a:fillRect/>
          </a:stretch>
        </p:blipFill>
        <p:spPr>
          <a:xfrm>
            <a:off x="919528" y="2210592"/>
            <a:ext cx="1085325" cy="1243451"/>
          </a:xfrm>
          <a:prstGeom prst="rect">
            <a:avLst/>
          </a:prstGeom>
        </p:spPr>
      </p:pic>
      <p:pic>
        <p:nvPicPr>
          <p:cNvPr id="5" name="Picture 4">
            <a:extLst>
              <a:ext uri="{FF2B5EF4-FFF2-40B4-BE49-F238E27FC236}">
                <a16:creationId xmlns:a16="http://schemas.microsoft.com/office/drawing/2014/main" id="{41C28FBA-44E1-4DB3-A1A7-C168550CB6FE}"/>
              </a:ext>
            </a:extLst>
          </p:cNvPr>
          <p:cNvPicPr>
            <a:picLocks noChangeAspect="1"/>
          </p:cNvPicPr>
          <p:nvPr/>
        </p:nvPicPr>
        <p:blipFill>
          <a:blip r:embed="rId3"/>
          <a:stretch>
            <a:fillRect/>
          </a:stretch>
        </p:blipFill>
        <p:spPr>
          <a:xfrm>
            <a:off x="2229985" y="2210592"/>
            <a:ext cx="828967" cy="1243451"/>
          </a:xfrm>
          <a:prstGeom prst="rect">
            <a:avLst/>
          </a:prstGeom>
        </p:spPr>
      </p:pic>
      <p:sp>
        <p:nvSpPr>
          <p:cNvPr id="6" name="TextBox 5">
            <a:extLst>
              <a:ext uri="{FF2B5EF4-FFF2-40B4-BE49-F238E27FC236}">
                <a16:creationId xmlns:a16="http://schemas.microsoft.com/office/drawing/2014/main" id="{B11EA03B-9350-4AD5-A0D2-AF7182DC7C46}"/>
              </a:ext>
            </a:extLst>
          </p:cNvPr>
          <p:cNvSpPr txBox="1"/>
          <p:nvPr/>
        </p:nvSpPr>
        <p:spPr>
          <a:xfrm>
            <a:off x="813732" y="3788042"/>
            <a:ext cx="7860485" cy="1754326"/>
          </a:xfrm>
          <a:prstGeom prst="rect">
            <a:avLst/>
          </a:prstGeom>
          <a:noFill/>
        </p:spPr>
        <p:txBody>
          <a:bodyPr wrap="square" rtlCol="0">
            <a:spAutoFit/>
          </a:bodyPr>
          <a:lstStyle/>
          <a:p>
            <a:r>
              <a:rPr lang="en-US" b="1" dirty="0"/>
              <a:t>Patrick Brott</a:t>
            </a:r>
            <a:r>
              <a:rPr lang="en-US" dirty="0"/>
              <a:t>, Senior Research Assistant II</a:t>
            </a:r>
          </a:p>
          <a:p>
            <a:r>
              <a:rPr lang="en-US" b="1" dirty="0"/>
              <a:t>Dylan Bragg</a:t>
            </a:r>
            <a:r>
              <a:rPr lang="en-US" dirty="0"/>
              <a:t>, Senior Research Assistant I</a:t>
            </a:r>
          </a:p>
          <a:p>
            <a:r>
              <a:rPr lang="en-US" b="1" dirty="0"/>
              <a:t>Rachel Cameron</a:t>
            </a:r>
            <a:r>
              <a:rPr lang="en-US" dirty="0"/>
              <a:t>, Senior Research Assistant I</a:t>
            </a:r>
          </a:p>
          <a:p>
            <a:r>
              <a:rPr lang="en-US" b="1" dirty="0"/>
              <a:t>SoLing So</a:t>
            </a:r>
            <a:r>
              <a:rPr lang="en-US" dirty="0"/>
              <a:t>, Senior Research Assistant I</a:t>
            </a:r>
          </a:p>
          <a:p>
            <a:r>
              <a:rPr lang="en-US" b="1" dirty="0"/>
              <a:t>Devin Sullivan</a:t>
            </a:r>
            <a:r>
              <a:rPr lang="en-US" dirty="0"/>
              <a:t>, Senior Research Assistant I</a:t>
            </a:r>
          </a:p>
          <a:p>
            <a:r>
              <a:rPr lang="en-US" b="1" dirty="0"/>
              <a:t>Danielle Triplett</a:t>
            </a:r>
            <a:r>
              <a:rPr lang="en-US" dirty="0"/>
              <a:t>, Senior Research Assistant I</a:t>
            </a:r>
          </a:p>
        </p:txBody>
      </p:sp>
      <p:pic>
        <p:nvPicPr>
          <p:cNvPr id="7" name="Picture 6">
            <a:extLst>
              <a:ext uri="{FF2B5EF4-FFF2-40B4-BE49-F238E27FC236}">
                <a16:creationId xmlns:a16="http://schemas.microsoft.com/office/drawing/2014/main" id="{06809403-8DCB-4ECC-8992-810C926CB689}"/>
              </a:ext>
            </a:extLst>
          </p:cNvPr>
          <p:cNvPicPr>
            <a:picLocks noChangeAspect="1"/>
          </p:cNvPicPr>
          <p:nvPr/>
        </p:nvPicPr>
        <p:blipFill>
          <a:blip r:embed="rId4"/>
          <a:stretch>
            <a:fillRect/>
          </a:stretch>
        </p:blipFill>
        <p:spPr>
          <a:xfrm>
            <a:off x="3252830" y="2210592"/>
            <a:ext cx="1243451" cy="1243451"/>
          </a:xfrm>
          <a:prstGeom prst="rect">
            <a:avLst/>
          </a:prstGeom>
        </p:spPr>
      </p:pic>
      <p:pic>
        <p:nvPicPr>
          <p:cNvPr id="8" name="Picture 7">
            <a:extLst>
              <a:ext uri="{FF2B5EF4-FFF2-40B4-BE49-F238E27FC236}">
                <a16:creationId xmlns:a16="http://schemas.microsoft.com/office/drawing/2014/main" id="{7E8DEBDC-17BC-42F1-84A2-1F39749B2247}"/>
              </a:ext>
            </a:extLst>
          </p:cNvPr>
          <p:cNvPicPr>
            <a:picLocks noChangeAspect="1"/>
          </p:cNvPicPr>
          <p:nvPr/>
        </p:nvPicPr>
        <p:blipFill>
          <a:blip r:embed="rId5"/>
          <a:stretch>
            <a:fillRect/>
          </a:stretch>
        </p:blipFill>
        <p:spPr>
          <a:xfrm>
            <a:off x="4698768" y="2210592"/>
            <a:ext cx="823786" cy="1243451"/>
          </a:xfrm>
          <a:prstGeom prst="rect">
            <a:avLst/>
          </a:prstGeom>
        </p:spPr>
      </p:pic>
      <p:pic>
        <p:nvPicPr>
          <p:cNvPr id="10" name="Picture 9">
            <a:extLst>
              <a:ext uri="{FF2B5EF4-FFF2-40B4-BE49-F238E27FC236}">
                <a16:creationId xmlns:a16="http://schemas.microsoft.com/office/drawing/2014/main" id="{AB12084E-965C-452C-9EBC-E46015E256CD}"/>
              </a:ext>
            </a:extLst>
          </p:cNvPr>
          <p:cNvPicPr>
            <a:picLocks noChangeAspect="1"/>
          </p:cNvPicPr>
          <p:nvPr/>
        </p:nvPicPr>
        <p:blipFill>
          <a:blip r:embed="rId6"/>
          <a:stretch>
            <a:fillRect/>
          </a:stretch>
        </p:blipFill>
        <p:spPr>
          <a:xfrm>
            <a:off x="6761528" y="2210591"/>
            <a:ext cx="828967" cy="1243451"/>
          </a:xfrm>
          <a:prstGeom prst="rect">
            <a:avLst/>
          </a:prstGeom>
        </p:spPr>
      </p:pic>
      <p:sp>
        <p:nvSpPr>
          <p:cNvPr id="11" name="TextBox 10">
            <a:extLst>
              <a:ext uri="{FF2B5EF4-FFF2-40B4-BE49-F238E27FC236}">
                <a16:creationId xmlns:a16="http://schemas.microsoft.com/office/drawing/2014/main" id="{AB423453-D4DE-466C-BA01-B60CAAFC8D56}"/>
              </a:ext>
            </a:extLst>
          </p:cNvPr>
          <p:cNvSpPr txBox="1"/>
          <p:nvPr/>
        </p:nvSpPr>
        <p:spPr>
          <a:xfrm>
            <a:off x="5645792" y="2210592"/>
            <a:ext cx="1115736" cy="738664"/>
          </a:xfrm>
          <a:prstGeom prst="rect">
            <a:avLst/>
          </a:prstGeom>
          <a:noFill/>
        </p:spPr>
        <p:txBody>
          <a:bodyPr wrap="square" rtlCol="0">
            <a:spAutoFit/>
          </a:bodyPr>
          <a:lstStyle/>
          <a:p>
            <a:endParaRPr lang="en-US" sz="1400" dirty="0">
              <a:solidFill>
                <a:srgbClr val="FF0000"/>
              </a:solidFill>
            </a:endParaRPr>
          </a:p>
          <a:p>
            <a:pPr algn="ctr"/>
            <a:r>
              <a:rPr lang="en-US" sz="1400" dirty="0"/>
              <a:t>Devin</a:t>
            </a:r>
          </a:p>
          <a:p>
            <a:pPr algn="ctr"/>
            <a:r>
              <a:rPr lang="en-US" sz="1400" dirty="0"/>
              <a:t>Sullivan</a:t>
            </a:r>
          </a:p>
        </p:txBody>
      </p:sp>
      <p:sp>
        <p:nvSpPr>
          <p:cNvPr id="12" name="TextBox 11">
            <a:extLst>
              <a:ext uri="{FF2B5EF4-FFF2-40B4-BE49-F238E27FC236}">
                <a16:creationId xmlns:a16="http://schemas.microsoft.com/office/drawing/2014/main" id="{2E9729DB-3E59-4028-B03F-C5FEBEA3DDBA}"/>
              </a:ext>
            </a:extLst>
          </p:cNvPr>
          <p:cNvSpPr txBox="1"/>
          <p:nvPr/>
        </p:nvSpPr>
        <p:spPr>
          <a:xfrm>
            <a:off x="919528" y="1823464"/>
            <a:ext cx="1085325" cy="369332"/>
          </a:xfrm>
          <a:prstGeom prst="rect">
            <a:avLst/>
          </a:prstGeom>
          <a:noFill/>
        </p:spPr>
        <p:txBody>
          <a:bodyPr wrap="square" rtlCol="0">
            <a:spAutoFit/>
          </a:bodyPr>
          <a:lstStyle/>
          <a:p>
            <a:pPr algn="ctr"/>
            <a:r>
              <a:rPr lang="en-US" dirty="0"/>
              <a:t>CTL</a:t>
            </a:r>
          </a:p>
        </p:txBody>
      </p:sp>
      <p:sp>
        <p:nvSpPr>
          <p:cNvPr id="13" name="TextBox 12">
            <a:extLst>
              <a:ext uri="{FF2B5EF4-FFF2-40B4-BE49-F238E27FC236}">
                <a16:creationId xmlns:a16="http://schemas.microsoft.com/office/drawing/2014/main" id="{EC7523FF-EAD6-49C1-81B1-7368FA5FE2C7}"/>
              </a:ext>
            </a:extLst>
          </p:cNvPr>
          <p:cNvSpPr txBox="1"/>
          <p:nvPr/>
        </p:nvSpPr>
        <p:spPr>
          <a:xfrm>
            <a:off x="2229985" y="1760562"/>
            <a:ext cx="5584210" cy="369332"/>
          </a:xfrm>
          <a:prstGeom prst="rect">
            <a:avLst/>
          </a:prstGeom>
          <a:noFill/>
        </p:spPr>
        <p:txBody>
          <a:bodyPr wrap="square" rtlCol="0">
            <a:spAutoFit/>
          </a:bodyPr>
          <a:lstStyle/>
          <a:p>
            <a:r>
              <a:rPr lang="en-US" u="sng" dirty="0"/>
              <a:t>                Education &amp; Community Supports            </a:t>
            </a:r>
            <a:r>
              <a:rPr lang="en-US" u="sng" dirty="0">
                <a:solidFill>
                  <a:schemeClr val="accent3">
                    <a:lumMod val="20000"/>
                    <a:lumOff val="80000"/>
                  </a:schemeClr>
                </a:solidFill>
              </a:rPr>
              <a:t>s</a:t>
            </a:r>
            <a:r>
              <a:rPr lang="en-US" u="sng" dirty="0"/>
              <a:t>                 </a:t>
            </a:r>
          </a:p>
        </p:txBody>
      </p:sp>
    </p:spTree>
    <p:extLst>
      <p:ext uri="{BB962C8B-B14F-4D97-AF65-F5344CB8AC3E}">
        <p14:creationId xmlns:p14="http://schemas.microsoft.com/office/powerpoint/2010/main" val="575226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A4389-1DAD-4C3F-A2FE-4877A445361B}"/>
              </a:ext>
            </a:extLst>
          </p:cNvPr>
          <p:cNvSpPr>
            <a:spLocks noGrp="1"/>
          </p:cNvSpPr>
          <p:nvPr>
            <p:ph type="title"/>
          </p:nvPr>
        </p:nvSpPr>
        <p:spPr>
          <a:xfrm>
            <a:off x="628650" y="365126"/>
            <a:ext cx="7886700" cy="1241483"/>
          </a:xfrm>
        </p:spPr>
        <p:txBody>
          <a:bodyPr/>
          <a:lstStyle/>
          <a:p>
            <a:r>
              <a:rPr lang="en-US" dirty="0"/>
              <a:t>Gratitude &amp; Appreciation</a:t>
            </a:r>
          </a:p>
        </p:txBody>
      </p:sp>
      <p:sp>
        <p:nvSpPr>
          <p:cNvPr id="3" name="Content Placeholder 2">
            <a:extLst>
              <a:ext uri="{FF2B5EF4-FFF2-40B4-BE49-F238E27FC236}">
                <a16:creationId xmlns:a16="http://schemas.microsoft.com/office/drawing/2014/main" id="{2B75F453-8A80-401B-ADC1-B48C009743E8}"/>
              </a:ext>
            </a:extLst>
          </p:cNvPr>
          <p:cNvSpPr>
            <a:spLocks noGrp="1"/>
          </p:cNvSpPr>
          <p:nvPr>
            <p:ph idx="1"/>
          </p:nvPr>
        </p:nvSpPr>
        <p:spPr>
          <a:xfrm>
            <a:off x="628650" y="1825624"/>
            <a:ext cx="7886700" cy="5032375"/>
          </a:xfrm>
        </p:spPr>
        <p:txBody>
          <a:bodyPr>
            <a:normAutofit/>
          </a:bodyPr>
          <a:lstStyle/>
          <a:p>
            <a:pPr marL="0" indent="0">
              <a:buNone/>
            </a:pPr>
            <a:r>
              <a:rPr lang="en-US" dirty="0"/>
              <a:t>Department Heads</a:t>
            </a:r>
          </a:p>
          <a:p>
            <a:pPr marL="0" indent="0">
              <a:buNone/>
            </a:pPr>
            <a:endParaRPr lang="en-US" dirty="0"/>
          </a:p>
          <a:p>
            <a:pPr marL="0" indent="0">
              <a:buNone/>
            </a:pPr>
            <a:endParaRPr lang="en-US" dirty="0"/>
          </a:p>
          <a:p>
            <a:pPr marL="0" indent="0">
              <a:buNone/>
            </a:pPr>
            <a:r>
              <a:rPr lang="en-US" dirty="0"/>
              <a:t>   </a:t>
            </a:r>
          </a:p>
          <a:p>
            <a:pPr marL="342900" lvl="1" indent="0">
              <a:buNone/>
            </a:pPr>
            <a:endParaRPr lang="en-US" sz="1700" dirty="0"/>
          </a:p>
          <a:p>
            <a:pPr marL="342900" lvl="1" indent="0">
              <a:buNone/>
            </a:pPr>
            <a:r>
              <a:rPr lang="en-US" sz="1700" b="1" u="sng" dirty="0"/>
              <a:t>What they do…..</a:t>
            </a:r>
          </a:p>
          <a:p>
            <a:pPr lvl="1"/>
            <a:r>
              <a:rPr lang="en-US" sz="1700" dirty="0"/>
              <a:t>Advising/coaching leading up to process (Annual review, Mid-term review) </a:t>
            </a:r>
          </a:p>
          <a:p>
            <a:pPr lvl="1"/>
            <a:r>
              <a:rPr lang="en-US" sz="1700" dirty="0"/>
              <a:t>Advice/feedback on developing Personal Statement &amp; CV</a:t>
            </a:r>
          </a:p>
          <a:p>
            <a:pPr lvl="1"/>
            <a:r>
              <a:rPr lang="en-US" sz="1700" dirty="0"/>
              <a:t>Identify, select, and </a:t>
            </a:r>
            <a:r>
              <a:rPr lang="en-US" sz="1700" u="sng" dirty="0"/>
              <a:t>recruit</a:t>
            </a:r>
            <a:r>
              <a:rPr lang="en-US" sz="1700" dirty="0"/>
              <a:t> external reviewers (rank, AAU, no-conflicts)</a:t>
            </a:r>
          </a:p>
          <a:p>
            <a:pPr lvl="1"/>
            <a:r>
              <a:rPr lang="en-US" sz="1700" dirty="0"/>
              <a:t>Manage external reviews (declinations, identifying replacements, getting CVs from reviewers)</a:t>
            </a:r>
          </a:p>
          <a:p>
            <a:pPr lvl="1"/>
            <a:r>
              <a:rPr lang="en-US" sz="1700" dirty="0"/>
              <a:t>Organize department meetings to discuss cases </a:t>
            </a:r>
          </a:p>
          <a:p>
            <a:pPr lvl="1"/>
            <a:r>
              <a:rPr lang="en-US" sz="1700" dirty="0"/>
              <a:t>Organize and managing votes on cases</a:t>
            </a:r>
          </a:p>
          <a:p>
            <a:pPr lvl="1"/>
            <a:r>
              <a:rPr lang="en-US" sz="1700" dirty="0"/>
              <a:t>Write 2-3 page letter contextualizing your work, external reviews, department discussions, and vote</a:t>
            </a:r>
            <a:endParaRPr lang="en-US" dirty="0"/>
          </a:p>
          <a:p>
            <a:pPr marL="0" indent="0">
              <a:buNone/>
            </a:pPr>
            <a:endParaRPr lang="en-US" dirty="0"/>
          </a:p>
        </p:txBody>
      </p:sp>
      <p:pic>
        <p:nvPicPr>
          <p:cNvPr id="4" name="Picture 3">
            <a:extLst>
              <a:ext uri="{FF2B5EF4-FFF2-40B4-BE49-F238E27FC236}">
                <a16:creationId xmlns:a16="http://schemas.microsoft.com/office/drawing/2014/main" id="{108ACF51-79F6-41EC-BFB6-87B35172A509}"/>
              </a:ext>
            </a:extLst>
          </p:cNvPr>
          <p:cNvPicPr>
            <a:picLocks noChangeAspect="1"/>
          </p:cNvPicPr>
          <p:nvPr/>
        </p:nvPicPr>
        <p:blipFill>
          <a:blip r:embed="rId2"/>
          <a:stretch>
            <a:fillRect/>
          </a:stretch>
        </p:blipFill>
        <p:spPr>
          <a:xfrm>
            <a:off x="2177905" y="2189093"/>
            <a:ext cx="716650" cy="1074975"/>
          </a:xfrm>
          <a:prstGeom prst="rect">
            <a:avLst/>
          </a:prstGeom>
        </p:spPr>
      </p:pic>
      <p:pic>
        <p:nvPicPr>
          <p:cNvPr id="5" name="Picture 4">
            <a:extLst>
              <a:ext uri="{FF2B5EF4-FFF2-40B4-BE49-F238E27FC236}">
                <a16:creationId xmlns:a16="http://schemas.microsoft.com/office/drawing/2014/main" id="{485464EC-E193-45A9-9D5F-BE100D89D113}"/>
              </a:ext>
            </a:extLst>
          </p:cNvPr>
          <p:cNvPicPr>
            <a:picLocks noChangeAspect="1"/>
          </p:cNvPicPr>
          <p:nvPr/>
        </p:nvPicPr>
        <p:blipFill>
          <a:blip r:embed="rId3"/>
          <a:stretch>
            <a:fillRect/>
          </a:stretch>
        </p:blipFill>
        <p:spPr>
          <a:xfrm>
            <a:off x="947494" y="2189093"/>
            <a:ext cx="716650" cy="1074975"/>
          </a:xfrm>
          <a:prstGeom prst="rect">
            <a:avLst/>
          </a:prstGeom>
        </p:spPr>
      </p:pic>
      <p:pic>
        <p:nvPicPr>
          <p:cNvPr id="6" name="Picture 5">
            <a:extLst>
              <a:ext uri="{FF2B5EF4-FFF2-40B4-BE49-F238E27FC236}">
                <a16:creationId xmlns:a16="http://schemas.microsoft.com/office/drawing/2014/main" id="{3028CE58-D790-4ED0-B27C-F7AE96C9FAF2}"/>
              </a:ext>
            </a:extLst>
          </p:cNvPr>
          <p:cNvPicPr>
            <a:picLocks noChangeAspect="1"/>
          </p:cNvPicPr>
          <p:nvPr/>
        </p:nvPicPr>
        <p:blipFill>
          <a:blip r:embed="rId4"/>
          <a:stretch>
            <a:fillRect/>
          </a:stretch>
        </p:blipFill>
        <p:spPr>
          <a:xfrm>
            <a:off x="3388496" y="2189092"/>
            <a:ext cx="716650" cy="1074975"/>
          </a:xfrm>
          <a:prstGeom prst="rect">
            <a:avLst/>
          </a:prstGeom>
        </p:spPr>
      </p:pic>
      <p:pic>
        <p:nvPicPr>
          <p:cNvPr id="8" name="Picture 7">
            <a:extLst>
              <a:ext uri="{FF2B5EF4-FFF2-40B4-BE49-F238E27FC236}">
                <a16:creationId xmlns:a16="http://schemas.microsoft.com/office/drawing/2014/main" id="{AB336845-07AF-4854-9EBA-6EB068DE07A6}"/>
              </a:ext>
            </a:extLst>
          </p:cNvPr>
          <p:cNvPicPr>
            <a:picLocks noChangeAspect="1"/>
          </p:cNvPicPr>
          <p:nvPr/>
        </p:nvPicPr>
        <p:blipFill>
          <a:blip r:embed="rId5"/>
          <a:stretch>
            <a:fillRect/>
          </a:stretch>
        </p:blipFill>
        <p:spPr>
          <a:xfrm>
            <a:off x="5654401" y="2189093"/>
            <a:ext cx="806231" cy="1074975"/>
          </a:xfrm>
          <a:prstGeom prst="rect">
            <a:avLst/>
          </a:prstGeom>
        </p:spPr>
      </p:pic>
      <p:sp>
        <p:nvSpPr>
          <p:cNvPr id="7" name="TextBox 6">
            <a:extLst>
              <a:ext uri="{FF2B5EF4-FFF2-40B4-BE49-F238E27FC236}">
                <a16:creationId xmlns:a16="http://schemas.microsoft.com/office/drawing/2014/main" id="{4F783FE5-02DC-46C8-A465-2542752C417A}"/>
              </a:ext>
            </a:extLst>
          </p:cNvPr>
          <p:cNvSpPr txBox="1"/>
          <p:nvPr/>
        </p:nvSpPr>
        <p:spPr>
          <a:xfrm>
            <a:off x="6535376" y="2189092"/>
            <a:ext cx="2298818" cy="1384995"/>
          </a:xfrm>
          <a:prstGeom prst="rect">
            <a:avLst/>
          </a:prstGeom>
          <a:noFill/>
        </p:spPr>
        <p:txBody>
          <a:bodyPr wrap="square" rtlCol="0">
            <a:spAutoFit/>
          </a:bodyPr>
          <a:lstStyle/>
          <a:p>
            <a:r>
              <a:rPr lang="en-US" sz="1200" u="sng" dirty="0"/>
              <a:t>Last Year Alone</a:t>
            </a:r>
          </a:p>
          <a:p>
            <a:r>
              <a:rPr lang="en-US" sz="1200" dirty="0"/>
              <a:t>3 TTF cases</a:t>
            </a:r>
          </a:p>
          <a:p>
            <a:r>
              <a:rPr lang="en-US" sz="1200" dirty="0"/>
              <a:t>2 CNTTF cases</a:t>
            </a:r>
          </a:p>
          <a:p>
            <a:r>
              <a:rPr lang="en-US" sz="1200" dirty="0"/>
              <a:t>1 Mid-term Review</a:t>
            </a:r>
          </a:p>
          <a:p>
            <a:r>
              <a:rPr lang="en-US" sz="1200" dirty="0"/>
              <a:t>1 Post-tenure (6-year)</a:t>
            </a:r>
          </a:p>
          <a:p>
            <a:endParaRPr lang="en-US" sz="1200" u="sng" dirty="0"/>
          </a:p>
          <a:p>
            <a:endParaRPr lang="en-US" sz="1200" dirty="0"/>
          </a:p>
        </p:txBody>
      </p:sp>
    </p:spTree>
    <p:extLst>
      <p:ext uri="{BB962C8B-B14F-4D97-AF65-F5344CB8AC3E}">
        <p14:creationId xmlns:p14="http://schemas.microsoft.com/office/powerpoint/2010/main" val="293904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B471A-3283-48D6-82E4-10454F35E364}"/>
              </a:ext>
            </a:extLst>
          </p:cNvPr>
          <p:cNvSpPr>
            <a:spLocks noGrp="1"/>
          </p:cNvSpPr>
          <p:nvPr>
            <p:ph type="title"/>
          </p:nvPr>
        </p:nvSpPr>
        <p:spPr/>
        <p:txBody>
          <a:bodyPr/>
          <a:lstStyle/>
          <a:p>
            <a:r>
              <a:rPr lang="en-US" dirty="0"/>
              <a:t>Gratitude &amp; Appreciation</a:t>
            </a:r>
          </a:p>
        </p:txBody>
      </p:sp>
      <p:sp>
        <p:nvSpPr>
          <p:cNvPr id="3" name="Content Placeholder 2">
            <a:extLst>
              <a:ext uri="{FF2B5EF4-FFF2-40B4-BE49-F238E27FC236}">
                <a16:creationId xmlns:a16="http://schemas.microsoft.com/office/drawing/2014/main" id="{25A362C8-AB20-45D1-ACF7-AEB4976562B2}"/>
              </a:ext>
            </a:extLst>
          </p:cNvPr>
          <p:cNvSpPr>
            <a:spLocks noGrp="1"/>
          </p:cNvSpPr>
          <p:nvPr>
            <p:ph idx="1"/>
          </p:nvPr>
        </p:nvSpPr>
        <p:spPr/>
        <p:txBody>
          <a:bodyPr/>
          <a:lstStyle/>
          <a:p>
            <a:pPr marL="0" indent="0">
              <a:buNone/>
            </a:pPr>
            <a:r>
              <a:rPr lang="en-US" dirty="0"/>
              <a:t>Unit Directors</a:t>
            </a:r>
          </a:p>
          <a:p>
            <a:pPr marL="0" indent="0">
              <a:buNone/>
            </a:pPr>
            <a:endParaRPr lang="en-US" dirty="0"/>
          </a:p>
        </p:txBody>
      </p:sp>
      <p:pic>
        <p:nvPicPr>
          <p:cNvPr id="4" name="Picture 3">
            <a:extLst>
              <a:ext uri="{FF2B5EF4-FFF2-40B4-BE49-F238E27FC236}">
                <a16:creationId xmlns:a16="http://schemas.microsoft.com/office/drawing/2014/main" id="{E2440F9F-7496-4E40-A97C-F45979BC7A20}"/>
              </a:ext>
            </a:extLst>
          </p:cNvPr>
          <p:cNvPicPr>
            <a:picLocks noChangeAspect="1"/>
          </p:cNvPicPr>
          <p:nvPr/>
        </p:nvPicPr>
        <p:blipFill>
          <a:blip r:embed="rId2"/>
          <a:stretch>
            <a:fillRect/>
          </a:stretch>
        </p:blipFill>
        <p:spPr>
          <a:xfrm>
            <a:off x="611689" y="2318687"/>
            <a:ext cx="1229659" cy="1229659"/>
          </a:xfrm>
          <a:prstGeom prst="rect">
            <a:avLst/>
          </a:prstGeom>
        </p:spPr>
      </p:pic>
      <p:pic>
        <p:nvPicPr>
          <p:cNvPr id="5" name="Picture 4">
            <a:extLst>
              <a:ext uri="{FF2B5EF4-FFF2-40B4-BE49-F238E27FC236}">
                <a16:creationId xmlns:a16="http://schemas.microsoft.com/office/drawing/2014/main" id="{37B96610-1DDB-4B60-99A6-72602E015383}"/>
              </a:ext>
            </a:extLst>
          </p:cNvPr>
          <p:cNvPicPr>
            <a:picLocks noChangeAspect="1"/>
          </p:cNvPicPr>
          <p:nvPr/>
        </p:nvPicPr>
        <p:blipFill>
          <a:blip r:embed="rId3"/>
          <a:stretch>
            <a:fillRect/>
          </a:stretch>
        </p:blipFill>
        <p:spPr>
          <a:xfrm>
            <a:off x="2064166" y="2282661"/>
            <a:ext cx="875588" cy="1313382"/>
          </a:xfrm>
          <a:prstGeom prst="rect">
            <a:avLst/>
          </a:prstGeom>
        </p:spPr>
      </p:pic>
      <p:pic>
        <p:nvPicPr>
          <p:cNvPr id="6" name="Picture 5">
            <a:extLst>
              <a:ext uri="{FF2B5EF4-FFF2-40B4-BE49-F238E27FC236}">
                <a16:creationId xmlns:a16="http://schemas.microsoft.com/office/drawing/2014/main" id="{3BB1EA7F-C36A-42AB-A5AC-CB36B88F1628}"/>
              </a:ext>
            </a:extLst>
          </p:cNvPr>
          <p:cNvPicPr>
            <a:picLocks noChangeAspect="1"/>
          </p:cNvPicPr>
          <p:nvPr/>
        </p:nvPicPr>
        <p:blipFill>
          <a:blip r:embed="rId4"/>
          <a:stretch>
            <a:fillRect/>
          </a:stretch>
        </p:blipFill>
        <p:spPr>
          <a:xfrm>
            <a:off x="2064166" y="3730979"/>
            <a:ext cx="875589" cy="1313383"/>
          </a:xfrm>
          <a:prstGeom prst="rect">
            <a:avLst/>
          </a:prstGeom>
        </p:spPr>
      </p:pic>
      <p:pic>
        <p:nvPicPr>
          <p:cNvPr id="7" name="Picture 6">
            <a:extLst>
              <a:ext uri="{FF2B5EF4-FFF2-40B4-BE49-F238E27FC236}">
                <a16:creationId xmlns:a16="http://schemas.microsoft.com/office/drawing/2014/main" id="{F832C058-EC68-4538-9923-87CC4F57C472}"/>
              </a:ext>
            </a:extLst>
          </p:cNvPr>
          <p:cNvPicPr>
            <a:picLocks noChangeAspect="1"/>
          </p:cNvPicPr>
          <p:nvPr/>
        </p:nvPicPr>
        <p:blipFill>
          <a:blip r:embed="rId5"/>
          <a:stretch>
            <a:fillRect/>
          </a:stretch>
        </p:blipFill>
        <p:spPr>
          <a:xfrm>
            <a:off x="3293824" y="2282661"/>
            <a:ext cx="1138999" cy="1301713"/>
          </a:xfrm>
          <a:prstGeom prst="rect">
            <a:avLst/>
          </a:prstGeom>
        </p:spPr>
      </p:pic>
      <p:pic>
        <p:nvPicPr>
          <p:cNvPr id="8" name="Picture 7">
            <a:extLst>
              <a:ext uri="{FF2B5EF4-FFF2-40B4-BE49-F238E27FC236}">
                <a16:creationId xmlns:a16="http://schemas.microsoft.com/office/drawing/2014/main" id="{CA76E6F6-B154-46D5-8FDA-957A839D14B3}"/>
              </a:ext>
            </a:extLst>
          </p:cNvPr>
          <p:cNvPicPr>
            <a:picLocks noChangeAspect="1"/>
          </p:cNvPicPr>
          <p:nvPr/>
        </p:nvPicPr>
        <p:blipFill>
          <a:blip r:embed="rId6"/>
          <a:stretch>
            <a:fillRect/>
          </a:stretch>
        </p:blipFill>
        <p:spPr>
          <a:xfrm>
            <a:off x="4700970" y="2282662"/>
            <a:ext cx="1149210" cy="1301712"/>
          </a:xfrm>
          <a:prstGeom prst="rect">
            <a:avLst/>
          </a:prstGeom>
        </p:spPr>
      </p:pic>
      <p:pic>
        <p:nvPicPr>
          <p:cNvPr id="9" name="Picture 8">
            <a:extLst>
              <a:ext uri="{FF2B5EF4-FFF2-40B4-BE49-F238E27FC236}">
                <a16:creationId xmlns:a16="http://schemas.microsoft.com/office/drawing/2014/main" id="{7EBA7F8A-461B-4A4A-88D5-6BC7CBC33486}"/>
              </a:ext>
            </a:extLst>
          </p:cNvPr>
          <p:cNvPicPr>
            <a:picLocks noChangeAspect="1"/>
          </p:cNvPicPr>
          <p:nvPr/>
        </p:nvPicPr>
        <p:blipFill>
          <a:blip r:embed="rId7"/>
          <a:stretch>
            <a:fillRect/>
          </a:stretch>
        </p:blipFill>
        <p:spPr>
          <a:xfrm>
            <a:off x="6108117" y="2282661"/>
            <a:ext cx="1523623" cy="1301712"/>
          </a:xfrm>
          <a:prstGeom prst="rect">
            <a:avLst/>
          </a:prstGeom>
        </p:spPr>
      </p:pic>
      <p:sp>
        <p:nvSpPr>
          <p:cNvPr id="11" name="Rectangle 10">
            <a:extLst>
              <a:ext uri="{FF2B5EF4-FFF2-40B4-BE49-F238E27FC236}">
                <a16:creationId xmlns:a16="http://schemas.microsoft.com/office/drawing/2014/main" id="{2C736012-17A5-43EF-8F3E-64B4053929E5}"/>
              </a:ext>
            </a:extLst>
          </p:cNvPr>
          <p:cNvSpPr/>
          <p:nvPr/>
        </p:nvSpPr>
        <p:spPr>
          <a:xfrm>
            <a:off x="0" y="4956472"/>
            <a:ext cx="8161233" cy="1706108"/>
          </a:xfrm>
          <a:prstGeom prst="rect">
            <a:avLst/>
          </a:prstGeom>
        </p:spPr>
        <p:txBody>
          <a:bodyPr wrap="square">
            <a:spAutoFit/>
          </a:bodyPr>
          <a:lstStyle/>
          <a:p>
            <a:pPr marL="342900" lvl="1" defTabSz="685800">
              <a:lnSpc>
                <a:spcPct val="90000"/>
              </a:lnSpc>
              <a:spcBef>
                <a:spcPts val="375"/>
              </a:spcBef>
            </a:pPr>
            <a:r>
              <a:rPr lang="en-US" sz="1400" b="1" u="sng" dirty="0">
                <a:solidFill>
                  <a:srgbClr val="000000"/>
                </a:solidFill>
              </a:rPr>
              <a:t>What they do…..</a:t>
            </a:r>
          </a:p>
          <a:p>
            <a:pPr marL="514350" lvl="1" indent="-171450" defTabSz="685800">
              <a:lnSpc>
                <a:spcPct val="90000"/>
              </a:lnSpc>
              <a:spcBef>
                <a:spcPts val="375"/>
              </a:spcBef>
              <a:buFont typeface="Arial"/>
              <a:buChar char="•"/>
            </a:pPr>
            <a:r>
              <a:rPr lang="en-US" sz="1400" dirty="0">
                <a:solidFill>
                  <a:srgbClr val="000000"/>
                </a:solidFill>
              </a:rPr>
              <a:t>Coaching on Personal Statement &amp; CV</a:t>
            </a:r>
          </a:p>
          <a:p>
            <a:pPr marL="514350" lvl="1" indent="-171450" defTabSz="685800">
              <a:lnSpc>
                <a:spcPct val="90000"/>
              </a:lnSpc>
              <a:spcBef>
                <a:spcPts val="375"/>
              </a:spcBef>
              <a:buFont typeface="Arial"/>
              <a:buChar char="•"/>
            </a:pPr>
            <a:r>
              <a:rPr lang="en-US" sz="1400" dirty="0">
                <a:solidFill>
                  <a:srgbClr val="000000"/>
                </a:solidFill>
              </a:rPr>
              <a:t>Identify select, and recruit external reviewers (Research Professor Series)</a:t>
            </a:r>
          </a:p>
          <a:p>
            <a:pPr marL="514350" lvl="1" indent="-171450" defTabSz="685800">
              <a:lnSpc>
                <a:spcPct val="90000"/>
              </a:lnSpc>
              <a:spcBef>
                <a:spcPts val="375"/>
              </a:spcBef>
              <a:buFont typeface="Arial"/>
              <a:buChar char="•"/>
            </a:pPr>
            <a:r>
              <a:rPr lang="en-US" sz="1400" dirty="0">
                <a:solidFill>
                  <a:srgbClr val="000000"/>
                </a:solidFill>
              </a:rPr>
              <a:t>Manage external reviews (declinations, identifying replacements, getting CVs from reviewers)</a:t>
            </a:r>
          </a:p>
          <a:p>
            <a:pPr marL="514350" lvl="1" indent="-171450" defTabSz="685800">
              <a:lnSpc>
                <a:spcPct val="90000"/>
              </a:lnSpc>
              <a:spcBef>
                <a:spcPts val="375"/>
              </a:spcBef>
              <a:buFont typeface="Arial"/>
              <a:buChar char="•"/>
            </a:pPr>
            <a:r>
              <a:rPr lang="en-US" sz="1400" dirty="0">
                <a:solidFill>
                  <a:srgbClr val="000000"/>
                </a:solidFill>
              </a:rPr>
              <a:t>Organize unit meetings, discuss cases, organize and manage votes on cases</a:t>
            </a:r>
          </a:p>
          <a:p>
            <a:pPr marL="514350" lvl="1" indent="-171450" defTabSz="685800">
              <a:lnSpc>
                <a:spcPct val="90000"/>
              </a:lnSpc>
              <a:spcBef>
                <a:spcPts val="375"/>
              </a:spcBef>
              <a:buFont typeface="Arial"/>
              <a:buChar char="•"/>
            </a:pPr>
            <a:r>
              <a:rPr lang="en-US" sz="1400" dirty="0">
                <a:solidFill>
                  <a:srgbClr val="000000"/>
                </a:solidFill>
              </a:rPr>
              <a:t>Write 2-3 page letter contextualizing candidate’s work, external reviews, department discussions, and vote</a:t>
            </a:r>
          </a:p>
        </p:txBody>
      </p:sp>
      <p:pic>
        <p:nvPicPr>
          <p:cNvPr id="12" name="Picture 11">
            <a:extLst>
              <a:ext uri="{FF2B5EF4-FFF2-40B4-BE49-F238E27FC236}">
                <a16:creationId xmlns:a16="http://schemas.microsoft.com/office/drawing/2014/main" id="{417193B5-9E3A-4EC2-AFFD-B2659B2377C0}"/>
              </a:ext>
            </a:extLst>
          </p:cNvPr>
          <p:cNvPicPr>
            <a:picLocks noChangeAspect="1"/>
          </p:cNvPicPr>
          <p:nvPr/>
        </p:nvPicPr>
        <p:blipFill>
          <a:blip r:embed="rId8"/>
          <a:stretch>
            <a:fillRect/>
          </a:stretch>
        </p:blipFill>
        <p:spPr>
          <a:xfrm>
            <a:off x="3285366" y="3730980"/>
            <a:ext cx="1149209" cy="1313382"/>
          </a:xfrm>
          <a:prstGeom prst="rect">
            <a:avLst/>
          </a:prstGeom>
        </p:spPr>
      </p:pic>
    </p:spTree>
    <p:extLst>
      <p:ext uri="{BB962C8B-B14F-4D97-AF65-F5344CB8AC3E}">
        <p14:creationId xmlns:p14="http://schemas.microsoft.com/office/powerpoint/2010/main" val="1692526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A4389-1DAD-4C3F-A2FE-4877A445361B}"/>
              </a:ext>
            </a:extLst>
          </p:cNvPr>
          <p:cNvSpPr>
            <a:spLocks noGrp="1"/>
          </p:cNvSpPr>
          <p:nvPr>
            <p:ph type="title"/>
          </p:nvPr>
        </p:nvSpPr>
        <p:spPr>
          <a:xfrm>
            <a:off x="628650" y="365127"/>
            <a:ext cx="7886700" cy="1229328"/>
          </a:xfrm>
        </p:spPr>
        <p:txBody>
          <a:bodyPr/>
          <a:lstStyle/>
          <a:p>
            <a:r>
              <a:rPr lang="en-US" dirty="0"/>
              <a:t>Gratitude &amp; Appreciation</a:t>
            </a:r>
          </a:p>
        </p:txBody>
      </p:sp>
      <p:sp>
        <p:nvSpPr>
          <p:cNvPr id="3" name="Content Placeholder 2">
            <a:extLst>
              <a:ext uri="{FF2B5EF4-FFF2-40B4-BE49-F238E27FC236}">
                <a16:creationId xmlns:a16="http://schemas.microsoft.com/office/drawing/2014/main" id="{2B75F453-8A80-401B-ADC1-B48C009743E8}"/>
              </a:ext>
            </a:extLst>
          </p:cNvPr>
          <p:cNvSpPr>
            <a:spLocks noGrp="1"/>
          </p:cNvSpPr>
          <p:nvPr>
            <p:ph idx="1"/>
          </p:nvPr>
        </p:nvSpPr>
        <p:spPr>
          <a:xfrm>
            <a:off x="628650" y="1825624"/>
            <a:ext cx="7886700" cy="5032375"/>
          </a:xfrm>
        </p:spPr>
        <p:txBody>
          <a:bodyPr>
            <a:normAutofit/>
          </a:bodyPr>
          <a:lstStyle/>
          <a:p>
            <a:pPr marL="0" indent="0">
              <a:buNone/>
            </a:pPr>
            <a:r>
              <a:rPr lang="en-US" u="sng" dirty="0"/>
              <a:t>COE TTF Tenure &amp; Promotion Committee (6 cases + *)</a:t>
            </a:r>
          </a:p>
          <a:p>
            <a:pPr marL="342900" lvl="1" indent="0">
              <a:buNone/>
            </a:pPr>
            <a:endParaRPr lang="en-US" sz="1700" dirty="0"/>
          </a:p>
          <a:p>
            <a:pPr lvl="1"/>
            <a:endParaRPr lang="en-US" sz="1700" dirty="0"/>
          </a:p>
          <a:p>
            <a:pPr marL="0" indent="0">
              <a:buNone/>
            </a:pPr>
            <a:endParaRPr lang="en-US" dirty="0"/>
          </a:p>
          <a:p>
            <a:pPr marL="0" indent="0">
              <a:buNone/>
            </a:pPr>
            <a:endParaRPr lang="en-US" dirty="0"/>
          </a:p>
          <a:p>
            <a:pPr marL="0" indent="0">
              <a:buNone/>
            </a:pPr>
            <a:r>
              <a:rPr lang="en-US" u="sng" dirty="0"/>
              <a:t>COE CNTTF Promotion Committee (13 cases!)</a:t>
            </a:r>
          </a:p>
          <a:p>
            <a:pPr marL="0" indent="0">
              <a:buNone/>
            </a:pPr>
            <a:endParaRPr lang="en-US" dirty="0"/>
          </a:p>
        </p:txBody>
      </p:sp>
      <p:pic>
        <p:nvPicPr>
          <p:cNvPr id="7" name="Picture 6">
            <a:extLst>
              <a:ext uri="{FF2B5EF4-FFF2-40B4-BE49-F238E27FC236}">
                <a16:creationId xmlns:a16="http://schemas.microsoft.com/office/drawing/2014/main" id="{8AE63175-249E-4366-91C4-CF164DDBFB9D}"/>
              </a:ext>
            </a:extLst>
          </p:cNvPr>
          <p:cNvPicPr>
            <a:picLocks noChangeAspect="1"/>
          </p:cNvPicPr>
          <p:nvPr/>
        </p:nvPicPr>
        <p:blipFill>
          <a:blip r:embed="rId2"/>
          <a:stretch>
            <a:fillRect/>
          </a:stretch>
        </p:blipFill>
        <p:spPr>
          <a:xfrm>
            <a:off x="4390487" y="2203561"/>
            <a:ext cx="733404" cy="1100106"/>
          </a:xfrm>
          <a:prstGeom prst="rect">
            <a:avLst/>
          </a:prstGeom>
        </p:spPr>
      </p:pic>
      <p:pic>
        <p:nvPicPr>
          <p:cNvPr id="9" name="Picture 8">
            <a:extLst>
              <a:ext uri="{FF2B5EF4-FFF2-40B4-BE49-F238E27FC236}">
                <a16:creationId xmlns:a16="http://schemas.microsoft.com/office/drawing/2014/main" id="{90F20227-3E27-4EE1-8DBA-5FC3D7CCCC21}"/>
              </a:ext>
            </a:extLst>
          </p:cNvPr>
          <p:cNvPicPr>
            <a:picLocks noChangeAspect="1"/>
          </p:cNvPicPr>
          <p:nvPr/>
        </p:nvPicPr>
        <p:blipFill>
          <a:blip r:embed="rId3"/>
          <a:stretch>
            <a:fillRect/>
          </a:stretch>
        </p:blipFill>
        <p:spPr>
          <a:xfrm>
            <a:off x="1659521" y="2228693"/>
            <a:ext cx="733216" cy="1105350"/>
          </a:xfrm>
          <a:prstGeom prst="rect">
            <a:avLst/>
          </a:prstGeom>
        </p:spPr>
      </p:pic>
      <p:pic>
        <p:nvPicPr>
          <p:cNvPr id="10" name="Picture 9">
            <a:extLst>
              <a:ext uri="{FF2B5EF4-FFF2-40B4-BE49-F238E27FC236}">
                <a16:creationId xmlns:a16="http://schemas.microsoft.com/office/drawing/2014/main" id="{916A7C8C-D378-4789-8DF7-5E857A405C8A}"/>
              </a:ext>
            </a:extLst>
          </p:cNvPr>
          <p:cNvPicPr>
            <a:picLocks noChangeAspect="1"/>
          </p:cNvPicPr>
          <p:nvPr/>
        </p:nvPicPr>
        <p:blipFill>
          <a:blip r:embed="rId4"/>
          <a:stretch>
            <a:fillRect/>
          </a:stretch>
        </p:blipFill>
        <p:spPr>
          <a:xfrm>
            <a:off x="3469130" y="2216127"/>
            <a:ext cx="733404" cy="1100106"/>
          </a:xfrm>
          <a:prstGeom prst="rect">
            <a:avLst/>
          </a:prstGeom>
        </p:spPr>
      </p:pic>
      <p:pic>
        <p:nvPicPr>
          <p:cNvPr id="11" name="Picture 10">
            <a:extLst>
              <a:ext uri="{FF2B5EF4-FFF2-40B4-BE49-F238E27FC236}">
                <a16:creationId xmlns:a16="http://schemas.microsoft.com/office/drawing/2014/main" id="{CE83A400-D55F-4649-BD3A-0DB3403032A6}"/>
              </a:ext>
            </a:extLst>
          </p:cNvPr>
          <p:cNvPicPr>
            <a:picLocks noChangeAspect="1"/>
          </p:cNvPicPr>
          <p:nvPr/>
        </p:nvPicPr>
        <p:blipFill>
          <a:blip r:embed="rId5"/>
          <a:stretch>
            <a:fillRect/>
          </a:stretch>
        </p:blipFill>
        <p:spPr>
          <a:xfrm>
            <a:off x="742395" y="2228693"/>
            <a:ext cx="737254" cy="1105880"/>
          </a:xfrm>
          <a:prstGeom prst="rect">
            <a:avLst/>
          </a:prstGeom>
        </p:spPr>
      </p:pic>
      <p:pic>
        <p:nvPicPr>
          <p:cNvPr id="12" name="Picture 11">
            <a:extLst>
              <a:ext uri="{FF2B5EF4-FFF2-40B4-BE49-F238E27FC236}">
                <a16:creationId xmlns:a16="http://schemas.microsoft.com/office/drawing/2014/main" id="{D8FE3149-1562-4BE5-8A3C-850429BE010C}"/>
              </a:ext>
            </a:extLst>
          </p:cNvPr>
          <p:cNvPicPr>
            <a:picLocks noChangeAspect="1"/>
          </p:cNvPicPr>
          <p:nvPr/>
        </p:nvPicPr>
        <p:blipFill>
          <a:blip r:embed="rId6"/>
          <a:stretch>
            <a:fillRect/>
          </a:stretch>
        </p:blipFill>
        <p:spPr>
          <a:xfrm>
            <a:off x="2572609" y="2228693"/>
            <a:ext cx="716649" cy="1074974"/>
          </a:xfrm>
          <a:prstGeom prst="rect">
            <a:avLst/>
          </a:prstGeom>
        </p:spPr>
      </p:pic>
      <p:pic>
        <p:nvPicPr>
          <p:cNvPr id="13" name="Picture 12">
            <a:extLst>
              <a:ext uri="{FF2B5EF4-FFF2-40B4-BE49-F238E27FC236}">
                <a16:creationId xmlns:a16="http://schemas.microsoft.com/office/drawing/2014/main" id="{E3EBB1F7-637E-4A8F-A313-BCAC80024FE8}"/>
              </a:ext>
            </a:extLst>
          </p:cNvPr>
          <p:cNvPicPr>
            <a:picLocks noChangeAspect="1"/>
          </p:cNvPicPr>
          <p:nvPr/>
        </p:nvPicPr>
        <p:blipFill>
          <a:blip r:embed="rId7"/>
          <a:stretch>
            <a:fillRect/>
          </a:stretch>
        </p:blipFill>
        <p:spPr>
          <a:xfrm>
            <a:off x="5334940" y="2197787"/>
            <a:ext cx="822037" cy="1105880"/>
          </a:xfrm>
          <a:prstGeom prst="rect">
            <a:avLst/>
          </a:prstGeom>
        </p:spPr>
      </p:pic>
      <p:pic>
        <p:nvPicPr>
          <p:cNvPr id="17" name="Picture 16">
            <a:extLst>
              <a:ext uri="{FF2B5EF4-FFF2-40B4-BE49-F238E27FC236}">
                <a16:creationId xmlns:a16="http://schemas.microsoft.com/office/drawing/2014/main" id="{262D82B5-339D-493B-BB59-E8D21F787280}"/>
              </a:ext>
            </a:extLst>
          </p:cNvPr>
          <p:cNvPicPr>
            <a:picLocks noChangeAspect="1"/>
          </p:cNvPicPr>
          <p:nvPr/>
        </p:nvPicPr>
        <p:blipFill>
          <a:blip r:embed="rId8"/>
          <a:stretch>
            <a:fillRect/>
          </a:stretch>
        </p:blipFill>
        <p:spPr>
          <a:xfrm>
            <a:off x="6284282" y="2189222"/>
            <a:ext cx="758732" cy="1138099"/>
          </a:xfrm>
          <a:prstGeom prst="rect">
            <a:avLst/>
          </a:prstGeom>
        </p:spPr>
      </p:pic>
      <p:pic>
        <p:nvPicPr>
          <p:cNvPr id="18" name="Picture 17">
            <a:extLst>
              <a:ext uri="{FF2B5EF4-FFF2-40B4-BE49-F238E27FC236}">
                <a16:creationId xmlns:a16="http://schemas.microsoft.com/office/drawing/2014/main" id="{77F02D5F-C093-4821-8773-5444746A712E}"/>
              </a:ext>
            </a:extLst>
          </p:cNvPr>
          <p:cNvPicPr>
            <a:picLocks noChangeAspect="1"/>
          </p:cNvPicPr>
          <p:nvPr/>
        </p:nvPicPr>
        <p:blipFill>
          <a:blip r:embed="rId9"/>
          <a:stretch>
            <a:fillRect/>
          </a:stretch>
        </p:blipFill>
        <p:spPr>
          <a:xfrm>
            <a:off x="739083" y="4050937"/>
            <a:ext cx="791553" cy="1187330"/>
          </a:xfrm>
          <a:prstGeom prst="rect">
            <a:avLst/>
          </a:prstGeom>
        </p:spPr>
      </p:pic>
      <p:pic>
        <p:nvPicPr>
          <p:cNvPr id="19" name="Picture 18">
            <a:extLst>
              <a:ext uri="{FF2B5EF4-FFF2-40B4-BE49-F238E27FC236}">
                <a16:creationId xmlns:a16="http://schemas.microsoft.com/office/drawing/2014/main" id="{922A6D62-D549-405E-8D01-C101553E9DA2}"/>
              </a:ext>
            </a:extLst>
          </p:cNvPr>
          <p:cNvPicPr>
            <a:picLocks noChangeAspect="1"/>
          </p:cNvPicPr>
          <p:nvPr/>
        </p:nvPicPr>
        <p:blipFill>
          <a:blip r:embed="rId10"/>
          <a:stretch>
            <a:fillRect/>
          </a:stretch>
        </p:blipFill>
        <p:spPr>
          <a:xfrm>
            <a:off x="2572609" y="4057220"/>
            <a:ext cx="791553" cy="1187330"/>
          </a:xfrm>
          <a:prstGeom prst="rect">
            <a:avLst/>
          </a:prstGeom>
        </p:spPr>
      </p:pic>
      <p:pic>
        <p:nvPicPr>
          <p:cNvPr id="20" name="Picture 19">
            <a:extLst>
              <a:ext uri="{FF2B5EF4-FFF2-40B4-BE49-F238E27FC236}">
                <a16:creationId xmlns:a16="http://schemas.microsoft.com/office/drawing/2014/main" id="{6C534253-62A8-4666-99C7-AC0277D3BCF2}"/>
              </a:ext>
            </a:extLst>
          </p:cNvPr>
          <p:cNvPicPr>
            <a:picLocks noChangeAspect="1"/>
          </p:cNvPicPr>
          <p:nvPr/>
        </p:nvPicPr>
        <p:blipFill>
          <a:blip r:embed="rId11"/>
          <a:stretch>
            <a:fillRect/>
          </a:stretch>
        </p:blipFill>
        <p:spPr>
          <a:xfrm>
            <a:off x="6260766" y="4074054"/>
            <a:ext cx="791553" cy="1189492"/>
          </a:xfrm>
          <a:prstGeom prst="rect">
            <a:avLst/>
          </a:prstGeom>
        </p:spPr>
      </p:pic>
      <p:pic>
        <p:nvPicPr>
          <p:cNvPr id="21" name="Picture 20">
            <a:extLst>
              <a:ext uri="{FF2B5EF4-FFF2-40B4-BE49-F238E27FC236}">
                <a16:creationId xmlns:a16="http://schemas.microsoft.com/office/drawing/2014/main" id="{D409D4D5-59E1-4399-83A4-2506B1796D3F}"/>
              </a:ext>
            </a:extLst>
          </p:cNvPr>
          <p:cNvPicPr>
            <a:picLocks noChangeAspect="1"/>
          </p:cNvPicPr>
          <p:nvPr/>
        </p:nvPicPr>
        <p:blipFill>
          <a:blip r:embed="rId12"/>
          <a:stretch>
            <a:fillRect/>
          </a:stretch>
        </p:blipFill>
        <p:spPr>
          <a:xfrm>
            <a:off x="3446033" y="4057219"/>
            <a:ext cx="791554" cy="1187331"/>
          </a:xfrm>
          <a:prstGeom prst="rect">
            <a:avLst/>
          </a:prstGeom>
        </p:spPr>
      </p:pic>
      <p:pic>
        <p:nvPicPr>
          <p:cNvPr id="22" name="Picture 21">
            <a:extLst>
              <a:ext uri="{FF2B5EF4-FFF2-40B4-BE49-F238E27FC236}">
                <a16:creationId xmlns:a16="http://schemas.microsoft.com/office/drawing/2014/main" id="{AFAE1EC5-9975-45C3-A2DA-34E726B263DD}"/>
              </a:ext>
            </a:extLst>
          </p:cNvPr>
          <p:cNvPicPr>
            <a:picLocks noChangeAspect="1"/>
          </p:cNvPicPr>
          <p:nvPr/>
        </p:nvPicPr>
        <p:blipFill>
          <a:blip r:embed="rId13"/>
          <a:stretch>
            <a:fillRect/>
          </a:stretch>
        </p:blipFill>
        <p:spPr>
          <a:xfrm>
            <a:off x="4344993" y="4057220"/>
            <a:ext cx="791553" cy="1187330"/>
          </a:xfrm>
          <a:prstGeom prst="rect">
            <a:avLst/>
          </a:prstGeom>
        </p:spPr>
      </p:pic>
      <p:pic>
        <p:nvPicPr>
          <p:cNvPr id="23" name="Picture 22">
            <a:extLst>
              <a:ext uri="{FF2B5EF4-FFF2-40B4-BE49-F238E27FC236}">
                <a16:creationId xmlns:a16="http://schemas.microsoft.com/office/drawing/2014/main" id="{4DD617E8-5F10-404B-B2E4-36E03AC513DB}"/>
              </a:ext>
            </a:extLst>
          </p:cNvPr>
          <p:cNvPicPr>
            <a:picLocks noChangeAspect="1"/>
          </p:cNvPicPr>
          <p:nvPr/>
        </p:nvPicPr>
        <p:blipFill>
          <a:blip r:embed="rId14"/>
          <a:stretch>
            <a:fillRect/>
          </a:stretch>
        </p:blipFill>
        <p:spPr>
          <a:xfrm>
            <a:off x="5332023" y="4076216"/>
            <a:ext cx="791553" cy="1187330"/>
          </a:xfrm>
          <a:prstGeom prst="rect">
            <a:avLst/>
          </a:prstGeom>
        </p:spPr>
      </p:pic>
      <p:pic>
        <p:nvPicPr>
          <p:cNvPr id="24" name="Picture 23">
            <a:extLst>
              <a:ext uri="{FF2B5EF4-FFF2-40B4-BE49-F238E27FC236}">
                <a16:creationId xmlns:a16="http://schemas.microsoft.com/office/drawing/2014/main" id="{6273ED09-A895-416C-A2F6-434032378BC3}"/>
              </a:ext>
            </a:extLst>
          </p:cNvPr>
          <p:cNvPicPr>
            <a:picLocks noChangeAspect="1"/>
          </p:cNvPicPr>
          <p:nvPr/>
        </p:nvPicPr>
        <p:blipFill>
          <a:blip r:embed="rId15"/>
          <a:stretch>
            <a:fillRect/>
          </a:stretch>
        </p:blipFill>
        <p:spPr>
          <a:xfrm>
            <a:off x="1626013" y="4050937"/>
            <a:ext cx="792995" cy="1189493"/>
          </a:xfrm>
          <a:prstGeom prst="rect">
            <a:avLst/>
          </a:prstGeom>
        </p:spPr>
      </p:pic>
      <p:sp>
        <p:nvSpPr>
          <p:cNvPr id="25" name="TextBox 24">
            <a:extLst>
              <a:ext uri="{FF2B5EF4-FFF2-40B4-BE49-F238E27FC236}">
                <a16:creationId xmlns:a16="http://schemas.microsoft.com/office/drawing/2014/main" id="{C0FB610E-5971-4880-9CB0-75F65A31B594}"/>
              </a:ext>
            </a:extLst>
          </p:cNvPr>
          <p:cNvSpPr txBox="1"/>
          <p:nvPr/>
        </p:nvSpPr>
        <p:spPr>
          <a:xfrm>
            <a:off x="675118" y="5398481"/>
            <a:ext cx="7216757" cy="1969770"/>
          </a:xfrm>
          <a:prstGeom prst="rect">
            <a:avLst/>
          </a:prstGeom>
          <a:noFill/>
        </p:spPr>
        <p:txBody>
          <a:bodyPr wrap="square" rtlCol="0">
            <a:spAutoFit/>
          </a:bodyPr>
          <a:lstStyle/>
          <a:p>
            <a:r>
              <a:rPr lang="en-US" sz="1600" b="1" u="sng" dirty="0"/>
              <a:t>What they do…. </a:t>
            </a:r>
          </a:p>
          <a:p>
            <a:pPr marL="285750" indent="-285750">
              <a:buFont typeface="Arial" panose="020B0604020202020204" pitchFamily="34" charset="0"/>
              <a:buChar char="•"/>
            </a:pPr>
            <a:r>
              <a:rPr lang="en-US" sz="1400" dirty="0"/>
              <a:t>Carefully review policies and promotion criteria</a:t>
            </a:r>
          </a:p>
          <a:p>
            <a:pPr marL="285750" indent="-285750">
              <a:buFont typeface="Arial" panose="020B0604020202020204" pitchFamily="34" charset="0"/>
              <a:buChar char="•"/>
            </a:pPr>
            <a:r>
              <a:rPr lang="en-US" sz="1400" dirty="0"/>
              <a:t>Review and discuss each file</a:t>
            </a:r>
          </a:p>
          <a:p>
            <a:pPr marL="285750" indent="-285750">
              <a:buFont typeface="Arial" panose="020B0604020202020204" pitchFamily="34" charset="0"/>
              <a:buChar char="•"/>
            </a:pPr>
            <a:r>
              <a:rPr lang="en-US" sz="1400" dirty="0"/>
              <a:t>Vote on each file</a:t>
            </a:r>
          </a:p>
          <a:p>
            <a:pPr marL="285750" indent="-285750">
              <a:buFont typeface="Arial" panose="020B0604020202020204" pitchFamily="34" charset="0"/>
              <a:buChar char="•"/>
            </a:pPr>
            <a:r>
              <a:rPr lang="en-US" sz="1400" dirty="0"/>
              <a:t>Write a 2-3 page letter describing your case, process, and vote</a:t>
            </a:r>
          </a:p>
          <a:p>
            <a:pPr marL="285750" indent="-285750">
              <a:buFont typeface="Arial" panose="020B0604020202020204" pitchFamily="34" charset="0"/>
              <a:buChar char="•"/>
            </a:pPr>
            <a:r>
              <a:rPr lang="en-US" sz="1400" dirty="0"/>
              <a:t>*COE TTF - Post-tenure reviews &amp; endowed professorship</a:t>
            </a:r>
          </a:p>
          <a:p>
            <a:endParaRPr lang="en-US" dirty="0"/>
          </a:p>
          <a:p>
            <a:endParaRPr lang="en-US" dirty="0"/>
          </a:p>
        </p:txBody>
      </p:sp>
    </p:spTree>
    <p:extLst>
      <p:ext uri="{BB962C8B-B14F-4D97-AF65-F5344CB8AC3E}">
        <p14:creationId xmlns:p14="http://schemas.microsoft.com/office/powerpoint/2010/main" val="763323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D6FE2-5B91-4011-BBE3-96711F7B0A88}"/>
              </a:ext>
            </a:extLst>
          </p:cNvPr>
          <p:cNvSpPr>
            <a:spLocks noGrp="1"/>
          </p:cNvSpPr>
          <p:nvPr>
            <p:ph type="title"/>
          </p:nvPr>
        </p:nvSpPr>
        <p:spPr/>
        <p:txBody>
          <a:bodyPr/>
          <a:lstStyle/>
          <a:p>
            <a:r>
              <a:rPr lang="en-US" dirty="0"/>
              <a:t>Dean’s Office</a:t>
            </a:r>
          </a:p>
        </p:txBody>
      </p:sp>
      <p:sp>
        <p:nvSpPr>
          <p:cNvPr id="3" name="Content Placeholder 2">
            <a:extLst>
              <a:ext uri="{FF2B5EF4-FFF2-40B4-BE49-F238E27FC236}">
                <a16:creationId xmlns:a16="http://schemas.microsoft.com/office/drawing/2014/main" id="{EB3BD247-D877-4698-839B-791E5514B37D}"/>
              </a:ext>
            </a:extLst>
          </p:cNvPr>
          <p:cNvSpPr>
            <a:spLocks noGrp="1"/>
          </p:cNvSpPr>
          <p:nvPr>
            <p:ph idx="1"/>
          </p:nvPr>
        </p:nvSpPr>
        <p:spPr/>
        <p:txBody>
          <a:bodyPr/>
          <a:lstStyle/>
          <a:p>
            <a:pPr marL="1028700" lvl="3" indent="0">
              <a:buNone/>
            </a:pPr>
            <a:endParaRPr lang="en-US" dirty="0"/>
          </a:p>
          <a:p>
            <a:pPr marL="1028700" lvl="3" indent="0">
              <a:buNone/>
            </a:pPr>
            <a:endParaRPr lang="en-US" dirty="0"/>
          </a:p>
          <a:p>
            <a:pPr marL="1028700" lvl="3" indent="0">
              <a:buNone/>
            </a:pPr>
            <a:r>
              <a:rPr lang="en-US" dirty="0"/>
              <a:t>Amanda Boehringer		Amy Green		Dean Kamphaus		</a:t>
            </a:r>
          </a:p>
          <a:p>
            <a:pPr marL="0" indent="0">
              <a:buNone/>
            </a:pPr>
            <a:endParaRPr lang="en-US" dirty="0"/>
          </a:p>
        </p:txBody>
      </p:sp>
      <p:pic>
        <p:nvPicPr>
          <p:cNvPr id="4" name="Picture 3">
            <a:extLst>
              <a:ext uri="{FF2B5EF4-FFF2-40B4-BE49-F238E27FC236}">
                <a16:creationId xmlns:a16="http://schemas.microsoft.com/office/drawing/2014/main" id="{ECA9540D-B692-4543-B9BA-EEF0A503C00B}"/>
              </a:ext>
            </a:extLst>
          </p:cNvPr>
          <p:cNvPicPr>
            <a:picLocks noChangeAspect="1"/>
          </p:cNvPicPr>
          <p:nvPr/>
        </p:nvPicPr>
        <p:blipFill>
          <a:blip r:embed="rId2"/>
          <a:stretch>
            <a:fillRect/>
          </a:stretch>
        </p:blipFill>
        <p:spPr>
          <a:xfrm>
            <a:off x="1841766" y="2744648"/>
            <a:ext cx="1347187" cy="2020782"/>
          </a:xfrm>
          <a:prstGeom prst="rect">
            <a:avLst/>
          </a:prstGeom>
        </p:spPr>
      </p:pic>
      <p:pic>
        <p:nvPicPr>
          <p:cNvPr id="5" name="Picture 4">
            <a:extLst>
              <a:ext uri="{FF2B5EF4-FFF2-40B4-BE49-F238E27FC236}">
                <a16:creationId xmlns:a16="http://schemas.microsoft.com/office/drawing/2014/main" id="{68B1F0FA-35AD-4F31-BFA5-4703B84300B8}"/>
              </a:ext>
            </a:extLst>
          </p:cNvPr>
          <p:cNvPicPr>
            <a:picLocks noChangeAspect="1"/>
          </p:cNvPicPr>
          <p:nvPr/>
        </p:nvPicPr>
        <p:blipFill>
          <a:blip r:embed="rId3"/>
          <a:stretch>
            <a:fillRect/>
          </a:stretch>
        </p:blipFill>
        <p:spPr>
          <a:xfrm>
            <a:off x="6206601" y="2744648"/>
            <a:ext cx="1366003" cy="2020782"/>
          </a:xfrm>
          <a:prstGeom prst="rect">
            <a:avLst/>
          </a:prstGeom>
        </p:spPr>
      </p:pic>
      <p:sp>
        <p:nvSpPr>
          <p:cNvPr id="6" name="Star: 5 Points 5">
            <a:extLst>
              <a:ext uri="{FF2B5EF4-FFF2-40B4-BE49-F238E27FC236}">
                <a16:creationId xmlns:a16="http://schemas.microsoft.com/office/drawing/2014/main" id="{98C710DA-7CC6-4F4B-A008-F00CDF559345}"/>
              </a:ext>
            </a:extLst>
          </p:cNvPr>
          <p:cNvSpPr/>
          <p:nvPr/>
        </p:nvSpPr>
        <p:spPr>
          <a:xfrm>
            <a:off x="3188953" y="2800520"/>
            <a:ext cx="196828" cy="200242"/>
          </a:xfrm>
          <a:prstGeom prst="star5">
            <a:avLst/>
          </a:prstGeom>
          <a:solidFill>
            <a:schemeClr val="bg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CEFA3F4-8577-4E5C-BA49-165FE2C3A350}"/>
              </a:ext>
            </a:extLst>
          </p:cNvPr>
          <p:cNvPicPr>
            <a:picLocks noChangeAspect="1"/>
          </p:cNvPicPr>
          <p:nvPr/>
        </p:nvPicPr>
        <p:blipFill>
          <a:blip r:embed="rId4"/>
          <a:stretch>
            <a:fillRect/>
          </a:stretch>
        </p:blipFill>
        <p:spPr>
          <a:xfrm>
            <a:off x="1593066" y="2761629"/>
            <a:ext cx="335309" cy="317019"/>
          </a:xfrm>
          <a:prstGeom prst="rect">
            <a:avLst/>
          </a:prstGeom>
        </p:spPr>
      </p:pic>
      <p:pic>
        <p:nvPicPr>
          <p:cNvPr id="8" name="Picture 7">
            <a:extLst>
              <a:ext uri="{FF2B5EF4-FFF2-40B4-BE49-F238E27FC236}">
                <a16:creationId xmlns:a16="http://schemas.microsoft.com/office/drawing/2014/main" id="{91DBA658-047B-4F86-B575-E593B41E7AAD}"/>
              </a:ext>
            </a:extLst>
          </p:cNvPr>
          <p:cNvPicPr>
            <a:picLocks noChangeAspect="1"/>
          </p:cNvPicPr>
          <p:nvPr/>
        </p:nvPicPr>
        <p:blipFill>
          <a:blip r:embed="rId4"/>
          <a:stretch>
            <a:fillRect/>
          </a:stretch>
        </p:blipFill>
        <p:spPr>
          <a:xfrm>
            <a:off x="2784404" y="2533824"/>
            <a:ext cx="335309" cy="317019"/>
          </a:xfrm>
          <a:prstGeom prst="rect">
            <a:avLst/>
          </a:prstGeom>
        </p:spPr>
      </p:pic>
      <p:pic>
        <p:nvPicPr>
          <p:cNvPr id="9" name="Picture 8">
            <a:extLst>
              <a:ext uri="{FF2B5EF4-FFF2-40B4-BE49-F238E27FC236}">
                <a16:creationId xmlns:a16="http://schemas.microsoft.com/office/drawing/2014/main" id="{09EBE0EA-61F5-404A-A502-6C9E9A585D54}"/>
              </a:ext>
            </a:extLst>
          </p:cNvPr>
          <p:cNvPicPr>
            <a:picLocks noChangeAspect="1"/>
          </p:cNvPicPr>
          <p:nvPr/>
        </p:nvPicPr>
        <p:blipFill>
          <a:blip r:embed="rId4"/>
          <a:stretch>
            <a:fillRect/>
          </a:stretch>
        </p:blipFill>
        <p:spPr>
          <a:xfrm>
            <a:off x="1593065" y="3462334"/>
            <a:ext cx="335309" cy="317019"/>
          </a:xfrm>
          <a:prstGeom prst="rect">
            <a:avLst/>
          </a:prstGeom>
        </p:spPr>
      </p:pic>
      <p:pic>
        <p:nvPicPr>
          <p:cNvPr id="10" name="Picture 9">
            <a:extLst>
              <a:ext uri="{FF2B5EF4-FFF2-40B4-BE49-F238E27FC236}">
                <a16:creationId xmlns:a16="http://schemas.microsoft.com/office/drawing/2014/main" id="{C5A29CCF-081D-472D-88FB-5DD4E469B500}"/>
              </a:ext>
            </a:extLst>
          </p:cNvPr>
          <p:cNvPicPr>
            <a:picLocks noChangeAspect="1"/>
          </p:cNvPicPr>
          <p:nvPr/>
        </p:nvPicPr>
        <p:blipFill>
          <a:blip r:embed="rId5"/>
          <a:stretch>
            <a:fillRect/>
          </a:stretch>
        </p:blipFill>
        <p:spPr>
          <a:xfrm>
            <a:off x="3316634" y="3174852"/>
            <a:ext cx="231668" cy="243861"/>
          </a:xfrm>
          <a:prstGeom prst="rect">
            <a:avLst/>
          </a:prstGeom>
        </p:spPr>
      </p:pic>
      <p:pic>
        <p:nvPicPr>
          <p:cNvPr id="11" name="Picture 10">
            <a:extLst>
              <a:ext uri="{FF2B5EF4-FFF2-40B4-BE49-F238E27FC236}">
                <a16:creationId xmlns:a16="http://schemas.microsoft.com/office/drawing/2014/main" id="{0931AF7D-2214-4699-88DF-A37A2719FB35}"/>
              </a:ext>
            </a:extLst>
          </p:cNvPr>
          <p:cNvPicPr>
            <a:picLocks noChangeAspect="1"/>
          </p:cNvPicPr>
          <p:nvPr/>
        </p:nvPicPr>
        <p:blipFill>
          <a:blip r:embed="rId5"/>
          <a:stretch>
            <a:fillRect/>
          </a:stretch>
        </p:blipFill>
        <p:spPr>
          <a:xfrm>
            <a:off x="1982592" y="2556659"/>
            <a:ext cx="231668" cy="243861"/>
          </a:xfrm>
          <a:prstGeom prst="rect">
            <a:avLst/>
          </a:prstGeom>
        </p:spPr>
      </p:pic>
      <p:pic>
        <p:nvPicPr>
          <p:cNvPr id="12" name="Picture 11">
            <a:extLst>
              <a:ext uri="{FF2B5EF4-FFF2-40B4-BE49-F238E27FC236}">
                <a16:creationId xmlns:a16="http://schemas.microsoft.com/office/drawing/2014/main" id="{CD86C439-AE1E-48D9-B58C-F85BC4F91A79}"/>
              </a:ext>
            </a:extLst>
          </p:cNvPr>
          <p:cNvPicPr>
            <a:picLocks noChangeAspect="1"/>
          </p:cNvPicPr>
          <p:nvPr/>
        </p:nvPicPr>
        <p:blipFill>
          <a:blip r:embed="rId4"/>
          <a:stretch>
            <a:fillRect/>
          </a:stretch>
        </p:blipFill>
        <p:spPr>
          <a:xfrm>
            <a:off x="3188953" y="3540220"/>
            <a:ext cx="335309" cy="317019"/>
          </a:xfrm>
          <a:prstGeom prst="rect">
            <a:avLst/>
          </a:prstGeom>
        </p:spPr>
      </p:pic>
      <p:pic>
        <p:nvPicPr>
          <p:cNvPr id="13" name="Picture 12">
            <a:extLst>
              <a:ext uri="{FF2B5EF4-FFF2-40B4-BE49-F238E27FC236}">
                <a16:creationId xmlns:a16="http://schemas.microsoft.com/office/drawing/2014/main" id="{76E71F75-A4F3-4229-91C0-2A44665BB9E9}"/>
              </a:ext>
            </a:extLst>
          </p:cNvPr>
          <p:cNvPicPr>
            <a:picLocks noChangeAspect="1"/>
          </p:cNvPicPr>
          <p:nvPr/>
        </p:nvPicPr>
        <p:blipFill>
          <a:blip r:embed="rId5"/>
          <a:stretch>
            <a:fillRect/>
          </a:stretch>
        </p:blipFill>
        <p:spPr>
          <a:xfrm>
            <a:off x="2399525" y="2487781"/>
            <a:ext cx="231668" cy="243861"/>
          </a:xfrm>
          <a:prstGeom prst="rect">
            <a:avLst/>
          </a:prstGeom>
        </p:spPr>
      </p:pic>
      <p:sp>
        <p:nvSpPr>
          <p:cNvPr id="14" name="TextBox 13">
            <a:extLst>
              <a:ext uri="{FF2B5EF4-FFF2-40B4-BE49-F238E27FC236}">
                <a16:creationId xmlns:a16="http://schemas.microsoft.com/office/drawing/2014/main" id="{4D9F0AF9-EE85-4D9B-A237-C7ED18ABB3A7}"/>
              </a:ext>
            </a:extLst>
          </p:cNvPr>
          <p:cNvSpPr txBox="1"/>
          <p:nvPr/>
        </p:nvSpPr>
        <p:spPr>
          <a:xfrm>
            <a:off x="5634033" y="5042019"/>
            <a:ext cx="2646842" cy="1077218"/>
          </a:xfrm>
          <a:prstGeom prst="rect">
            <a:avLst/>
          </a:prstGeom>
          <a:noFill/>
        </p:spPr>
        <p:txBody>
          <a:bodyPr wrap="square" rtlCol="0">
            <a:spAutoFit/>
          </a:bodyPr>
          <a:lstStyle/>
          <a:p>
            <a:pPr algn="ctr"/>
            <a:r>
              <a:rPr lang="en-US" sz="1400" u="sng" dirty="0"/>
              <a:t>2020-21</a:t>
            </a:r>
          </a:p>
          <a:p>
            <a:pPr marL="171450" indent="-171450" algn="ctr">
              <a:buFont typeface="Arial" panose="020B0604020202020204" pitchFamily="34" charset="0"/>
              <a:buChar char="•"/>
            </a:pPr>
            <a:r>
              <a:rPr lang="en-US" sz="1200" dirty="0"/>
              <a:t>19 promotion reviews</a:t>
            </a:r>
          </a:p>
          <a:p>
            <a:pPr marL="171450" indent="-171450" algn="ctr">
              <a:buFont typeface="Arial" panose="020B0604020202020204" pitchFamily="34" charset="0"/>
              <a:buChar char="•"/>
            </a:pPr>
            <a:r>
              <a:rPr lang="en-US" sz="1200" dirty="0"/>
              <a:t>6 additional major reviews</a:t>
            </a:r>
          </a:p>
          <a:p>
            <a:pPr algn="ctr"/>
            <a:endParaRPr lang="en-US" sz="1400" dirty="0"/>
          </a:p>
          <a:p>
            <a:pPr algn="ctr"/>
            <a:r>
              <a:rPr lang="en-US" sz="1200" dirty="0"/>
              <a:t>     25 letters + individual meetings!</a:t>
            </a:r>
          </a:p>
        </p:txBody>
      </p:sp>
    </p:spTree>
    <p:extLst>
      <p:ext uri="{BB962C8B-B14F-4D97-AF65-F5344CB8AC3E}">
        <p14:creationId xmlns:p14="http://schemas.microsoft.com/office/powerpoint/2010/main" val="1594542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6EE2A-6D1D-4A71-AC35-AAFF7E60785A}"/>
              </a:ext>
            </a:extLst>
          </p:cNvPr>
          <p:cNvSpPr>
            <a:spLocks noGrp="1"/>
          </p:cNvSpPr>
          <p:nvPr>
            <p:ph type="title"/>
          </p:nvPr>
        </p:nvSpPr>
        <p:spPr/>
        <p:txBody>
          <a:bodyPr/>
          <a:lstStyle/>
          <a:p>
            <a:r>
              <a:rPr lang="en-US" dirty="0"/>
              <a:t>Please Prepare for </a:t>
            </a:r>
            <a:r>
              <a:rPr lang="en-US" u="sng" dirty="0"/>
              <a:t>YOUR</a:t>
            </a:r>
            <a:r>
              <a:rPr lang="en-US" dirty="0"/>
              <a:t> Promotion</a:t>
            </a:r>
          </a:p>
        </p:txBody>
      </p:sp>
      <p:sp>
        <p:nvSpPr>
          <p:cNvPr id="3" name="Content Placeholder 2">
            <a:extLst>
              <a:ext uri="{FF2B5EF4-FFF2-40B4-BE49-F238E27FC236}">
                <a16:creationId xmlns:a16="http://schemas.microsoft.com/office/drawing/2014/main" id="{93F5030E-EEF8-4831-8B19-44A4315777ED}"/>
              </a:ext>
            </a:extLst>
          </p:cNvPr>
          <p:cNvSpPr>
            <a:spLocks noGrp="1"/>
          </p:cNvSpPr>
          <p:nvPr>
            <p:ph idx="1"/>
          </p:nvPr>
        </p:nvSpPr>
        <p:spPr>
          <a:xfrm>
            <a:off x="628650" y="1825624"/>
            <a:ext cx="7886700" cy="4667249"/>
          </a:xfrm>
        </p:spPr>
        <p:txBody>
          <a:bodyPr>
            <a:normAutofit fontScale="92500" lnSpcReduction="20000"/>
          </a:bodyPr>
          <a:lstStyle/>
          <a:p>
            <a:r>
              <a:rPr lang="en-US" dirty="0"/>
              <a:t>As I have tried to convey in this presentation, there are an incredibly large number of people working very hard on making your promotion a success.</a:t>
            </a:r>
          </a:p>
          <a:p>
            <a:pPr lvl="1"/>
            <a:r>
              <a:rPr lang="en-US" dirty="0"/>
              <a:t>Department Heads and Research Unit Directors </a:t>
            </a:r>
          </a:p>
          <a:p>
            <a:pPr lvl="1"/>
            <a:r>
              <a:rPr lang="en-US" dirty="0"/>
              <a:t>Department and research unit faculty </a:t>
            </a:r>
          </a:p>
          <a:p>
            <a:pPr lvl="1"/>
            <a:r>
              <a:rPr lang="en-US" dirty="0"/>
              <a:t>Your colleagues on the COE promotion committees </a:t>
            </a:r>
          </a:p>
          <a:p>
            <a:pPr lvl="1"/>
            <a:r>
              <a:rPr lang="en-US" dirty="0"/>
              <a:t>Numerous people from the dean’s office </a:t>
            </a:r>
          </a:p>
          <a:p>
            <a:r>
              <a:rPr lang="en-US" dirty="0"/>
              <a:t>We all take this very seriously because we want </a:t>
            </a:r>
            <a:r>
              <a:rPr lang="en-US" u="sng" dirty="0"/>
              <a:t>YOU</a:t>
            </a:r>
            <a:r>
              <a:rPr lang="en-US" dirty="0"/>
              <a:t> to be successfully promoted.</a:t>
            </a:r>
          </a:p>
          <a:p>
            <a:r>
              <a:rPr lang="en-US" dirty="0"/>
              <a:t>Despite this, it is not uncommon for us to hear…why do I have to do that….I don’t have time to do this….I’m just going to do it this way instead…and sometimes flat out “I’m not doing this or that”</a:t>
            </a:r>
          </a:p>
          <a:p>
            <a:r>
              <a:rPr lang="en-US" dirty="0"/>
              <a:t>This process really depends on you and your commitment to taking the process seriously. The guidance you receive from department heads and us is not an attempt on our part to make you waste your time preparing unnecessary materials….Rather, we actually have an intimate understanding of this entire process and our ONLY goal is to facilitate your successful promotion</a:t>
            </a:r>
          </a:p>
        </p:txBody>
      </p:sp>
    </p:spTree>
    <p:extLst>
      <p:ext uri="{BB962C8B-B14F-4D97-AF65-F5344CB8AC3E}">
        <p14:creationId xmlns:p14="http://schemas.microsoft.com/office/powerpoint/2010/main" val="2229423919"/>
      </p:ext>
    </p:extLst>
  </p:cSld>
  <p:clrMapOvr>
    <a:masterClrMapping/>
  </p:clrMapOvr>
</p:sld>
</file>

<file path=ppt/theme/theme1.xml><?xml version="1.0" encoding="utf-8"?>
<a:theme xmlns:a="http://schemas.openxmlformats.org/drawingml/2006/main" name="Office Theme">
  <a:themeElements>
    <a:clrScheme name="UO COE">
      <a:dk1>
        <a:srgbClr val="000000"/>
      </a:dk1>
      <a:lt1>
        <a:srgbClr val="FEFB00"/>
      </a:lt1>
      <a:dk2>
        <a:srgbClr val="004000"/>
      </a:dk2>
      <a:lt2>
        <a:srgbClr val="FFD340"/>
      </a:lt2>
      <a:accent1>
        <a:srgbClr val="007642"/>
      </a:accent1>
      <a:accent2>
        <a:srgbClr val="A9A600"/>
      </a:accent2>
      <a:accent3>
        <a:srgbClr val="A9A9A9"/>
      </a:accent3>
      <a:accent4>
        <a:srgbClr val="D5D241"/>
      </a:accent4>
      <a:accent5>
        <a:srgbClr val="75D4D5"/>
      </a:accent5>
      <a:accent6>
        <a:srgbClr val="70AD47"/>
      </a:accent6>
      <a:hlink>
        <a:srgbClr val="007642"/>
      </a:hlink>
      <a:folHlink>
        <a:srgbClr val="AB15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E Green Curve standard" id="{53DE9B7D-4936-B74F-B266-B30E78904209}" vid="{3F52AD8A-E08A-904E-A9CC-C19D2FFD94B5}"/>
    </a:ext>
  </a:extLst>
</a:theme>
</file>

<file path=ppt/theme/theme2.xml><?xml version="1.0" encoding="utf-8"?>
<a:theme xmlns:a="http://schemas.openxmlformats.org/drawingml/2006/main" name="Custom Design">
  <a:themeElements>
    <a:clrScheme name="UO COE">
      <a:dk1>
        <a:srgbClr val="000000"/>
      </a:dk1>
      <a:lt1>
        <a:srgbClr val="FEFB00"/>
      </a:lt1>
      <a:dk2>
        <a:srgbClr val="004000"/>
      </a:dk2>
      <a:lt2>
        <a:srgbClr val="FFD340"/>
      </a:lt2>
      <a:accent1>
        <a:srgbClr val="007642"/>
      </a:accent1>
      <a:accent2>
        <a:srgbClr val="A9A600"/>
      </a:accent2>
      <a:accent3>
        <a:srgbClr val="A9A9A9"/>
      </a:accent3>
      <a:accent4>
        <a:srgbClr val="D5D241"/>
      </a:accent4>
      <a:accent5>
        <a:srgbClr val="75D4D5"/>
      </a:accent5>
      <a:accent6>
        <a:srgbClr val="70AD47"/>
      </a:accent6>
      <a:hlink>
        <a:srgbClr val="007642"/>
      </a:hlink>
      <a:folHlink>
        <a:srgbClr val="AB15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E Green Curve standard" id="{53DE9B7D-4936-B74F-B266-B30E78904209}" vid="{5C8C87FA-501A-0340-8E29-55FB5F2C779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D239B47D6A944B818B9D86DB567E42" ma:contentTypeVersion="10" ma:contentTypeDescription="Create a new document." ma:contentTypeScope="" ma:versionID="db39ac5e8d36443dc13a1b579bc0007a">
  <xsd:schema xmlns:xsd="http://www.w3.org/2001/XMLSchema" xmlns:xs="http://www.w3.org/2001/XMLSchema" xmlns:p="http://schemas.microsoft.com/office/2006/metadata/properties" xmlns:ns3="9aa1e0e6-2716-45b6-85b5-b4f8c8f3a69c" targetNamespace="http://schemas.microsoft.com/office/2006/metadata/properties" ma:root="true" ma:fieldsID="ebf9106b47f0f1a770e7e890a603c4e6" ns3:_="">
    <xsd:import namespace="9aa1e0e6-2716-45b6-85b5-b4f8c8f3a69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a1e0e6-2716-45b6-85b5-b4f8c8f3a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AB338D-47E4-4ECB-A86C-3972779963D0}">
  <ds:schemaRefs>
    <ds:schemaRef ds:uri="http://schemas.microsoft.com/office/2006/metadata/properties"/>
    <ds:schemaRef ds:uri="http://schemas.microsoft.com/office/infopath/2007/PartnerControls"/>
    <ds:schemaRef ds:uri="http://schemas.openxmlformats.org/package/2006/metadata/core-properties"/>
    <ds:schemaRef ds:uri="http://purl.org/dc/dcmitype/"/>
    <ds:schemaRef ds:uri="http://purl.org/dc/terms/"/>
    <ds:schemaRef ds:uri="http://www.w3.org/XML/1998/namespace"/>
    <ds:schemaRef ds:uri="http://schemas.microsoft.com/office/2006/documentManagement/types"/>
    <ds:schemaRef ds:uri="9aa1e0e6-2716-45b6-85b5-b4f8c8f3a69c"/>
    <ds:schemaRef ds:uri="http://purl.org/dc/elements/1.1/"/>
  </ds:schemaRefs>
</ds:datastoreItem>
</file>

<file path=customXml/itemProps2.xml><?xml version="1.0" encoding="utf-8"?>
<ds:datastoreItem xmlns:ds="http://schemas.openxmlformats.org/officeDocument/2006/customXml" ds:itemID="{A6B22CFB-A97A-4990-AB1B-5AB3B805DB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a1e0e6-2716-45b6-85b5-b4f8c8f3a6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47F6AC-1773-465B-8741-C4BDBD8053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COE Curve Green standard</Template>
  <TotalTime>483</TotalTime>
  <Words>968</Words>
  <Application>Microsoft Office PowerPoint</Application>
  <PresentationFormat>On-screen Show (4:3)</PresentationFormat>
  <Paragraphs>125</Paragraphs>
  <Slides>11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vt:i4>
      </vt:variant>
    </vt:vector>
  </HeadingPairs>
  <TitlesOfParts>
    <vt:vector size="15" baseType="lpstr">
      <vt:lpstr>Arial</vt:lpstr>
      <vt:lpstr>Calibri</vt:lpstr>
      <vt:lpstr>Office Theme</vt:lpstr>
      <vt:lpstr>Custom Design</vt:lpstr>
      <vt:lpstr>Faculty Development &amp; Promotions</vt:lpstr>
      <vt:lpstr>TTF Promotions</vt:lpstr>
      <vt:lpstr>CNTTF Promotions </vt:lpstr>
      <vt:lpstr>CNTTF Promotions cont..</vt:lpstr>
      <vt:lpstr>Gratitude &amp; Appreciation</vt:lpstr>
      <vt:lpstr>Gratitude &amp; Appreciation</vt:lpstr>
      <vt:lpstr>Gratitude &amp; Appreciation</vt:lpstr>
      <vt:lpstr>Dean’s Office</vt:lpstr>
      <vt:lpstr>Please Prepare for YOUR Promotion</vt:lpstr>
      <vt:lpstr>Therefore…..</vt:lpstr>
      <vt:lpstr>Going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Development &amp; Promotions</dc:title>
  <dc:creator>Chris Murray</dc:creator>
  <cp:lastModifiedBy>Chris Murray</cp:lastModifiedBy>
  <cp:revision>38</cp:revision>
  <dcterms:created xsi:type="dcterms:W3CDTF">2020-12-11T07:01:10Z</dcterms:created>
  <dcterms:modified xsi:type="dcterms:W3CDTF">2021-06-05T07:04:27Z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0x010100F8D239B47D6A944B818B9D86DB567E42</vt:lpwstr>
  </property>
</Properties>
</file>