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12"/>
  </p:notesMasterIdLst>
  <p:handoutMasterIdLst>
    <p:handoutMasterId r:id="rId13"/>
  </p:handoutMasterIdLst>
  <p:sldIdLst>
    <p:sldId id="262" r:id="rId3"/>
    <p:sldId id="354" r:id="rId4"/>
    <p:sldId id="351" r:id="rId5"/>
    <p:sldId id="353" r:id="rId6"/>
    <p:sldId id="345" r:id="rId7"/>
    <p:sldId id="339" r:id="rId8"/>
    <p:sldId id="355" r:id="rId9"/>
    <p:sldId id="358" r:id="rId10"/>
    <p:sldId id="359" r:id="rId11"/>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Krabiel" initials="CK" lastIdx="4" clrIdx="0">
    <p:extLst>
      <p:ext uri="{19B8F6BF-5375-455C-9EA6-DF929625EA0E}">
        <p15:presenceInfo xmlns:p15="http://schemas.microsoft.com/office/powerpoint/2012/main" userId="S-1-5-21-2613503727-1553357937-2150718590-1895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9B12"/>
    <a:srgbClr val="B876EA"/>
    <a:srgbClr val="A4EF4A"/>
    <a:srgbClr val="84CBC5"/>
    <a:srgbClr val="2980B9"/>
    <a:srgbClr val="A6C124"/>
    <a:srgbClr val="F2F2F2"/>
    <a:srgbClr val="A2D52F"/>
    <a:srgbClr val="617AF9"/>
    <a:srgbClr val="1247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63" autoAdjust="0"/>
    <p:restoredTop sz="94125" autoAdjust="0"/>
  </p:normalViewPr>
  <p:slideViewPr>
    <p:cSldViewPr snapToGrid="0" snapToObjects="1">
      <p:cViewPr varScale="1">
        <p:scale>
          <a:sx n="105" d="100"/>
          <a:sy n="105" d="100"/>
        </p:scale>
        <p:origin x="133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2328"/>
    </p:cViewPr>
  </p:sorterViewPr>
  <p:notesViewPr>
    <p:cSldViewPr snapToGrid="0" snapToObjects="1">
      <p:cViewPr varScale="1">
        <p:scale>
          <a:sx n="51" d="100"/>
          <a:sy n="51" d="100"/>
        </p:scale>
        <p:origin x="262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24T10:33:18.951"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8"/>
          </a:xfrm>
          <a:prstGeom prst="rect">
            <a:avLst/>
          </a:prstGeom>
        </p:spPr>
        <p:txBody>
          <a:bodyPr vert="horz" lIns="92960" tIns="46480" rIns="92960" bIns="46480" rtlCol="0"/>
          <a:lstStyle>
            <a:lvl1pPr algn="l">
              <a:defRPr sz="1200"/>
            </a:lvl1pPr>
          </a:lstStyle>
          <a:p>
            <a:endParaRPr lang="en-US" dirty="0"/>
          </a:p>
        </p:txBody>
      </p:sp>
      <p:sp>
        <p:nvSpPr>
          <p:cNvPr id="3" name="Date Placeholder 2"/>
          <p:cNvSpPr>
            <a:spLocks noGrp="1"/>
          </p:cNvSpPr>
          <p:nvPr>
            <p:ph type="dt" sz="quarter" idx="1"/>
          </p:nvPr>
        </p:nvSpPr>
        <p:spPr>
          <a:xfrm>
            <a:off x="3956551" y="0"/>
            <a:ext cx="3026833" cy="465798"/>
          </a:xfrm>
          <a:prstGeom prst="rect">
            <a:avLst/>
          </a:prstGeom>
        </p:spPr>
        <p:txBody>
          <a:bodyPr vert="horz" lIns="92960" tIns="46480" rIns="92960" bIns="46480" rtlCol="0"/>
          <a:lstStyle>
            <a:lvl1pPr algn="r">
              <a:defRPr sz="1200"/>
            </a:lvl1pPr>
          </a:lstStyle>
          <a:p>
            <a:fld id="{1E0662A0-B8FF-4453-81C0-E1EE7F56619E}" type="datetimeFigureOut">
              <a:rPr lang="en-US" smtClean="0"/>
              <a:t>1/7/2022</a:t>
            </a:fld>
            <a:endParaRPr lang="en-US" dirty="0"/>
          </a:p>
        </p:txBody>
      </p:sp>
      <p:sp>
        <p:nvSpPr>
          <p:cNvPr id="4" name="Footer Placeholder 3"/>
          <p:cNvSpPr>
            <a:spLocks noGrp="1"/>
          </p:cNvSpPr>
          <p:nvPr>
            <p:ph type="ftr" sz="quarter" idx="2"/>
          </p:nvPr>
        </p:nvSpPr>
        <p:spPr>
          <a:xfrm>
            <a:off x="0" y="8817905"/>
            <a:ext cx="3026833" cy="465797"/>
          </a:xfrm>
          <a:prstGeom prst="rect">
            <a:avLst/>
          </a:prstGeom>
        </p:spPr>
        <p:txBody>
          <a:bodyPr vert="horz" lIns="92960" tIns="46480" rIns="92960" bIns="464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1" y="8817905"/>
            <a:ext cx="3026833" cy="465797"/>
          </a:xfrm>
          <a:prstGeom prst="rect">
            <a:avLst/>
          </a:prstGeom>
        </p:spPr>
        <p:txBody>
          <a:bodyPr vert="horz" lIns="92960" tIns="46480" rIns="92960" bIns="46480" rtlCol="0" anchor="b"/>
          <a:lstStyle>
            <a:lvl1pPr algn="r">
              <a:defRPr sz="1200"/>
            </a:lvl1pPr>
          </a:lstStyle>
          <a:p>
            <a:fld id="{69588D75-4128-4AD6-8BE6-24C9EE669CB5}" type="slidenum">
              <a:rPr lang="en-US" smtClean="0"/>
              <a:t>‹#›</a:t>
            </a:fld>
            <a:endParaRPr lang="en-US" dirty="0"/>
          </a:p>
        </p:txBody>
      </p:sp>
    </p:spTree>
    <p:extLst>
      <p:ext uri="{BB962C8B-B14F-4D97-AF65-F5344CB8AC3E}">
        <p14:creationId xmlns:p14="http://schemas.microsoft.com/office/powerpoint/2010/main" val="3573772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8"/>
          </a:xfrm>
          <a:prstGeom prst="rect">
            <a:avLst/>
          </a:prstGeom>
        </p:spPr>
        <p:txBody>
          <a:bodyPr vert="horz" lIns="92960" tIns="46480" rIns="92960" bIns="46480" rtlCol="0"/>
          <a:lstStyle>
            <a:lvl1pPr algn="l">
              <a:defRPr sz="1200"/>
            </a:lvl1pPr>
          </a:lstStyle>
          <a:p>
            <a:endParaRPr lang="en-US" dirty="0"/>
          </a:p>
        </p:txBody>
      </p:sp>
      <p:sp>
        <p:nvSpPr>
          <p:cNvPr id="3" name="Date Placeholder 2"/>
          <p:cNvSpPr>
            <a:spLocks noGrp="1"/>
          </p:cNvSpPr>
          <p:nvPr>
            <p:ph type="dt" idx="1"/>
          </p:nvPr>
        </p:nvSpPr>
        <p:spPr>
          <a:xfrm>
            <a:off x="3956551" y="0"/>
            <a:ext cx="3026833" cy="465798"/>
          </a:xfrm>
          <a:prstGeom prst="rect">
            <a:avLst/>
          </a:prstGeom>
        </p:spPr>
        <p:txBody>
          <a:bodyPr vert="horz" lIns="92960" tIns="46480" rIns="92960" bIns="46480" rtlCol="0"/>
          <a:lstStyle>
            <a:lvl1pPr algn="r">
              <a:defRPr sz="1200"/>
            </a:lvl1pPr>
          </a:lstStyle>
          <a:p>
            <a:fld id="{7E3F8829-C72D-47E7-BF09-197CCD8D64F0}" type="datetimeFigureOut">
              <a:rPr lang="en-US" smtClean="0"/>
              <a:t>1/7/2022</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60" tIns="46480" rIns="92960" bIns="46480" rtlCol="0" anchor="ctr"/>
          <a:lstStyle/>
          <a:p>
            <a:endParaRPr lang="en-US" dirty="0"/>
          </a:p>
        </p:txBody>
      </p:sp>
      <p:sp>
        <p:nvSpPr>
          <p:cNvPr id="5" name="Notes Placeholder 4"/>
          <p:cNvSpPr>
            <a:spLocks noGrp="1"/>
          </p:cNvSpPr>
          <p:nvPr>
            <p:ph type="body" sz="quarter" idx="3"/>
          </p:nvPr>
        </p:nvSpPr>
        <p:spPr>
          <a:xfrm>
            <a:off x="698500" y="4467780"/>
            <a:ext cx="5588000" cy="3655457"/>
          </a:xfrm>
          <a:prstGeom prst="rect">
            <a:avLst/>
          </a:prstGeom>
        </p:spPr>
        <p:txBody>
          <a:bodyPr vert="horz" lIns="92960" tIns="46480" rIns="92960" bIns="464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3" cy="465797"/>
          </a:xfrm>
          <a:prstGeom prst="rect">
            <a:avLst/>
          </a:prstGeom>
        </p:spPr>
        <p:txBody>
          <a:bodyPr vert="horz" lIns="92960" tIns="46480" rIns="92960" bIns="464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3" cy="465797"/>
          </a:xfrm>
          <a:prstGeom prst="rect">
            <a:avLst/>
          </a:prstGeom>
        </p:spPr>
        <p:txBody>
          <a:bodyPr vert="horz" lIns="92960" tIns="46480" rIns="92960" bIns="46480" rtlCol="0" anchor="b"/>
          <a:lstStyle>
            <a:lvl1pPr algn="r">
              <a:defRPr sz="1200"/>
            </a:lvl1pPr>
          </a:lstStyle>
          <a:p>
            <a:fld id="{1F116DD9-8436-417C-905A-981F96BC044E}" type="slidenum">
              <a:rPr lang="en-US" smtClean="0"/>
              <a:t>‹#›</a:t>
            </a:fld>
            <a:endParaRPr lang="en-US" dirty="0"/>
          </a:p>
        </p:txBody>
      </p:sp>
    </p:spTree>
    <p:extLst>
      <p:ext uri="{BB962C8B-B14F-4D97-AF65-F5344CB8AC3E}">
        <p14:creationId xmlns:p14="http://schemas.microsoft.com/office/powerpoint/2010/main" val="1096060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16DD9-8436-417C-905A-981F96BC044E}" type="slidenum">
              <a:rPr lang="en-US" smtClean="0"/>
              <a:t>5</a:t>
            </a:fld>
            <a:endParaRPr lang="en-US" dirty="0"/>
          </a:p>
        </p:txBody>
      </p:sp>
    </p:spTree>
    <p:extLst>
      <p:ext uri="{BB962C8B-B14F-4D97-AF65-F5344CB8AC3E}">
        <p14:creationId xmlns:p14="http://schemas.microsoft.com/office/powerpoint/2010/main" val="272099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16DD9-8436-417C-905A-981F96BC044E}" type="slidenum">
              <a:rPr lang="en-US" smtClean="0"/>
              <a:t>6</a:t>
            </a:fld>
            <a:endParaRPr lang="en-US" dirty="0"/>
          </a:p>
        </p:txBody>
      </p:sp>
    </p:spTree>
    <p:extLst>
      <p:ext uri="{BB962C8B-B14F-4D97-AF65-F5344CB8AC3E}">
        <p14:creationId xmlns:p14="http://schemas.microsoft.com/office/powerpoint/2010/main" val="741535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11.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Master" Target="../slideMasters/slideMaster2.xml"/><Relationship Id="rId5" Type="http://schemas.microsoft.com/office/2007/relationships/hdphoto" Target="../media/hdphoto7.wdp"/><Relationship Id="rId4"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Master" Target="../slideMasters/slideMaster2.xml"/><Relationship Id="rId4" Type="http://schemas.microsoft.com/office/2007/relationships/hdphoto" Target="../media/hdphoto5.wdp"/></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885833"/>
            <a:ext cx="7772400" cy="1470025"/>
          </a:xfrm>
        </p:spPr>
        <p:txBody>
          <a:bodyPr/>
          <a:lstStyle/>
          <a:p>
            <a:r>
              <a:rPr lang="en-US" dirty="0"/>
              <a:t>Click to edit slide title</a:t>
            </a:r>
          </a:p>
        </p:txBody>
      </p:sp>
      <p:sp>
        <p:nvSpPr>
          <p:cNvPr id="3" name="Subtitle 2"/>
          <p:cNvSpPr>
            <a:spLocks noGrp="1"/>
          </p:cNvSpPr>
          <p:nvPr>
            <p:ph type="subTitle" idx="1" hasCustomPrompt="1"/>
          </p:nvPr>
        </p:nvSpPr>
        <p:spPr>
          <a:xfrm>
            <a:off x="685800" y="3886200"/>
            <a:ext cx="640080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slide subtitle</a:t>
            </a:r>
          </a:p>
        </p:txBody>
      </p:sp>
      <p:cxnSp>
        <p:nvCxnSpPr>
          <p:cNvPr id="4" name="Straight Connector 3"/>
          <p:cNvCxnSpPr/>
          <p:nvPr userDrawn="1"/>
        </p:nvCxnSpPr>
        <p:spPr>
          <a:xfrm>
            <a:off x="685800" y="3368360"/>
            <a:ext cx="4563533" cy="0"/>
          </a:xfrm>
          <a:prstGeom prst="line">
            <a:avLst/>
          </a:prstGeom>
          <a:ln w="19050" cmpd="sng">
            <a:solidFill>
              <a:schemeClr val="bg2"/>
            </a:solidFill>
            <a:headEnd type="oval"/>
            <a:tailEnd type="oval"/>
          </a:ln>
          <a:effectLst/>
        </p:spPr>
        <p:style>
          <a:lnRef idx="2">
            <a:schemeClr val="accent1"/>
          </a:lnRef>
          <a:fillRef idx="0">
            <a:schemeClr val="accent1"/>
          </a:fillRef>
          <a:effectRef idx="1">
            <a:schemeClr val="accent1"/>
          </a:effectRef>
          <a:fontRef idx="minor">
            <a:schemeClr val="tx1"/>
          </a:fontRef>
        </p:style>
      </p:cxnSp>
      <p:pic>
        <p:nvPicPr>
          <p:cNvPr id="5" name="Picture 4" descr="UOSignature-107-WHT-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3650" y="6052278"/>
            <a:ext cx="2743200" cy="571500"/>
          </a:xfrm>
          <a:prstGeom prst="rect">
            <a:avLst/>
          </a:prstGeom>
        </p:spPr>
      </p:pic>
    </p:spTree>
    <p:extLst>
      <p:ext uri="{BB962C8B-B14F-4D97-AF65-F5344CB8AC3E}">
        <p14:creationId xmlns:p14="http://schemas.microsoft.com/office/powerpoint/2010/main" val="101341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r Vision Video">
    <p:spTree>
      <p:nvGrpSpPr>
        <p:cNvPr id="1" name=""/>
        <p:cNvGrpSpPr/>
        <p:nvPr/>
      </p:nvGrpSpPr>
      <p:grpSpPr>
        <a:xfrm>
          <a:off x="0" y="0"/>
          <a:ext cx="0" cy="0"/>
          <a:chOff x="0" y="0"/>
          <a:chExt cx="0" cy="0"/>
        </a:xfrm>
      </p:grpSpPr>
      <p:sp>
        <p:nvSpPr>
          <p:cNvPr id="12" name="Rectangle 9"/>
          <p:cNvSpPr/>
          <p:nvPr userDrawn="1"/>
        </p:nvSpPr>
        <p:spPr>
          <a:xfrm>
            <a:off x="0" y="3578384"/>
            <a:ext cx="3099816" cy="1303287"/>
          </a:xfrm>
          <a:custGeom>
            <a:avLst/>
            <a:gdLst>
              <a:gd name="connsiteX0" fmla="*/ 0 w 6324600"/>
              <a:gd name="connsiteY0" fmla="*/ 0 h 685800"/>
              <a:gd name="connsiteX1" fmla="*/ 6324600 w 6324600"/>
              <a:gd name="connsiteY1" fmla="*/ 0 h 685800"/>
              <a:gd name="connsiteX2" fmla="*/ 6324600 w 6324600"/>
              <a:gd name="connsiteY2" fmla="*/ 685800 h 685800"/>
              <a:gd name="connsiteX3" fmla="*/ 0 w 6324600"/>
              <a:gd name="connsiteY3" fmla="*/ 685800 h 685800"/>
              <a:gd name="connsiteX4" fmla="*/ 0 w 6324600"/>
              <a:gd name="connsiteY4" fmla="*/ 0 h 685800"/>
              <a:gd name="connsiteX0" fmla="*/ 0 w 6324600"/>
              <a:gd name="connsiteY0" fmla="*/ 0 h 685800"/>
              <a:gd name="connsiteX1" fmla="*/ 6324600 w 6324600"/>
              <a:gd name="connsiteY1" fmla="*/ 0 h 685800"/>
              <a:gd name="connsiteX2" fmla="*/ 5642212 w 6324600"/>
              <a:gd name="connsiteY2" fmla="*/ 685800 h 685800"/>
              <a:gd name="connsiteX3" fmla="*/ 0 w 6324600"/>
              <a:gd name="connsiteY3" fmla="*/ 685800 h 685800"/>
              <a:gd name="connsiteX4" fmla="*/ 0 w 6324600"/>
              <a:gd name="connsiteY4" fmla="*/ 0 h 685800"/>
              <a:gd name="connsiteX0" fmla="*/ 0 w 6324600"/>
              <a:gd name="connsiteY0" fmla="*/ 0 h 685800"/>
              <a:gd name="connsiteX1" fmla="*/ 6324600 w 6324600"/>
              <a:gd name="connsiteY1" fmla="*/ 0 h 685800"/>
              <a:gd name="connsiteX2" fmla="*/ 6092588 w 6324600"/>
              <a:gd name="connsiteY2" fmla="*/ 685800 h 685800"/>
              <a:gd name="connsiteX3" fmla="*/ 0 w 6324600"/>
              <a:gd name="connsiteY3" fmla="*/ 685800 h 685800"/>
              <a:gd name="connsiteX4" fmla="*/ 0 w 6324600"/>
              <a:gd name="connsiteY4" fmla="*/ 0 h 685800"/>
              <a:gd name="connsiteX0" fmla="*/ 0 w 6297304"/>
              <a:gd name="connsiteY0" fmla="*/ 0 h 685800"/>
              <a:gd name="connsiteX1" fmla="*/ 6297304 w 6297304"/>
              <a:gd name="connsiteY1" fmla="*/ 0 h 685800"/>
              <a:gd name="connsiteX2" fmla="*/ 6092588 w 6297304"/>
              <a:gd name="connsiteY2" fmla="*/ 685800 h 685800"/>
              <a:gd name="connsiteX3" fmla="*/ 0 w 6297304"/>
              <a:gd name="connsiteY3" fmla="*/ 685800 h 685800"/>
              <a:gd name="connsiteX4" fmla="*/ 0 w 6297304"/>
              <a:gd name="connsiteY4" fmla="*/ 0 h 685800"/>
              <a:gd name="connsiteX0" fmla="*/ 0 w 6297304"/>
              <a:gd name="connsiteY0" fmla="*/ 0 h 685800"/>
              <a:gd name="connsiteX1" fmla="*/ 6297304 w 6297304"/>
              <a:gd name="connsiteY1" fmla="*/ 0 h 685800"/>
              <a:gd name="connsiteX2" fmla="*/ 5964421 w 6297304"/>
              <a:gd name="connsiteY2" fmla="*/ 676495 h 685800"/>
              <a:gd name="connsiteX3" fmla="*/ 0 w 6297304"/>
              <a:gd name="connsiteY3" fmla="*/ 685800 h 685800"/>
              <a:gd name="connsiteX4" fmla="*/ 0 w 6297304"/>
              <a:gd name="connsiteY4" fmla="*/ 0 h 685800"/>
              <a:gd name="connsiteX0" fmla="*/ 0 w 6297304"/>
              <a:gd name="connsiteY0" fmla="*/ 0 h 685800"/>
              <a:gd name="connsiteX1" fmla="*/ 6297304 w 6297304"/>
              <a:gd name="connsiteY1" fmla="*/ 0 h 685800"/>
              <a:gd name="connsiteX2" fmla="*/ 5938787 w 6297304"/>
              <a:gd name="connsiteY2" fmla="*/ 676495 h 685800"/>
              <a:gd name="connsiteX3" fmla="*/ 0 w 6297304"/>
              <a:gd name="connsiteY3" fmla="*/ 685800 h 685800"/>
              <a:gd name="connsiteX4" fmla="*/ 0 w 6297304"/>
              <a:gd name="connsiteY4" fmla="*/ 0 h 685800"/>
              <a:gd name="connsiteX0" fmla="*/ 0 w 6374206"/>
              <a:gd name="connsiteY0" fmla="*/ 0 h 685800"/>
              <a:gd name="connsiteX1" fmla="*/ 6374206 w 6374206"/>
              <a:gd name="connsiteY1" fmla="*/ 0 h 685800"/>
              <a:gd name="connsiteX2" fmla="*/ 5938787 w 6374206"/>
              <a:gd name="connsiteY2" fmla="*/ 676495 h 685800"/>
              <a:gd name="connsiteX3" fmla="*/ 0 w 6374206"/>
              <a:gd name="connsiteY3" fmla="*/ 685800 h 685800"/>
              <a:gd name="connsiteX4" fmla="*/ 0 w 6374206"/>
              <a:gd name="connsiteY4" fmla="*/ 0 h 685800"/>
              <a:gd name="connsiteX0" fmla="*/ 0 w 6374206"/>
              <a:gd name="connsiteY0" fmla="*/ 10842 h 696642"/>
              <a:gd name="connsiteX1" fmla="*/ 6374206 w 6374206"/>
              <a:gd name="connsiteY1" fmla="*/ 0 h 696642"/>
              <a:gd name="connsiteX2" fmla="*/ 5938787 w 6374206"/>
              <a:gd name="connsiteY2" fmla="*/ 687337 h 696642"/>
              <a:gd name="connsiteX3" fmla="*/ 0 w 6374206"/>
              <a:gd name="connsiteY3" fmla="*/ 696642 h 696642"/>
              <a:gd name="connsiteX4" fmla="*/ 0 w 6374206"/>
              <a:gd name="connsiteY4" fmla="*/ 10842 h 696642"/>
              <a:gd name="connsiteX0" fmla="*/ 0 w 6389140"/>
              <a:gd name="connsiteY0" fmla="*/ 16263 h 702063"/>
              <a:gd name="connsiteX1" fmla="*/ 6389140 w 6389140"/>
              <a:gd name="connsiteY1" fmla="*/ 0 h 702063"/>
              <a:gd name="connsiteX2" fmla="*/ 5938787 w 6389140"/>
              <a:gd name="connsiteY2" fmla="*/ 692758 h 702063"/>
              <a:gd name="connsiteX3" fmla="*/ 0 w 6389140"/>
              <a:gd name="connsiteY3" fmla="*/ 702063 h 702063"/>
              <a:gd name="connsiteX4" fmla="*/ 0 w 6389140"/>
              <a:gd name="connsiteY4" fmla="*/ 16263 h 702063"/>
              <a:gd name="connsiteX0" fmla="*/ 0 w 6389140"/>
              <a:gd name="connsiteY0" fmla="*/ 16263 h 702611"/>
              <a:gd name="connsiteX1" fmla="*/ 6389140 w 6389140"/>
              <a:gd name="connsiteY1" fmla="*/ 0 h 702611"/>
              <a:gd name="connsiteX2" fmla="*/ 5938787 w 6389140"/>
              <a:gd name="connsiteY2" fmla="*/ 702611 h 702611"/>
              <a:gd name="connsiteX3" fmla="*/ 0 w 6389140"/>
              <a:gd name="connsiteY3" fmla="*/ 702063 h 702611"/>
              <a:gd name="connsiteX4" fmla="*/ 0 w 6389140"/>
              <a:gd name="connsiteY4" fmla="*/ 16263 h 702611"/>
              <a:gd name="connsiteX0" fmla="*/ 11927 w 6389140"/>
              <a:gd name="connsiteY0" fmla="*/ 7710 h 702611"/>
              <a:gd name="connsiteX1" fmla="*/ 6389140 w 6389140"/>
              <a:gd name="connsiteY1" fmla="*/ 0 h 702611"/>
              <a:gd name="connsiteX2" fmla="*/ 5938787 w 6389140"/>
              <a:gd name="connsiteY2" fmla="*/ 702611 h 702611"/>
              <a:gd name="connsiteX3" fmla="*/ 0 w 6389140"/>
              <a:gd name="connsiteY3" fmla="*/ 702063 h 702611"/>
              <a:gd name="connsiteX4" fmla="*/ 11927 w 6389140"/>
              <a:gd name="connsiteY4" fmla="*/ 7710 h 702611"/>
              <a:gd name="connsiteX0" fmla="*/ 0 w 6484554"/>
              <a:gd name="connsiteY0" fmla="*/ 0 h 703454"/>
              <a:gd name="connsiteX1" fmla="*/ 6484554 w 6484554"/>
              <a:gd name="connsiteY1" fmla="*/ 843 h 703454"/>
              <a:gd name="connsiteX2" fmla="*/ 6034201 w 6484554"/>
              <a:gd name="connsiteY2" fmla="*/ 703454 h 703454"/>
              <a:gd name="connsiteX3" fmla="*/ 95414 w 6484554"/>
              <a:gd name="connsiteY3" fmla="*/ 702906 h 703454"/>
              <a:gd name="connsiteX4" fmla="*/ 0 w 6484554"/>
              <a:gd name="connsiteY4" fmla="*/ 0 h 703454"/>
              <a:gd name="connsiteX0" fmla="*/ 0 w 6412994"/>
              <a:gd name="connsiteY0" fmla="*/ 0 h 703454"/>
              <a:gd name="connsiteX1" fmla="*/ 6412994 w 6412994"/>
              <a:gd name="connsiteY1" fmla="*/ 843 h 703454"/>
              <a:gd name="connsiteX2" fmla="*/ 5962641 w 6412994"/>
              <a:gd name="connsiteY2" fmla="*/ 703454 h 703454"/>
              <a:gd name="connsiteX3" fmla="*/ 23854 w 6412994"/>
              <a:gd name="connsiteY3" fmla="*/ 702906 h 703454"/>
              <a:gd name="connsiteX4" fmla="*/ 0 w 6412994"/>
              <a:gd name="connsiteY4" fmla="*/ 0 h 703454"/>
              <a:gd name="connsiteX0" fmla="*/ 0 w 6389141"/>
              <a:gd name="connsiteY0" fmla="*/ 0 h 703454"/>
              <a:gd name="connsiteX1" fmla="*/ 6389141 w 6389141"/>
              <a:gd name="connsiteY1" fmla="*/ 843 h 703454"/>
              <a:gd name="connsiteX2" fmla="*/ 5938788 w 6389141"/>
              <a:gd name="connsiteY2" fmla="*/ 703454 h 703454"/>
              <a:gd name="connsiteX3" fmla="*/ 1 w 6389141"/>
              <a:gd name="connsiteY3" fmla="*/ 702906 h 703454"/>
              <a:gd name="connsiteX4" fmla="*/ 0 w 6389141"/>
              <a:gd name="connsiteY4" fmla="*/ 0 h 703454"/>
              <a:gd name="connsiteX0" fmla="*/ 0 w 6389141"/>
              <a:gd name="connsiteY0" fmla="*/ 0 h 703454"/>
              <a:gd name="connsiteX1" fmla="*/ 6389141 w 6389141"/>
              <a:gd name="connsiteY1" fmla="*/ 843 h 703454"/>
              <a:gd name="connsiteX2" fmla="*/ 5938788 w 6389141"/>
              <a:gd name="connsiteY2" fmla="*/ 703454 h 703454"/>
              <a:gd name="connsiteX3" fmla="*/ 1 w 6389141"/>
              <a:gd name="connsiteY3" fmla="*/ 702906 h 703454"/>
              <a:gd name="connsiteX4" fmla="*/ 0 w 6389141"/>
              <a:gd name="connsiteY4" fmla="*/ 0 h 703454"/>
              <a:gd name="connsiteX0" fmla="*/ 0 w 6389141"/>
              <a:gd name="connsiteY0" fmla="*/ 0 h 703454"/>
              <a:gd name="connsiteX1" fmla="*/ 6389141 w 6389141"/>
              <a:gd name="connsiteY1" fmla="*/ 843 h 703454"/>
              <a:gd name="connsiteX2" fmla="*/ 5938788 w 6389141"/>
              <a:gd name="connsiteY2" fmla="*/ 703454 h 703454"/>
              <a:gd name="connsiteX3" fmla="*/ 1 w 6389141"/>
              <a:gd name="connsiteY3" fmla="*/ 702906 h 703454"/>
              <a:gd name="connsiteX4" fmla="*/ 0 w 6389141"/>
              <a:gd name="connsiteY4" fmla="*/ 0 h 703454"/>
              <a:gd name="connsiteX0" fmla="*/ 0 w 6389141"/>
              <a:gd name="connsiteY0" fmla="*/ 0 h 703454"/>
              <a:gd name="connsiteX1" fmla="*/ 6389141 w 6389141"/>
              <a:gd name="connsiteY1" fmla="*/ 843 h 703454"/>
              <a:gd name="connsiteX2" fmla="*/ 5938788 w 6389141"/>
              <a:gd name="connsiteY2" fmla="*/ 703454 h 703454"/>
              <a:gd name="connsiteX3" fmla="*/ 1 w 6389141"/>
              <a:gd name="connsiteY3" fmla="*/ 702906 h 703454"/>
              <a:gd name="connsiteX4" fmla="*/ 0 w 6389141"/>
              <a:gd name="connsiteY4" fmla="*/ 0 h 703454"/>
              <a:gd name="connsiteX0" fmla="*/ 0 w 6389141"/>
              <a:gd name="connsiteY0" fmla="*/ 0 h 702906"/>
              <a:gd name="connsiteX1" fmla="*/ 6389141 w 6389141"/>
              <a:gd name="connsiteY1" fmla="*/ 843 h 702906"/>
              <a:gd name="connsiteX2" fmla="*/ 5938788 w 6389141"/>
              <a:gd name="connsiteY2" fmla="*/ 697715 h 702906"/>
              <a:gd name="connsiteX3" fmla="*/ 1 w 6389141"/>
              <a:gd name="connsiteY3" fmla="*/ 702906 h 702906"/>
              <a:gd name="connsiteX4" fmla="*/ 0 w 6389141"/>
              <a:gd name="connsiteY4" fmla="*/ 0 h 702906"/>
              <a:gd name="connsiteX0" fmla="*/ 0 w 6389141"/>
              <a:gd name="connsiteY0" fmla="*/ 0 h 702906"/>
              <a:gd name="connsiteX1" fmla="*/ 6389141 w 6389141"/>
              <a:gd name="connsiteY1" fmla="*/ 843 h 702906"/>
              <a:gd name="connsiteX2" fmla="*/ 5917214 w 6389141"/>
              <a:gd name="connsiteY2" fmla="*/ 697715 h 702906"/>
              <a:gd name="connsiteX3" fmla="*/ 1 w 6389141"/>
              <a:gd name="connsiteY3" fmla="*/ 702906 h 702906"/>
              <a:gd name="connsiteX4" fmla="*/ 0 w 6389141"/>
              <a:gd name="connsiteY4" fmla="*/ 0 h 702906"/>
              <a:gd name="connsiteX0" fmla="*/ 0 w 6389141"/>
              <a:gd name="connsiteY0" fmla="*/ 0 h 702906"/>
              <a:gd name="connsiteX1" fmla="*/ 6389141 w 6389141"/>
              <a:gd name="connsiteY1" fmla="*/ 843 h 702906"/>
              <a:gd name="connsiteX2" fmla="*/ 5917214 w 6389141"/>
              <a:gd name="connsiteY2" fmla="*/ 697715 h 702906"/>
              <a:gd name="connsiteX3" fmla="*/ 1 w 6389141"/>
              <a:gd name="connsiteY3" fmla="*/ 702906 h 702906"/>
              <a:gd name="connsiteX4" fmla="*/ 0 w 6389141"/>
              <a:gd name="connsiteY4" fmla="*/ 0 h 702906"/>
              <a:gd name="connsiteX0" fmla="*/ 0 w 6389141"/>
              <a:gd name="connsiteY0" fmla="*/ 0 h 702906"/>
              <a:gd name="connsiteX1" fmla="*/ 6389141 w 6389141"/>
              <a:gd name="connsiteY1" fmla="*/ 843 h 702906"/>
              <a:gd name="connsiteX2" fmla="*/ 5895639 w 6389141"/>
              <a:gd name="connsiteY2" fmla="*/ 697715 h 702906"/>
              <a:gd name="connsiteX3" fmla="*/ 1 w 6389141"/>
              <a:gd name="connsiteY3" fmla="*/ 702906 h 702906"/>
              <a:gd name="connsiteX4" fmla="*/ 0 w 6389141"/>
              <a:gd name="connsiteY4" fmla="*/ 0 h 702906"/>
              <a:gd name="connsiteX0" fmla="*/ 0 w 6389141"/>
              <a:gd name="connsiteY0" fmla="*/ 0 h 702906"/>
              <a:gd name="connsiteX1" fmla="*/ 6389141 w 6389141"/>
              <a:gd name="connsiteY1" fmla="*/ 843 h 702906"/>
              <a:gd name="connsiteX2" fmla="*/ 5895639 w 6389141"/>
              <a:gd name="connsiteY2" fmla="*/ 697715 h 702906"/>
              <a:gd name="connsiteX3" fmla="*/ 1 w 6389141"/>
              <a:gd name="connsiteY3" fmla="*/ 702906 h 702906"/>
              <a:gd name="connsiteX4" fmla="*/ 0 w 6389141"/>
              <a:gd name="connsiteY4" fmla="*/ 0 h 702906"/>
              <a:gd name="connsiteX0" fmla="*/ 0 w 6389141"/>
              <a:gd name="connsiteY0" fmla="*/ 0 h 702906"/>
              <a:gd name="connsiteX1" fmla="*/ 6389141 w 6389141"/>
              <a:gd name="connsiteY1" fmla="*/ 843 h 702906"/>
              <a:gd name="connsiteX2" fmla="*/ 5874063 w 6389141"/>
              <a:gd name="connsiteY2" fmla="*/ 697715 h 702906"/>
              <a:gd name="connsiteX3" fmla="*/ 1 w 6389141"/>
              <a:gd name="connsiteY3" fmla="*/ 702906 h 702906"/>
              <a:gd name="connsiteX4" fmla="*/ 0 w 6389141"/>
              <a:gd name="connsiteY4" fmla="*/ 0 h 702906"/>
              <a:gd name="connsiteX0" fmla="*/ 0 w 6389141"/>
              <a:gd name="connsiteY0" fmla="*/ 0 h 703454"/>
              <a:gd name="connsiteX1" fmla="*/ 6389141 w 6389141"/>
              <a:gd name="connsiteY1" fmla="*/ 843 h 703454"/>
              <a:gd name="connsiteX2" fmla="*/ 5917214 w 6389141"/>
              <a:gd name="connsiteY2" fmla="*/ 703454 h 703454"/>
              <a:gd name="connsiteX3" fmla="*/ 1 w 6389141"/>
              <a:gd name="connsiteY3" fmla="*/ 702906 h 703454"/>
              <a:gd name="connsiteX4" fmla="*/ 0 w 6389141"/>
              <a:gd name="connsiteY4" fmla="*/ 0 h 703454"/>
              <a:gd name="connsiteX0" fmla="*/ 0 w 6389141"/>
              <a:gd name="connsiteY0" fmla="*/ 0 h 707746"/>
              <a:gd name="connsiteX1" fmla="*/ 6389141 w 6389141"/>
              <a:gd name="connsiteY1" fmla="*/ 843 h 707746"/>
              <a:gd name="connsiteX2" fmla="*/ 5884578 w 6389141"/>
              <a:gd name="connsiteY2" fmla="*/ 707746 h 707746"/>
              <a:gd name="connsiteX3" fmla="*/ 1 w 6389141"/>
              <a:gd name="connsiteY3" fmla="*/ 702906 h 707746"/>
              <a:gd name="connsiteX4" fmla="*/ 0 w 6389141"/>
              <a:gd name="connsiteY4" fmla="*/ 0 h 707746"/>
              <a:gd name="connsiteX0" fmla="*/ 0 w 6389141"/>
              <a:gd name="connsiteY0" fmla="*/ 0 h 702906"/>
              <a:gd name="connsiteX1" fmla="*/ 6389141 w 6389141"/>
              <a:gd name="connsiteY1" fmla="*/ 843 h 702906"/>
              <a:gd name="connsiteX2" fmla="*/ 5900896 w 6389141"/>
              <a:gd name="connsiteY2" fmla="*/ 699162 h 702906"/>
              <a:gd name="connsiteX3" fmla="*/ 1 w 6389141"/>
              <a:gd name="connsiteY3" fmla="*/ 702906 h 702906"/>
              <a:gd name="connsiteX4" fmla="*/ 0 w 6389141"/>
              <a:gd name="connsiteY4" fmla="*/ 0 h 702906"/>
              <a:gd name="connsiteX0" fmla="*/ 0 w 6389141"/>
              <a:gd name="connsiteY0" fmla="*/ 0 h 707746"/>
              <a:gd name="connsiteX1" fmla="*/ 6389141 w 6389141"/>
              <a:gd name="connsiteY1" fmla="*/ 843 h 707746"/>
              <a:gd name="connsiteX2" fmla="*/ 5900896 w 6389141"/>
              <a:gd name="connsiteY2" fmla="*/ 707746 h 707746"/>
              <a:gd name="connsiteX3" fmla="*/ 1 w 6389141"/>
              <a:gd name="connsiteY3" fmla="*/ 702906 h 707746"/>
              <a:gd name="connsiteX4" fmla="*/ 0 w 6389141"/>
              <a:gd name="connsiteY4" fmla="*/ 0 h 707746"/>
              <a:gd name="connsiteX0" fmla="*/ 0 w 6389141"/>
              <a:gd name="connsiteY0" fmla="*/ 0 h 703454"/>
              <a:gd name="connsiteX1" fmla="*/ 6389141 w 6389141"/>
              <a:gd name="connsiteY1" fmla="*/ 843 h 703454"/>
              <a:gd name="connsiteX2" fmla="*/ 5900896 w 6389141"/>
              <a:gd name="connsiteY2" fmla="*/ 703454 h 703454"/>
              <a:gd name="connsiteX3" fmla="*/ 1 w 6389141"/>
              <a:gd name="connsiteY3" fmla="*/ 702906 h 703454"/>
              <a:gd name="connsiteX4" fmla="*/ 0 w 6389141"/>
              <a:gd name="connsiteY4" fmla="*/ 0 h 703454"/>
              <a:gd name="connsiteX0" fmla="*/ 0 w 6389141"/>
              <a:gd name="connsiteY0" fmla="*/ 0 h 703454"/>
              <a:gd name="connsiteX1" fmla="*/ 6389141 w 6389141"/>
              <a:gd name="connsiteY1" fmla="*/ 843 h 703454"/>
              <a:gd name="connsiteX2" fmla="*/ 5884509 w 6389141"/>
              <a:gd name="connsiteY2" fmla="*/ 703454 h 703454"/>
              <a:gd name="connsiteX3" fmla="*/ 1 w 6389141"/>
              <a:gd name="connsiteY3" fmla="*/ 702906 h 703454"/>
              <a:gd name="connsiteX4" fmla="*/ 0 w 6389141"/>
              <a:gd name="connsiteY4" fmla="*/ 0 h 703454"/>
              <a:gd name="connsiteX0" fmla="*/ 0 w 6389141"/>
              <a:gd name="connsiteY0" fmla="*/ 0 h 703454"/>
              <a:gd name="connsiteX1" fmla="*/ 6389141 w 6389141"/>
              <a:gd name="connsiteY1" fmla="*/ 843 h 703454"/>
              <a:gd name="connsiteX2" fmla="*/ 5884509 w 6389141"/>
              <a:gd name="connsiteY2" fmla="*/ 703454 h 703454"/>
              <a:gd name="connsiteX3" fmla="*/ 1 w 6389141"/>
              <a:gd name="connsiteY3" fmla="*/ 702906 h 703454"/>
              <a:gd name="connsiteX4" fmla="*/ 0 w 6389141"/>
              <a:gd name="connsiteY4" fmla="*/ 0 h 703454"/>
              <a:gd name="connsiteX0" fmla="*/ 0 w 6389141"/>
              <a:gd name="connsiteY0" fmla="*/ 0 h 703454"/>
              <a:gd name="connsiteX1" fmla="*/ 6389141 w 6389141"/>
              <a:gd name="connsiteY1" fmla="*/ 843 h 703454"/>
              <a:gd name="connsiteX2" fmla="*/ 5868119 w 6389141"/>
              <a:gd name="connsiteY2" fmla="*/ 703454 h 703454"/>
              <a:gd name="connsiteX3" fmla="*/ 1 w 6389141"/>
              <a:gd name="connsiteY3" fmla="*/ 702906 h 703454"/>
              <a:gd name="connsiteX4" fmla="*/ 0 w 6389141"/>
              <a:gd name="connsiteY4" fmla="*/ 0 h 703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9141" h="703454">
                <a:moveTo>
                  <a:pt x="0" y="0"/>
                </a:moveTo>
                <a:lnTo>
                  <a:pt x="6389141" y="843"/>
                </a:lnTo>
                <a:cubicBezTo>
                  <a:pt x="6239023" y="235047"/>
                  <a:pt x="6034628" y="474989"/>
                  <a:pt x="5868119" y="703454"/>
                </a:cubicBezTo>
                <a:lnTo>
                  <a:pt x="1" y="702906"/>
                </a:lnTo>
                <a:cubicBezTo>
                  <a:pt x="1" y="468604"/>
                  <a:pt x="0" y="234302"/>
                  <a:pt x="0" y="0"/>
                </a:cubicBez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3" name="Media Placeholder 2"/>
          <p:cNvSpPr>
            <a:spLocks noGrp="1"/>
          </p:cNvSpPr>
          <p:nvPr>
            <p:ph type="media" sz="quarter" idx="16" hasCustomPrompt="1"/>
          </p:nvPr>
        </p:nvSpPr>
        <p:spPr>
          <a:xfrm>
            <a:off x="3017520" y="1127792"/>
            <a:ext cx="5556575" cy="3118104"/>
          </a:xfrm>
          <a:custGeom>
            <a:avLst/>
            <a:gdLst>
              <a:gd name="connsiteX0" fmla="*/ 0 w 4590288"/>
              <a:gd name="connsiteY0" fmla="*/ 0 h 2889504"/>
              <a:gd name="connsiteX1" fmla="*/ 4590288 w 4590288"/>
              <a:gd name="connsiteY1" fmla="*/ 0 h 2889504"/>
              <a:gd name="connsiteX2" fmla="*/ 4590288 w 4590288"/>
              <a:gd name="connsiteY2" fmla="*/ 2889504 h 2889504"/>
              <a:gd name="connsiteX3" fmla="*/ 0 w 4590288"/>
              <a:gd name="connsiteY3" fmla="*/ 2889504 h 2889504"/>
              <a:gd name="connsiteX4" fmla="*/ 0 w 4590288"/>
              <a:gd name="connsiteY4" fmla="*/ 0 h 2889504"/>
              <a:gd name="connsiteX0" fmla="*/ 672860 w 4590288"/>
              <a:gd name="connsiteY0" fmla="*/ 0 h 2889504"/>
              <a:gd name="connsiteX1" fmla="*/ 4590288 w 4590288"/>
              <a:gd name="connsiteY1" fmla="*/ 0 h 2889504"/>
              <a:gd name="connsiteX2" fmla="*/ 4590288 w 4590288"/>
              <a:gd name="connsiteY2" fmla="*/ 2889504 h 2889504"/>
              <a:gd name="connsiteX3" fmla="*/ 0 w 4590288"/>
              <a:gd name="connsiteY3" fmla="*/ 2889504 h 2889504"/>
              <a:gd name="connsiteX4" fmla="*/ 672860 w 4590288"/>
              <a:gd name="connsiteY4" fmla="*/ 0 h 2889504"/>
              <a:gd name="connsiteX0" fmla="*/ 629728 w 4547156"/>
              <a:gd name="connsiteY0" fmla="*/ 0 h 2889504"/>
              <a:gd name="connsiteX1" fmla="*/ 4547156 w 4547156"/>
              <a:gd name="connsiteY1" fmla="*/ 0 h 2889504"/>
              <a:gd name="connsiteX2" fmla="*/ 4547156 w 4547156"/>
              <a:gd name="connsiteY2" fmla="*/ 2889504 h 2889504"/>
              <a:gd name="connsiteX3" fmla="*/ 0 w 4547156"/>
              <a:gd name="connsiteY3" fmla="*/ 2889504 h 2889504"/>
              <a:gd name="connsiteX4" fmla="*/ 629728 w 4547156"/>
              <a:gd name="connsiteY4" fmla="*/ 0 h 2889504"/>
              <a:gd name="connsiteX0" fmla="*/ 603849 w 4521277"/>
              <a:gd name="connsiteY0" fmla="*/ 0 h 2889504"/>
              <a:gd name="connsiteX1" fmla="*/ 4521277 w 4521277"/>
              <a:gd name="connsiteY1" fmla="*/ 0 h 2889504"/>
              <a:gd name="connsiteX2" fmla="*/ 4521277 w 4521277"/>
              <a:gd name="connsiteY2" fmla="*/ 2889504 h 2889504"/>
              <a:gd name="connsiteX3" fmla="*/ 0 w 4521277"/>
              <a:gd name="connsiteY3" fmla="*/ 2889504 h 2889504"/>
              <a:gd name="connsiteX4" fmla="*/ 603849 w 4521277"/>
              <a:gd name="connsiteY4" fmla="*/ 0 h 2889504"/>
              <a:gd name="connsiteX0" fmla="*/ 509911 w 4427339"/>
              <a:gd name="connsiteY0" fmla="*/ 0 h 2889504"/>
              <a:gd name="connsiteX1" fmla="*/ 4427339 w 4427339"/>
              <a:gd name="connsiteY1" fmla="*/ 0 h 2889504"/>
              <a:gd name="connsiteX2" fmla="*/ 4427339 w 4427339"/>
              <a:gd name="connsiteY2" fmla="*/ 2889504 h 2889504"/>
              <a:gd name="connsiteX3" fmla="*/ 0 w 4427339"/>
              <a:gd name="connsiteY3" fmla="*/ 2879678 h 2889504"/>
              <a:gd name="connsiteX4" fmla="*/ 509911 w 4427339"/>
              <a:gd name="connsiteY4" fmla="*/ 0 h 2889504"/>
              <a:gd name="connsiteX0" fmla="*/ 484291 w 4401719"/>
              <a:gd name="connsiteY0" fmla="*/ 0 h 2889504"/>
              <a:gd name="connsiteX1" fmla="*/ 4401719 w 4401719"/>
              <a:gd name="connsiteY1" fmla="*/ 0 h 2889504"/>
              <a:gd name="connsiteX2" fmla="*/ 4401719 w 4401719"/>
              <a:gd name="connsiteY2" fmla="*/ 2889504 h 2889504"/>
              <a:gd name="connsiteX3" fmla="*/ 0 w 4401719"/>
              <a:gd name="connsiteY3" fmla="*/ 2879678 h 2889504"/>
              <a:gd name="connsiteX4" fmla="*/ 484291 w 4401719"/>
              <a:gd name="connsiteY4" fmla="*/ 0 h 2889504"/>
              <a:gd name="connsiteX0" fmla="*/ 467211 w 4384639"/>
              <a:gd name="connsiteY0" fmla="*/ 0 h 2899331"/>
              <a:gd name="connsiteX1" fmla="*/ 4384639 w 4384639"/>
              <a:gd name="connsiteY1" fmla="*/ 0 h 2899331"/>
              <a:gd name="connsiteX2" fmla="*/ 4384639 w 4384639"/>
              <a:gd name="connsiteY2" fmla="*/ 2889504 h 2899331"/>
              <a:gd name="connsiteX3" fmla="*/ 0 w 4384639"/>
              <a:gd name="connsiteY3" fmla="*/ 2899331 h 2899331"/>
              <a:gd name="connsiteX4" fmla="*/ 467211 w 4384639"/>
              <a:gd name="connsiteY4" fmla="*/ 0 h 2899331"/>
              <a:gd name="connsiteX0" fmla="*/ 484291 w 4401719"/>
              <a:gd name="connsiteY0" fmla="*/ 0 h 2889504"/>
              <a:gd name="connsiteX1" fmla="*/ 4401719 w 4401719"/>
              <a:gd name="connsiteY1" fmla="*/ 0 h 2889504"/>
              <a:gd name="connsiteX2" fmla="*/ 4401719 w 4401719"/>
              <a:gd name="connsiteY2" fmla="*/ 2889504 h 2889504"/>
              <a:gd name="connsiteX3" fmla="*/ 0 w 4401719"/>
              <a:gd name="connsiteY3" fmla="*/ 2889504 h 2889504"/>
              <a:gd name="connsiteX4" fmla="*/ 484291 w 4401719"/>
              <a:gd name="connsiteY4" fmla="*/ 0 h 2889504"/>
              <a:gd name="connsiteX0" fmla="*/ 501371 w 4401719"/>
              <a:gd name="connsiteY0" fmla="*/ 0 h 2889504"/>
              <a:gd name="connsiteX1" fmla="*/ 4401719 w 4401719"/>
              <a:gd name="connsiteY1" fmla="*/ 0 h 2889504"/>
              <a:gd name="connsiteX2" fmla="*/ 4401719 w 4401719"/>
              <a:gd name="connsiteY2" fmla="*/ 2889504 h 2889504"/>
              <a:gd name="connsiteX3" fmla="*/ 0 w 4401719"/>
              <a:gd name="connsiteY3" fmla="*/ 2889504 h 2889504"/>
              <a:gd name="connsiteX4" fmla="*/ 501371 w 4401719"/>
              <a:gd name="connsiteY4" fmla="*/ 0 h 2889504"/>
              <a:gd name="connsiteX0" fmla="*/ 484590 w 4384938"/>
              <a:gd name="connsiteY0" fmla="*/ 0 h 2889504"/>
              <a:gd name="connsiteX1" fmla="*/ 4384938 w 4384938"/>
              <a:gd name="connsiteY1" fmla="*/ 0 h 2889504"/>
              <a:gd name="connsiteX2" fmla="*/ 4384938 w 4384938"/>
              <a:gd name="connsiteY2" fmla="*/ 2889504 h 2889504"/>
              <a:gd name="connsiteX3" fmla="*/ 0 w 4384938"/>
              <a:gd name="connsiteY3" fmla="*/ 2879677 h 2889504"/>
              <a:gd name="connsiteX4" fmla="*/ 484590 w 4384938"/>
              <a:gd name="connsiteY4" fmla="*/ 0 h 2889504"/>
              <a:gd name="connsiteX0" fmla="*/ 484590 w 4384938"/>
              <a:gd name="connsiteY0" fmla="*/ 0 h 2889504"/>
              <a:gd name="connsiteX1" fmla="*/ 4384938 w 4384938"/>
              <a:gd name="connsiteY1" fmla="*/ 0 h 2889504"/>
              <a:gd name="connsiteX2" fmla="*/ 4384938 w 4384938"/>
              <a:gd name="connsiteY2" fmla="*/ 2889504 h 2889504"/>
              <a:gd name="connsiteX3" fmla="*/ 0 w 4384938"/>
              <a:gd name="connsiteY3" fmla="*/ 2889504 h 2889504"/>
              <a:gd name="connsiteX4" fmla="*/ 484590 w 4384938"/>
              <a:gd name="connsiteY4" fmla="*/ 0 h 288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4938" h="2889504">
                <a:moveTo>
                  <a:pt x="484590" y="0"/>
                </a:moveTo>
                <a:lnTo>
                  <a:pt x="4384938" y="0"/>
                </a:lnTo>
                <a:lnTo>
                  <a:pt x="4384938" y="2889504"/>
                </a:lnTo>
                <a:lnTo>
                  <a:pt x="0" y="2889504"/>
                </a:lnTo>
                <a:lnTo>
                  <a:pt x="484590" y="0"/>
                </a:lnTo>
                <a:close/>
              </a:path>
            </a:pathLst>
          </a:custGeom>
          <a:solidFill>
            <a:schemeClr val="bg1">
              <a:lumMod val="65000"/>
            </a:schemeClr>
          </a:solidFill>
        </p:spPr>
        <p:txBody>
          <a:bodyPr/>
          <a:lstStyle>
            <a:lvl1pPr marL="2006600" indent="-177800" algn="r">
              <a:tabLst>
                <a:tab pos="2006600" algn="l"/>
              </a:tabLst>
              <a:defRPr sz="1200" baseline="0">
                <a:latin typeface="Lucida Console" panose="020B0609040504020204" pitchFamily="49" charset="0"/>
              </a:defRPr>
            </a:lvl1pPr>
          </a:lstStyle>
          <a:p>
            <a:r>
              <a:rPr lang="en-US" dirty="0"/>
              <a:t>Media</a:t>
            </a:r>
          </a:p>
        </p:txBody>
      </p:sp>
      <p:sp>
        <p:nvSpPr>
          <p:cNvPr id="10" name="Rectangle 9"/>
          <p:cNvSpPr/>
          <p:nvPr userDrawn="1"/>
        </p:nvSpPr>
        <p:spPr>
          <a:xfrm>
            <a:off x="1" y="0"/>
            <a:ext cx="6297304" cy="1069848"/>
          </a:xfrm>
          <a:custGeom>
            <a:avLst/>
            <a:gdLst>
              <a:gd name="connsiteX0" fmla="*/ 0 w 6324600"/>
              <a:gd name="connsiteY0" fmla="*/ 0 h 685800"/>
              <a:gd name="connsiteX1" fmla="*/ 6324600 w 6324600"/>
              <a:gd name="connsiteY1" fmla="*/ 0 h 685800"/>
              <a:gd name="connsiteX2" fmla="*/ 6324600 w 6324600"/>
              <a:gd name="connsiteY2" fmla="*/ 685800 h 685800"/>
              <a:gd name="connsiteX3" fmla="*/ 0 w 6324600"/>
              <a:gd name="connsiteY3" fmla="*/ 685800 h 685800"/>
              <a:gd name="connsiteX4" fmla="*/ 0 w 6324600"/>
              <a:gd name="connsiteY4" fmla="*/ 0 h 685800"/>
              <a:gd name="connsiteX0" fmla="*/ 0 w 6324600"/>
              <a:gd name="connsiteY0" fmla="*/ 0 h 685800"/>
              <a:gd name="connsiteX1" fmla="*/ 6324600 w 6324600"/>
              <a:gd name="connsiteY1" fmla="*/ 0 h 685800"/>
              <a:gd name="connsiteX2" fmla="*/ 5642212 w 6324600"/>
              <a:gd name="connsiteY2" fmla="*/ 685800 h 685800"/>
              <a:gd name="connsiteX3" fmla="*/ 0 w 6324600"/>
              <a:gd name="connsiteY3" fmla="*/ 685800 h 685800"/>
              <a:gd name="connsiteX4" fmla="*/ 0 w 6324600"/>
              <a:gd name="connsiteY4" fmla="*/ 0 h 685800"/>
              <a:gd name="connsiteX0" fmla="*/ 0 w 6324600"/>
              <a:gd name="connsiteY0" fmla="*/ 0 h 685800"/>
              <a:gd name="connsiteX1" fmla="*/ 6324600 w 6324600"/>
              <a:gd name="connsiteY1" fmla="*/ 0 h 685800"/>
              <a:gd name="connsiteX2" fmla="*/ 6092588 w 6324600"/>
              <a:gd name="connsiteY2" fmla="*/ 685800 h 685800"/>
              <a:gd name="connsiteX3" fmla="*/ 0 w 6324600"/>
              <a:gd name="connsiteY3" fmla="*/ 685800 h 685800"/>
              <a:gd name="connsiteX4" fmla="*/ 0 w 6324600"/>
              <a:gd name="connsiteY4" fmla="*/ 0 h 685800"/>
              <a:gd name="connsiteX0" fmla="*/ 0 w 6297304"/>
              <a:gd name="connsiteY0" fmla="*/ 0 h 685800"/>
              <a:gd name="connsiteX1" fmla="*/ 6297304 w 6297304"/>
              <a:gd name="connsiteY1" fmla="*/ 0 h 685800"/>
              <a:gd name="connsiteX2" fmla="*/ 6092588 w 6297304"/>
              <a:gd name="connsiteY2" fmla="*/ 685800 h 685800"/>
              <a:gd name="connsiteX3" fmla="*/ 0 w 6297304"/>
              <a:gd name="connsiteY3" fmla="*/ 685800 h 685800"/>
              <a:gd name="connsiteX4" fmla="*/ 0 w 6297304"/>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7304" h="685800">
                <a:moveTo>
                  <a:pt x="0" y="0"/>
                </a:moveTo>
                <a:lnTo>
                  <a:pt x="6297304" y="0"/>
                </a:lnTo>
                <a:lnTo>
                  <a:pt x="6092588" y="685800"/>
                </a:lnTo>
                <a:lnTo>
                  <a:pt x="0" y="6858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1" name="Rectangle 10"/>
          <p:cNvSpPr/>
          <p:nvPr userDrawn="1"/>
        </p:nvSpPr>
        <p:spPr>
          <a:xfrm>
            <a:off x="2837024" y="4298464"/>
            <a:ext cx="6306975" cy="905256"/>
          </a:xfrm>
          <a:custGeom>
            <a:avLst/>
            <a:gdLst>
              <a:gd name="connsiteX0" fmla="*/ 0 w 5995347"/>
              <a:gd name="connsiteY0" fmla="*/ 0 h 676656"/>
              <a:gd name="connsiteX1" fmla="*/ 5995347 w 5995347"/>
              <a:gd name="connsiteY1" fmla="*/ 0 h 676656"/>
              <a:gd name="connsiteX2" fmla="*/ 5995347 w 5995347"/>
              <a:gd name="connsiteY2" fmla="*/ 676656 h 676656"/>
              <a:gd name="connsiteX3" fmla="*/ 0 w 5995347"/>
              <a:gd name="connsiteY3" fmla="*/ 676656 h 676656"/>
              <a:gd name="connsiteX4" fmla="*/ 0 w 5995347"/>
              <a:gd name="connsiteY4" fmla="*/ 0 h 676656"/>
              <a:gd name="connsiteX0" fmla="*/ 111318 w 6106665"/>
              <a:gd name="connsiteY0" fmla="*/ 0 h 676656"/>
              <a:gd name="connsiteX1" fmla="*/ 6106665 w 6106665"/>
              <a:gd name="connsiteY1" fmla="*/ 0 h 676656"/>
              <a:gd name="connsiteX2" fmla="*/ 6106665 w 6106665"/>
              <a:gd name="connsiteY2" fmla="*/ 676656 h 676656"/>
              <a:gd name="connsiteX3" fmla="*/ 0 w 6106665"/>
              <a:gd name="connsiteY3" fmla="*/ 676656 h 676656"/>
              <a:gd name="connsiteX4" fmla="*/ 111318 w 6106665"/>
              <a:gd name="connsiteY4" fmla="*/ 0 h 676656"/>
              <a:gd name="connsiteX0" fmla="*/ 143123 w 6106665"/>
              <a:gd name="connsiteY0" fmla="*/ 0 h 684607"/>
              <a:gd name="connsiteX1" fmla="*/ 6106665 w 6106665"/>
              <a:gd name="connsiteY1" fmla="*/ 7951 h 684607"/>
              <a:gd name="connsiteX2" fmla="*/ 6106665 w 6106665"/>
              <a:gd name="connsiteY2" fmla="*/ 684607 h 684607"/>
              <a:gd name="connsiteX3" fmla="*/ 0 w 6106665"/>
              <a:gd name="connsiteY3" fmla="*/ 684607 h 684607"/>
              <a:gd name="connsiteX4" fmla="*/ 143123 w 6106665"/>
              <a:gd name="connsiteY4" fmla="*/ 0 h 684607"/>
              <a:gd name="connsiteX0" fmla="*/ 143123 w 6106665"/>
              <a:gd name="connsiteY0" fmla="*/ 0 h 684607"/>
              <a:gd name="connsiteX1" fmla="*/ 6106665 w 6106665"/>
              <a:gd name="connsiteY1" fmla="*/ 7951 h 684607"/>
              <a:gd name="connsiteX2" fmla="*/ 6106665 w 6106665"/>
              <a:gd name="connsiteY2" fmla="*/ 684607 h 684607"/>
              <a:gd name="connsiteX3" fmla="*/ 0 w 6106665"/>
              <a:gd name="connsiteY3" fmla="*/ 684607 h 684607"/>
              <a:gd name="connsiteX4" fmla="*/ 143123 w 6106665"/>
              <a:gd name="connsiteY4" fmla="*/ 0 h 684607"/>
              <a:gd name="connsiteX0" fmla="*/ 151074 w 6114616"/>
              <a:gd name="connsiteY0" fmla="*/ 0 h 684607"/>
              <a:gd name="connsiteX1" fmla="*/ 6114616 w 6114616"/>
              <a:gd name="connsiteY1" fmla="*/ 7951 h 684607"/>
              <a:gd name="connsiteX2" fmla="*/ 6114616 w 6114616"/>
              <a:gd name="connsiteY2" fmla="*/ 684607 h 684607"/>
              <a:gd name="connsiteX3" fmla="*/ 0 w 6114616"/>
              <a:gd name="connsiteY3" fmla="*/ 676656 h 684607"/>
              <a:gd name="connsiteX4" fmla="*/ 151074 w 6114616"/>
              <a:gd name="connsiteY4" fmla="*/ 0 h 684607"/>
              <a:gd name="connsiteX0" fmla="*/ 166976 w 6114616"/>
              <a:gd name="connsiteY0" fmla="*/ 0 h 684607"/>
              <a:gd name="connsiteX1" fmla="*/ 6114616 w 6114616"/>
              <a:gd name="connsiteY1" fmla="*/ 7951 h 684607"/>
              <a:gd name="connsiteX2" fmla="*/ 6114616 w 6114616"/>
              <a:gd name="connsiteY2" fmla="*/ 684607 h 684607"/>
              <a:gd name="connsiteX3" fmla="*/ 0 w 6114616"/>
              <a:gd name="connsiteY3" fmla="*/ 676656 h 684607"/>
              <a:gd name="connsiteX4" fmla="*/ 166976 w 6114616"/>
              <a:gd name="connsiteY4" fmla="*/ 0 h 684607"/>
              <a:gd name="connsiteX0" fmla="*/ 174292 w 6114616"/>
              <a:gd name="connsiteY0" fmla="*/ 0 h 677494"/>
              <a:gd name="connsiteX1" fmla="*/ 6114616 w 6114616"/>
              <a:gd name="connsiteY1" fmla="*/ 838 h 677494"/>
              <a:gd name="connsiteX2" fmla="*/ 6114616 w 6114616"/>
              <a:gd name="connsiteY2" fmla="*/ 677494 h 677494"/>
              <a:gd name="connsiteX3" fmla="*/ 0 w 6114616"/>
              <a:gd name="connsiteY3" fmla="*/ 669543 h 677494"/>
              <a:gd name="connsiteX4" fmla="*/ 174292 w 6114616"/>
              <a:gd name="connsiteY4" fmla="*/ 0 h 677494"/>
              <a:gd name="connsiteX0" fmla="*/ 159662 w 6099986"/>
              <a:gd name="connsiteY0" fmla="*/ 0 h 677494"/>
              <a:gd name="connsiteX1" fmla="*/ 6099986 w 6099986"/>
              <a:gd name="connsiteY1" fmla="*/ 838 h 677494"/>
              <a:gd name="connsiteX2" fmla="*/ 6099986 w 6099986"/>
              <a:gd name="connsiteY2" fmla="*/ 677494 h 677494"/>
              <a:gd name="connsiteX3" fmla="*/ 0 w 6099986"/>
              <a:gd name="connsiteY3" fmla="*/ 669543 h 677494"/>
              <a:gd name="connsiteX4" fmla="*/ 159662 w 6099986"/>
              <a:gd name="connsiteY4" fmla="*/ 0 h 677494"/>
              <a:gd name="connsiteX0" fmla="*/ 166977 w 6107301"/>
              <a:gd name="connsiteY0" fmla="*/ 0 h 677494"/>
              <a:gd name="connsiteX1" fmla="*/ 6107301 w 6107301"/>
              <a:gd name="connsiteY1" fmla="*/ 838 h 677494"/>
              <a:gd name="connsiteX2" fmla="*/ 6107301 w 6107301"/>
              <a:gd name="connsiteY2" fmla="*/ 677494 h 677494"/>
              <a:gd name="connsiteX3" fmla="*/ 0 w 6107301"/>
              <a:gd name="connsiteY3" fmla="*/ 676656 h 677494"/>
              <a:gd name="connsiteX4" fmla="*/ 166977 w 6107301"/>
              <a:gd name="connsiteY4" fmla="*/ 0 h 677494"/>
              <a:gd name="connsiteX0" fmla="*/ 194272 w 6107301"/>
              <a:gd name="connsiteY0" fmla="*/ 0 h 677494"/>
              <a:gd name="connsiteX1" fmla="*/ 6107301 w 6107301"/>
              <a:gd name="connsiteY1" fmla="*/ 838 h 677494"/>
              <a:gd name="connsiteX2" fmla="*/ 6107301 w 6107301"/>
              <a:gd name="connsiteY2" fmla="*/ 677494 h 677494"/>
              <a:gd name="connsiteX3" fmla="*/ 0 w 6107301"/>
              <a:gd name="connsiteY3" fmla="*/ 676656 h 677494"/>
              <a:gd name="connsiteX4" fmla="*/ 194272 w 6107301"/>
              <a:gd name="connsiteY4" fmla="*/ 0 h 677494"/>
              <a:gd name="connsiteX0" fmla="*/ 163080 w 6107301"/>
              <a:gd name="connsiteY0" fmla="*/ 0 h 677494"/>
              <a:gd name="connsiteX1" fmla="*/ 6107301 w 6107301"/>
              <a:gd name="connsiteY1" fmla="*/ 838 h 677494"/>
              <a:gd name="connsiteX2" fmla="*/ 6107301 w 6107301"/>
              <a:gd name="connsiteY2" fmla="*/ 677494 h 677494"/>
              <a:gd name="connsiteX3" fmla="*/ 0 w 6107301"/>
              <a:gd name="connsiteY3" fmla="*/ 676656 h 677494"/>
              <a:gd name="connsiteX4" fmla="*/ 163080 w 6107301"/>
              <a:gd name="connsiteY4" fmla="*/ 0 h 677494"/>
              <a:gd name="connsiteX0" fmla="*/ 178542 w 6107301"/>
              <a:gd name="connsiteY0" fmla="*/ 0 h 677494"/>
              <a:gd name="connsiteX1" fmla="*/ 6107301 w 6107301"/>
              <a:gd name="connsiteY1" fmla="*/ 838 h 677494"/>
              <a:gd name="connsiteX2" fmla="*/ 6107301 w 6107301"/>
              <a:gd name="connsiteY2" fmla="*/ 677494 h 677494"/>
              <a:gd name="connsiteX3" fmla="*/ 0 w 6107301"/>
              <a:gd name="connsiteY3" fmla="*/ 676656 h 677494"/>
              <a:gd name="connsiteX4" fmla="*/ 178542 w 6107301"/>
              <a:gd name="connsiteY4" fmla="*/ 0 h 677494"/>
              <a:gd name="connsiteX0" fmla="*/ 193980 w 6122739"/>
              <a:gd name="connsiteY0" fmla="*/ 0 h 677494"/>
              <a:gd name="connsiteX1" fmla="*/ 6122739 w 6122739"/>
              <a:gd name="connsiteY1" fmla="*/ 838 h 677494"/>
              <a:gd name="connsiteX2" fmla="*/ 6122739 w 6122739"/>
              <a:gd name="connsiteY2" fmla="*/ 677494 h 677494"/>
              <a:gd name="connsiteX3" fmla="*/ 0 w 6122739"/>
              <a:gd name="connsiteY3" fmla="*/ 676656 h 677494"/>
              <a:gd name="connsiteX4" fmla="*/ 193980 w 6122739"/>
              <a:gd name="connsiteY4" fmla="*/ 0 h 677494"/>
              <a:gd name="connsiteX0" fmla="*/ 178542 w 6122739"/>
              <a:gd name="connsiteY0" fmla="*/ 0 h 677494"/>
              <a:gd name="connsiteX1" fmla="*/ 6122739 w 6122739"/>
              <a:gd name="connsiteY1" fmla="*/ 838 h 677494"/>
              <a:gd name="connsiteX2" fmla="*/ 6122739 w 6122739"/>
              <a:gd name="connsiteY2" fmla="*/ 677494 h 677494"/>
              <a:gd name="connsiteX3" fmla="*/ 0 w 6122739"/>
              <a:gd name="connsiteY3" fmla="*/ 676656 h 677494"/>
              <a:gd name="connsiteX4" fmla="*/ 178542 w 6122739"/>
              <a:gd name="connsiteY4" fmla="*/ 0 h 67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739" h="677494">
                <a:moveTo>
                  <a:pt x="178542" y="0"/>
                </a:moveTo>
                <a:lnTo>
                  <a:pt x="6122739" y="838"/>
                </a:lnTo>
                <a:lnTo>
                  <a:pt x="6122739" y="677494"/>
                </a:lnTo>
                <a:lnTo>
                  <a:pt x="0" y="676656"/>
                </a:lnTo>
                <a:lnTo>
                  <a:pt x="178542" y="0"/>
                </a:ln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prstClr val="white"/>
              </a:solidFill>
              <a:latin typeface="Lucida Console" panose="020B0609040504020204" pitchFamily="49" charset="0"/>
            </a:endParaRPr>
          </a:p>
        </p:txBody>
      </p:sp>
      <p:sp>
        <p:nvSpPr>
          <p:cNvPr id="14" name="Picture Placeholder 13"/>
          <p:cNvSpPr>
            <a:spLocks noGrp="1"/>
          </p:cNvSpPr>
          <p:nvPr>
            <p:ph type="pic" sz="quarter" idx="10"/>
          </p:nvPr>
        </p:nvSpPr>
        <p:spPr>
          <a:xfrm>
            <a:off x="539551" y="1124744"/>
            <a:ext cx="3044944" cy="2401824"/>
          </a:xfrm>
          <a:custGeom>
            <a:avLst/>
            <a:gdLst>
              <a:gd name="connsiteX0" fmla="*/ 0 w 2514600"/>
              <a:gd name="connsiteY0" fmla="*/ 0 h 1801368"/>
              <a:gd name="connsiteX1" fmla="*/ 2514600 w 2514600"/>
              <a:gd name="connsiteY1" fmla="*/ 0 h 1801368"/>
              <a:gd name="connsiteX2" fmla="*/ 2514600 w 2514600"/>
              <a:gd name="connsiteY2" fmla="*/ 1801368 h 1801368"/>
              <a:gd name="connsiteX3" fmla="*/ 0 w 2514600"/>
              <a:gd name="connsiteY3" fmla="*/ 1801368 h 1801368"/>
              <a:gd name="connsiteX4" fmla="*/ 0 w 2514600"/>
              <a:gd name="connsiteY4" fmla="*/ 0 h 1801368"/>
              <a:gd name="connsiteX0" fmla="*/ 0 w 2514600"/>
              <a:gd name="connsiteY0" fmla="*/ 0 h 1801368"/>
              <a:gd name="connsiteX1" fmla="*/ 2514600 w 2514600"/>
              <a:gd name="connsiteY1" fmla="*/ 0 h 1801368"/>
              <a:gd name="connsiteX2" fmla="*/ 2077278 w 2514600"/>
              <a:gd name="connsiteY2" fmla="*/ 1801368 h 1801368"/>
              <a:gd name="connsiteX3" fmla="*/ 0 w 2514600"/>
              <a:gd name="connsiteY3" fmla="*/ 1801368 h 1801368"/>
              <a:gd name="connsiteX4" fmla="*/ 0 w 2514600"/>
              <a:gd name="connsiteY4" fmla="*/ 0 h 1801368"/>
              <a:gd name="connsiteX0" fmla="*/ 0 w 2490746"/>
              <a:gd name="connsiteY0" fmla="*/ 0 h 1801368"/>
              <a:gd name="connsiteX1" fmla="*/ 2490746 w 2490746"/>
              <a:gd name="connsiteY1" fmla="*/ 0 h 1801368"/>
              <a:gd name="connsiteX2" fmla="*/ 2077278 w 2490746"/>
              <a:gd name="connsiteY2" fmla="*/ 1801368 h 1801368"/>
              <a:gd name="connsiteX3" fmla="*/ 0 w 2490746"/>
              <a:gd name="connsiteY3" fmla="*/ 1801368 h 1801368"/>
              <a:gd name="connsiteX4" fmla="*/ 0 w 2490746"/>
              <a:gd name="connsiteY4" fmla="*/ 0 h 1801368"/>
              <a:gd name="connsiteX0" fmla="*/ 0 w 2479446"/>
              <a:gd name="connsiteY0" fmla="*/ 0 h 1801368"/>
              <a:gd name="connsiteX1" fmla="*/ 2479446 w 2479446"/>
              <a:gd name="connsiteY1" fmla="*/ 0 h 1801368"/>
              <a:gd name="connsiteX2" fmla="*/ 2077278 w 2479446"/>
              <a:gd name="connsiteY2" fmla="*/ 1801368 h 1801368"/>
              <a:gd name="connsiteX3" fmla="*/ 0 w 2479446"/>
              <a:gd name="connsiteY3" fmla="*/ 1801368 h 1801368"/>
              <a:gd name="connsiteX4" fmla="*/ 0 w 2479446"/>
              <a:gd name="connsiteY4" fmla="*/ 0 h 1801368"/>
              <a:gd name="connsiteX0" fmla="*/ 0 w 2473005"/>
              <a:gd name="connsiteY0" fmla="*/ 0 h 1801368"/>
              <a:gd name="connsiteX1" fmla="*/ 2473005 w 2473005"/>
              <a:gd name="connsiteY1" fmla="*/ 0 h 1801368"/>
              <a:gd name="connsiteX2" fmla="*/ 2077278 w 2473005"/>
              <a:gd name="connsiteY2" fmla="*/ 1801368 h 1801368"/>
              <a:gd name="connsiteX3" fmla="*/ 0 w 2473005"/>
              <a:gd name="connsiteY3" fmla="*/ 1801368 h 1801368"/>
              <a:gd name="connsiteX4" fmla="*/ 0 w 2473005"/>
              <a:gd name="connsiteY4" fmla="*/ 0 h 1801368"/>
              <a:gd name="connsiteX0" fmla="*/ 0 w 2473005"/>
              <a:gd name="connsiteY0" fmla="*/ 0 h 1801368"/>
              <a:gd name="connsiteX1" fmla="*/ 2473005 w 2473005"/>
              <a:gd name="connsiteY1" fmla="*/ 0 h 1801368"/>
              <a:gd name="connsiteX2" fmla="*/ 2077278 w 2473005"/>
              <a:gd name="connsiteY2" fmla="*/ 1801368 h 1801368"/>
              <a:gd name="connsiteX3" fmla="*/ 0 w 2473005"/>
              <a:gd name="connsiteY3" fmla="*/ 1801368 h 1801368"/>
              <a:gd name="connsiteX4" fmla="*/ 0 w 2473005"/>
              <a:gd name="connsiteY4" fmla="*/ 0 h 1801368"/>
              <a:gd name="connsiteX0" fmla="*/ 0 w 2473005"/>
              <a:gd name="connsiteY0" fmla="*/ 0 h 1801368"/>
              <a:gd name="connsiteX1" fmla="*/ 2473005 w 2473005"/>
              <a:gd name="connsiteY1" fmla="*/ 0 h 1801368"/>
              <a:gd name="connsiteX2" fmla="*/ 2077278 w 2473005"/>
              <a:gd name="connsiteY2" fmla="*/ 1801368 h 1801368"/>
              <a:gd name="connsiteX3" fmla="*/ 0 w 2473005"/>
              <a:gd name="connsiteY3" fmla="*/ 1801368 h 1801368"/>
              <a:gd name="connsiteX4" fmla="*/ 0 w 2473005"/>
              <a:gd name="connsiteY4" fmla="*/ 0 h 1801368"/>
              <a:gd name="connsiteX0" fmla="*/ 0 w 2466563"/>
              <a:gd name="connsiteY0" fmla="*/ 0 h 1801368"/>
              <a:gd name="connsiteX1" fmla="*/ 2466563 w 2466563"/>
              <a:gd name="connsiteY1" fmla="*/ 0 h 1801368"/>
              <a:gd name="connsiteX2" fmla="*/ 2077278 w 2466563"/>
              <a:gd name="connsiteY2" fmla="*/ 1801368 h 1801368"/>
              <a:gd name="connsiteX3" fmla="*/ 0 w 2466563"/>
              <a:gd name="connsiteY3" fmla="*/ 1801368 h 1801368"/>
              <a:gd name="connsiteX4" fmla="*/ 0 w 2466563"/>
              <a:gd name="connsiteY4" fmla="*/ 0 h 180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63" h="1801368">
                <a:moveTo>
                  <a:pt x="0" y="0"/>
                </a:moveTo>
                <a:lnTo>
                  <a:pt x="2466563" y="0"/>
                </a:lnTo>
                <a:lnTo>
                  <a:pt x="2077278" y="1801368"/>
                </a:lnTo>
                <a:lnTo>
                  <a:pt x="0" y="1801368"/>
                </a:lnTo>
                <a:lnTo>
                  <a:pt x="0" y="0"/>
                </a:lnTo>
                <a:close/>
              </a:path>
            </a:pathLst>
          </a:custGeom>
          <a:solidFill>
            <a:srgbClr val="C8EAE9"/>
          </a:solidFill>
        </p:spPr>
        <p:txBody>
          <a:bodyPr/>
          <a:lstStyle>
            <a:lvl1pPr marL="111125" indent="-111125">
              <a:defRPr sz="1200">
                <a:latin typeface="Lucida Console" panose="020B0609040504020204" pitchFamily="49" charset="0"/>
              </a:defRPr>
            </a:lvl1pPr>
          </a:lstStyle>
          <a:p>
            <a:endParaRPr lang="en-US" dirty="0"/>
          </a:p>
        </p:txBody>
      </p:sp>
      <p:sp>
        <p:nvSpPr>
          <p:cNvPr id="16" name="Picture Placeholder 15"/>
          <p:cNvSpPr>
            <a:spLocks noGrp="1"/>
          </p:cNvSpPr>
          <p:nvPr>
            <p:ph type="pic" sz="quarter" idx="11"/>
          </p:nvPr>
        </p:nvSpPr>
        <p:spPr>
          <a:xfrm>
            <a:off x="539552" y="4922551"/>
            <a:ext cx="2295144" cy="952137"/>
          </a:xfrm>
          <a:custGeom>
            <a:avLst/>
            <a:gdLst>
              <a:gd name="connsiteX0" fmla="*/ 0 w 1810512"/>
              <a:gd name="connsiteY0" fmla="*/ 0 h 685800"/>
              <a:gd name="connsiteX1" fmla="*/ 1810512 w 1810512"/>
              <a:gd name="connsiteY1" fmla="*/ 0 h 685800"/>
              <a:gd name="connsiteX2" fmla="*/ 1810512 w 1810512"/>
              <a:gd name="connsiteY2" fmla="*/ 685800 h 685800"/>
              <a:gd name="connsiteX3" fmla="*/ 0 w 1810512"/>
              <a:gd name="connsiteY3" fmla="*/ 685800 h 685800"/>
              <a:gd name="connsiteX4" fmla="*/ 0 w 1810512"/>
              <a:gd name="connsiteY4" fmla="*/ 0 h 685800"/>
              <a:gd name="connsiteX0" fmla="*/ 0 w 1810512"/>
              <a:gd name="connsiteY0" fmla="*/ 0 h 685800"/>
              <a:gd name="connsiteX1" fmla="*/ 1810512 w 1810512"/>
              <a:gd name="connsiteY1" fmla="*/ 0 h 685800"/>
              <a:gd name="connsiteX2" fmla="*/ 1651486 w 1810512"/>
              <a:gd name="connsiteY2" fmla="*/ 685800 h 685800"/>
              <a:gd name="connsiteX3" fmla="*/ 0 w 1810512"/>
              <a:gd name="connsiteY3" fmla="*/ 685800 h 685800"/>
              <a:gd name="connsiteX4" fmla="*/ 0 w 1810512"/>
              <a:gd name="connsiteY4" fmla="*/ 0 h 685800"/>
              <a:gd name="connsiteX0" fmla="*/ 0 w 1810512"/>
              <a:gd name="connsiteY0" fmla="*/ 0 h 693050"/>
              <a:gd name="connsiteX1" fmla="*/ 1810512 w 1810512"/>
              <a:gd name="connsiteY1" fmla="*/ 0 h 693050"/>
              <a:gd name="connsiteX2" fmla="*/ 1591101 w 1810512"/>
              <a:gd name="connsiteY2" fmla="*/ 693050 h 693050"/>
              <a:gd name="connsiteX3" fmla="*/ 0 w 1810512"/>
              <a:gd name="connsiteY3" fmla="*/ 685800 h 693050"/>
              <a:gd name="connsiteX4" fmla="*/ 0 w 1810512"/>
              <a:gd name="connsiteY4" fmla="*/ 0 h 693050"/>
              <a:gd name="connsiteX0" fmla="*/ 0 w 1793259"/>
              <a:gd name="connsiteY0" fmla="*/ 0 h 693050"/>
              <a:gd name="connsiteX1" fmla="*/ 1793259 w 1793259"/>
              <a:gd name="connsiteY1" fmla="*/ 0 h 693050"/>
              <a:gd name="connsiteX2" fmla="*/ 1591101 w 1793259"/>
              <a:gd name="connsiteY2" fmla="*/ 693050 h 693050"/>
              <a:gd name="connsiteX3" fmla="*/ 0 w 1793259"/>
              <a:gd name="connsiteY3" fmla="*/ 685800 h 693050"/>
              <a:gd name="connsiteX4" fmla="*/ 0 w 1793259"/>
              <a:gd name="connsiteY4" fmla="*/ 0 h 693050"/>
              <a:gd name="connsiteX0" fmla="*/ 0 w 1784817"/>
              <a:gd name="connsiteY0" fmla="*/ 0 h 693050"/>
              <a:gd name="connsiteX1" fmla="*/ 1784817 w 1784817"/>
              <a:gd name="connsiteY1" fmla="*/ 0 h 693050"/>
              <a:gd name="connsiteX2" fmla="*/ 1591101 w 1784817"/>
              <a:gd name="connsiteY2" fmla="*/ 693050 h 693050"/>
              <a:gd name="connsiteX3" fmla="*/ 0 w 1784817"/>
              <a:gd name="connsiteY3" fmla="*/ 685800 h 693050"/>
              <a:gd name="connsiteX4" fmla="*/ 0 w 1784817"/>
              <a:gd name="connsiteY4" fmla="*/ 0 h 693050"/>
              <a:gd name="connsiteX0" fmla="*/ 0 w 1767933"/>
              <a:gd name="connsiteY0" fmla="*/ 0 h 693050"/>
              <a:gd name="connsiteX1" fmla="*/ 1767933 w 1767933"/>
              <a:gd name="connsiteY1" fmla="*/ 0 h 693050"/>
              <a:gd name="connsiteX2" fmla="*/ 1591101 w 1767933"/>
              <a:gd name="connsiteY2" fmla="*/ 693050 h 693050"/>
              <a:gd name="connsiteX3" fmla="*/ 0 w 1767933"/>
              <a:gd name="connsiteY3" fmla="*/ 685800 h 693050"/>
              <a:gd name="connsiteX4" fmla="*/ 0 w 1767933"/>
              <a:gd name="connsiteY4" fmla="*/ 0 h 693050"/>
              <a:gd name="connsiteX0" fmla="*/ 0 w 1767933"/>
              <a:gd name="connsiteY0" fmla="*/ 0 h 685800"/>
              <a:gd name="connsiteX1" fmla="*/ 1767933 w 1767933"/>
              <a:gd name="connsiteY1" fmla="*/ 0 h 685800"/>
              <a:gd name="connsiteX2" fmla="*/ 1591101 w 1767933"/>
              <a:gd name="connsiteY2" fmla="*/ 681570 h 685800"/>
              <a:gd name="connsiteX3" fmla="*/ 0 w 1767933"/>
              <a:gd name="connsiteY3" fmla="*/ 685800 h 685800"/>
              <a:gd name="connsiteX4" fmla="*/ 0 w 1767933"/>
              <a:gd name="connsiteY4" fmla="*/ 0 h 685800"/>
              <a:gd name="connsiteX0" fmla="*/ 0 w 1767933"/>
              <a:gd name="connsiteY0" fmla="*/ 0 h 687310"/>
              <a:gd name="connsiteX1" fmla="*/ 1767933 w 1767933"/>
              <a:gd name="connsiteY1" fmla="*/ 0 h 687310"/>
              <a:gd name="connsiteX2" fmla="*/ 1603254 w 1767933"/>
              <a:gd name="connsiteY2" fmla="*/ 687310 h 687310"/>
              <a:gd name="connsiteX3" fmla="*/ 0 w 1767933"/>
              <a:gd name="connsiteY3" fmla="*/ 685800 h 687310"/>
              <a:gd name="connsiteX4" fmla="*/ 0 w 1767933"/>
              <a:gd name="connsiteY4" fmla="*/ 0 h 68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933" h="687310">
                <a:moveTo>
                  <a:pt x="0" y="0"/>
                </a:moveTo>
                <a:lnTo>
                  <a:pt x="1767933" y="0"/>
                </a:lnTo>
                <a:lnTo>
                  <a:pt x="1603254" y="687310"/>
                </a:lnTo>
                <a:lnTo>
                  <a:pt x="0" y="685800"/>
                </a:lnTo>
                <a:lnTo>
                  <a:pt x="0" y="0"/>
                </a:lnTo>
                <a:close/>
              </a:path>
            </a:pathLst>
          </a:custGeom>
          <a:solidFill>
            <a:srgbClr val="6FC9C7"/>
          </a:solidFill>
        </p:spPr>
        <p:txBody>
          <a:bodyPr/>
          <a:lstStyle>
            <a:lvl1pPr marL="111125" indent="-111125">
              <a:defRPr sz="1200">
                <a:latin typeface="Lucida Console" panose="020B0609040504020204" pitchFamily="49" charset="0"/>
              </a:defRPr>
            </a:lvl1pPr>
          </a:lstStyle>
          <a:p>
            <a:endParaRPr lang="en-US" dirty="0"/>
          </a:p>
        </p:txBody>
      </p:sp>
      <p:sp>
        <p:nvSpPr>
          <p:cNvPr id="21" name="Text Placeholder 27"/>
          <p:cNvSpPr>
            <a:spLocks noGrp="1"/>
          </p:cNvSpPr>
          <p:nvPr>
            <p:ph type="body" sz="quarter" idx="13" hasCustomPrompt="1"/>
          </p:nvPr>
        </p:nvSpPr>
        <p:spPr>
          <a:xfrm>
            <a:off x="726504" y="4134008"/>
            <a:ext cx="2133600" cy="452488"/>
          </a:xfrm>
          <a:prstGeom prst="rect">
            <a:avLst/>
          </a:prstGeom>
        </p:spPr>
        <p:txBody>
          <a:bodyPr/>
          <a:lstStyle>
            <a:lvl1pPr marL="0" indent="0" algn="l">
              <a:buNone/>
              <a:defRPr sz="2400" b="1" baseline="0">
                <a:solidFill>
                  <a:schemeClr val="bg1"/>
                </a:solidFill>
                <a:latin typeface="Lucida Console" panose="020B0609040504020204" pitchFamily="49" charset="0"/>
              </a:defRPr>
            </a:lvl1pPr>
          </a:lstStyle>
          <a:p>
            <a:r>
              <a:rPr lang="en-US" dirty="0"/>
              <a:t>OUR VISION</a:t>
            </a:r>
            <a:endParaRPr lang="en-US" sz="2000" dirty="0"/>
          </a:p>
        </p:txBody>
      </p:sp>
      <p:sp>
        <p:nvSpPr>
          <p:cNvPr id="22" name="Text Placeholder 27"/>
          <p:cNvSpPr>
            <a:spLocks noGrp="1"/>
          </p:cNvSpPr>
          <p:nvPr>
            <p:ph type="body" sz="quarter" idx="14" hasCustomPrompt="1"/>
          </p:nvPr>
        </p:nvSpPr>
        <p:spPr>
          <a:xfrm>
            <a:off x="955104" y="3853592"/>
            <a:ext cx="2057400" cy="300856"/>
          </a:xfrm>
          <a:prstGeom prst="rect">
            <a:avLst/>
          </a:prstGeom>
        </p:spPr>
        <p:txBody>
          <a:bodyPr/>
          <a:lstStyle>
            <a:lvl1pPr marL="0" indent="0" algn="l">
              <a:buNone/>
              <a:defRPr sz="1600" b="1" baseline="0">
                <a:solidFill>
                  <a:schemeClr val="bg1"/>
                </a:solidFill>
                <a:latin typeface="Lucida Console" panose="020B0609040504020204" pitchFamily="49" charset="0"/>
              </a:defRPr>
            </a:lvl1pPr>
          </a:lstStyle>
          <a:p>
            <a:pPr lvl="0"/>
            <a:r>
              <a:rPr lang="en-US" dirty="0"/>
              <a:t>VIDEO</a:t>
            </a:r>
          </a:p>
        </p:txBody>
      </p:sp>
      <p:sp>
        <p:nvSpPr>
          <p:cNvPr id="24" name="Text Placeholder 30"/>
          <p:cNvSpPr>
            <a:spLocks noGrp="1"/>
          </p:cNvSpPr>
          <p:nvPr>
            <p:ph type="body" sz="quarter" idx="15" hasCustomPrompt="1"/>
          </p:nvPr>
        </p:nvSpPr>
        <p:spPr>
          <a:xfrm>
            <a:off x="2699792" y="5234568"/>
            <a:ext cx="5920680" cy="750928"/>
          </a:xfrm>
          <a:prstGeom prst="rect">
            <a:avLst/>
          </a:prstGeom>
        </p:spPr>
        <p:txBody>
          <a:bodyPr/>
          <a:lstStyle>
            <a:lvl1pPr marL="0" indent="0" algn="l">
              <a:buNone/>
              <a:defRPr sz="1200">
                <a:solidFill>
                  <a:schemeClr val="bg1">
                    <a:lumMod val="50000"/>
                  </a:schemeClr>
                </a:solidFill>
                <a:latin typeface="Lucida Console" panose="020B0609040504020204" pitchFamily="49" charset="0"/>
                <a:ea typeface="Roboto"/>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18"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408292541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22" presetClass="entr" presetSubtype="2" fill="hold" grpId="0" nodeType="withEffect">
                                  <p:stCondLst>
                                    <p:cond delay="15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750"/>
                                        <p:tgtEl>
                                          <p:spTgt spid="11"/>
                                        </p:tgtEl>
                                      </p:cBhvr>
                                    </p:animEffect>
                                  </p:childTnLst>
                                </p:cTn>
                              </p:par>
                            </p:childTnLst>
                          </p:cTn>
                        </p:par>
                        <p:par>
                          <p:cTn id="11" fill="hold">
                            <p:stCondLst>
                              <p:cond delay="900"/>
                            </p:stCondLst>
                            <p:childTnLst>
                              <p:par>
                                <p:cTn id="12" presetID="22" presetClass="entr" presetSubtype="2"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right)">
                                      <p:cBhvr>
                                        <p:cTn id="14" dur="500"/>
                                        <p:tgtEl>
                                          <p:spTgt spid="16"/>
                                        </p:tgtEl>
                                      </p:cBhvr>
                                    </p:animEffect>
                                  </p:childTnLst>
                                </p:cTn>
                              </p:par>
                            </p:childTnLst>
                          </p:cTn>
                        </p:par>
                        <p:par>
                          <p:cTn id="15" fill="hold">
                            <p:stCondLst>
                              <p:cond delay="14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1900"/>
                            </p:stCondLst>
                            <p:childTnLst>
                              <p:par>
                                <p:cTn id="20" presetID="22" presetClass="entr" presetSubtype="8" fill="hold" grpId="0" nodeType="after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wipe(left)">
                                      <p:cBhvr>
                                        <p:cTn id="22" dur="750"/>
                                        <p:tgtEl>
                                          <p:spTgt spid="22">
                                            <p:txEl>
                                              <p:pRg st="0" end="0"/>
                                            </p:txEl>
                                          </p:spTgt>
                                        </p:tgtEl>
                                      </p:cBhvr>
                                    </p:animEffect>
                                  </p:childTnLst>
                                </p:cTn>
                              </p:par>
                            </p:childTnLst>
                          </p:cTn>
                        </p:par>
                        <p:par>
                          <p:cTn id="23" fill="hold">
                            <p:stCondLst>
                              <p:cond delay="2650"/>
                            </p:stCondLst>
                            <p:childTnLst>
                              <p:par>
                                <p:cTn id="24" presetID="22" presetClass="entr" presetSubtype="8" fill="hold" grpId="0" nodeType="after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wipe(left)">
                                      <p:cBhvr>
                                        <p:cTn id="26" dur="750"/>
                                        <p:tgtEl>
                                          <p:spTgt spid="21">
                                            <p:txEl>
                                              <p:pRg st="0" end="0"/>
                                            </p:txEl>
                                          </p:spTgt>
                                        </p:tgtEl>
                                      </p:cBhvr>
                                    </p:animEffect>
                                  </p:childTnLst>
                                </p:cTn>
                              </p:par>
                            </p:childTnLst>
                          </p:cTn>
                        </p:par>
                        <p:par>
                          <p:cTn id="27" fill="hold">
                            <p:stCondLst>
                              <p:cond delay="3400"/>
                            </p:stCondLst>
                            <p:childTnLst>
                              <p:par>
                                <p:cTn id="28" presetID="22" presetClass="entr" presetSubtype="8" fill="hold" grpId="0" nodeType="afterEffect">
                                  <p:stCondLst>
                                    <p:cond delay="25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4150"/>
                            </p:stCondLst>
                            <p:childTnLst>
                              <p:par>
                                <p:cTn id="32" presetID="22" presetClass="entr" presetSubtype="2"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right)">
                                      <p:cBhvr>
                                        <p:cTn id="34" dur="750"/>
                                        <p:tgtEl>
                                          <p:spTgt spid="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wipe(up)">
                                      <p:cBhvr>
                                        <p:cTn id="37" dur="1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10" grpId="0" animBg="1"/>
      <p:bldP spid="11" grpId="0" animBg="1"/>
      <p:bldP spid="14" grpId="0" animBg="1"/>
      <p:bldP spid="16"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750"/>
                        <p:tgtEl>
                          <p:spTgt spid="21"/>
                        </p:tgtEl>
                      </p:cBhvr>
                    </p:animEffect>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750"/>
                        <p:tgtEl>
                          <p:spTgt spid="22"/>
                        </p:tgtEl>
                      </p:cBhvr>
                    </p:animEffect>
                  </p:childTnLst>
                </p:cTn>
              </p:par>
            </p:tnLst>
          </p:tmpl>
        </p:tmplLst>
      </p:bldP>
      <p:bldP spid="24" grpId="0" build="p">
        <p:tmplLst>
          <p:tmpl lvl="1">
            <p:tnLst>
              <p:par>
                <p:cTn presetID="22" presetClass="entr" presetSubtype="1"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up)">
                      <p:cBhvr>
                        <p:cTn dur="1000"/>
                        <p:tgtEl>
                          <p:spTgt spid="24"/>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cxnSp>
        <p:nvCxnSpPr>
          <p:cNvPr id="21" name="Straight Connector 20"/>
          <p:cNvCxnSpPr/>
          <p:nvPr userDrawn="1"/>
        </p:nvCxnSpPr>
        <p:spPr>
          <a:xfrm flipH="1">
            <a:off x="6016352" y="2745488"/>
            <a:ext cx="2732534"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8" name="Parallelogram 7"/>
          <p:cNvSpPr/>
          <p:nvPr userDrawn="1"/>
        </p:nvSpPr>
        <p:spPr>
          <a:xfrm>
            <a:off x="1947672" y="5120640"/>
            <a:ext cx="3118104" cy="752724"/>
          </a:xfrm>
          <a:custGeom>
            <a:avLst/>
            <a:gdLst>
              <a:gd name="connsiteX0" fmla="*/ 0 w 2971800"/>
              <a:gd name="connsiteY0" fmla="*/ 548640 h 548640"/>
              <a:gd name="connsiteX1" fmla="*/ 137160 w 2971800"/>
              <a:gd name="connsiteY1" fmla="*/ 0 h 548640"/>
              <a:gd name="connsiteX2" fmla="*/ 2971800 w 2971800"/>
              <a:gd name="connsiteY2" fmla="*/ 0 h 548640"/>
              <a:gd name="connsiteX3" fmla="*/ 2834640 w 2971800"/>
              <a:gd name="connsiteY3" fmla="*/ 548640 h 548640"/>
              <a:gd name="connsiteX4" fmla="*/ 0 w 2971800"/>
              <a:gd name="connsiteY4" fmla="*/ 548640 h 548640"/>
              <a:gd name="connsiteX0" fmla="*/ 0 w 3015691"/>
              <a:gd name="connsiteY0" fmla="*/ 563271 h 563271"/>
              <a:gd name="connsiteX1" fmla="*/ 137160 w 3015691"/>
              <a:gd name="connsiteY1" fmla="*/ 14631 h 563271"/>
              <a:gd name="connsiteX2" fmla="*/ 3015691 w 3015691"/>
              <a:gd name="connsiteY2" fmla="*/ 0 h 563271"/>
              <a:gd name="connsiteX3" fmla="*/ 2834640 w 3015691"/>
              <a:gd name="connsiteY3" fmla="*/ 563271 h 563271"/>
              <a:gd name="connsiteX4" fmla="*/ 0 w 3015691"/>
              <a:gd name="connsiteY4" fmla="*/ 563271 h 563271"/>
              <a:gd name="connsiteX0" fmla="*/ 0 w 3015691"/>
              <a:gd name="connsiteY0" fmla="*/ 563271 h 563271"/>
              <a:gd name="connsiteX1" fmla="*/ 137160 w 3015691"/>
              <a:gd name="connsiteY1" fmla="*/ 14631 h 563271"/>
              <a:gd name="connsiteX2" fmla="*/ 3015691 w 3015691"/>
              <a:gd name="connsiteY2" fmla="*/ 0 h 563271"/>
              <a:gd name="connsiteX3" fmla="*/ 2871216 w 3015691"/>
              <a:gd name="connsiteY3" fmla="*/ 563271 h 563271"/>
              <a:gd name="connsiteX4" fmla="*/ 0 w 3015691"/>
              <a:gd name="connsiteY4" fmla="*/ 563271 h 563271"/>
              <a:gd name="connsiteX0" fmla="*/ 0 w 3015691"/>
              <a:gd name="connsiteY0" fmla="*/ 564543 h 564543"/>
              <a:gd name="connsiteX1" fmla="*/ 144896 w 3015691"/>
              <a:gd name="connsiteY1" fmla="*/ 0 h 564543"/>
              <a:gd name="connsiteX2" fmla="*/ 3015691 w 3015691"/>
              <a:gd name="connsiteY2" fmla="*/ 1272 h 564543"/>
              <a:gd name="connsiteX3" fmla="*/ 2871216 w 3015691"/>
              <a:gd name="connsiteY3" fmla="*/ 564543 h 564543"/>
              <a:gd name="connsiteX4" fmla="*/ 0 w 3015691"/>
              <a:gd name="connsiteY4" fmla="*/ 564543 h 564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691" h="564543">
                <a:moveTo>
                  <a:pt x="0" y="564543"/>
                </a:moveTo>
                <a:lnTo>
                  <a:pt x="144896" y="0"/>
                </a:lnTo>
                <a:lnTo>
                  <a:pt x="3015691" y="1272"/>
                </a:lnTo>
                <a:lnTo>
                  <a:pt x="2871216" y="564543"/>
                </a:lnTo>
                <a:lnTo>
                  <a:pt x="0" y="564543"/>
                </a:ln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0" name="Parallelogram 7"/>
          <p:cNvSpPr/>
          <p:nvPr userDrawn="1"/>
        </p:nvSpPr>
        <p:spPr>
          <a:xfrm>
            <a:off x="2584818" y="1032826"/>
            <a:ext cx="3290095" cy="1635429"/>
          </a:xfrm>
          <a:custGeom>
            <a:avLst/>
            <a:gdLst>
              <a:gd name="connsiteX0" fmla="*/ 0 w 2971800"/>
              <a:gd name="connsiteY0" fmla="*/ 548640 h 548640"/>
              <a:gd name="connsiteX1" fmla="*/ 137160 w 2971800"/>
              <a:gd name="connsiteY1" fmla="*/ 0 h 548640"/>
              <a:gd name="connsiteX2" fmla="*/ 2971800 w 2971800"/>
              <a:gd name="connsiteY2" fmla="*/ 0 h 548640"/>
              <a:gd name="connsiteX3" fmla="*/ 2834640 w 2971800"/>
              <a:gd name="connsiteY3" fmla="*/ 548640 h 548640"/>
              <a:gd name="connsiteX4" fmla="*/ 0 w 2971800"/>
              <a:gd name="connsiteY4" fmla="*/ 548640 h 548640"/>
              <a:gd name="connsiteX0" fmla="*/ 0 w 3015691"/>
              <a:gd name="connsiteY0" fmla="*/ 563271 h 563271"/>
              <a:gd name="connsiteX1" fmla="*/ 137160 w 3015691"/>
              <a:gd name="connsiteY1" fmla="*/ 14631 h 563271"/>
              <a:gd name="connsiteX2" fmla="*/ 3015691 w 3015691"/>
              <a:gd name="connsiteY2" fmla="*/ 0 h 563271"/>
              <a:gd name="connsiteX3" fmla="*/ 2834640 w 3015691"/>
              <a:gd name="connsiteY3" fmla="*/ 563271 h 563271"/>
              <a:gd name="connsiteX4" fmla="*/ 0 w 3015691"/>
              <a:gd name="connsiteY4" fmla="*/ 563271 h 563271"/>
              <a:gd name="connsiteX0" fmla="*/ 0 w 3015691"/>
              <a:gd name="connsiteY0" fmla="*/ 563271 h 563271"/>
              <a:gd name="connsiteX1" fmla="*/ 137160 w 3015691"/>
              <a:gd name="connsiteY1" fmla="*/ 14631 h 563271"/>
              <a:gd name="connsiteX2" fmla="*/ 3015691 w 3015691"/>
              <a:gd name="connsiteY2" fmla="*/ 0 h 563271"/>
              <a:gd name="connsiteX3" fmla="*/ 2871216 w 3015691"/>
              <a:gd name="connsiteY3" fmla="*/ 563271 h 563271"/>
              <a:gd name="connsiteX4" fmla="*/ 0 w 3015691"/>
              <a:gd name="connsiteY4" fmla="*/ 563271 h 563271"/>
              <a:gd name="connsiteX0" fmla="*/ 0 w 3015691"/>
              <a:gd name="connsiteY0" fmla="*/ 548640 h 548640"/>
              <a:gd name="connsiteX1" fmla="*/ 137160 w 3015691"/>
              <a:gd name="connsiteY1" fmla="*/ 0 h 548640"/>
              <a:gd name="connsiteX2" fmla="*/ 3015691 w 3015691"/>
              <a:gd name="connsiteY2" fmla="*/ 106 h 548640"/>
              <a:gd name="connsiteX3" fmla="*/ 2871216 w 3015691"/>
              <a:gd name="connsiteY3" fmla="*/ 548640 h 548640"/>
              <a:gd name="connsiteX4" fmla="*/ 0 w 3015691"/>
              <a:gd name="connsiteY4" fmla="*/ 548640 h 548640"/>
              <a:gd name="connsiteX0" fmla="*/ 0 w 3160507"/>
              <a:gd name="connsiteY0" fmla="*/ 563377 h 563377"/>
              <a:gd name="connsiteX1" fmla="*/ 281976 w 3160507"/>
              <a:gd name="connsiteY1" fmla="*/ 0 h 563377"/>
              <a:gd name="connsiteX2" fmla="*/ 3160507 w 3160507"/>
              <a:gd name="connsiteY2" fmla="*/ 106 h 563377"/>
              <a:gd name="connsiteX3" fmla="*/ 3016032 w 3160507"/>
              <a:gd name="connsiteY3" fmla="*/ 548640 h 563377"/>
              <a:gd name="connsiteX4" fmla="*/ 0 w 3160507"/>
              <a:gd name="connsiteY4" fmla="*/ 563377 h 563377"/>
              <a:gd name="connsiteX0" fmla="*/ 0 w 3160507"/>
              <a:gd name="connsiteY0" fmla="*/ 563377 h 563377"/>
              <a:gd name="connsiteX1" fmla="*/ 281976 w 3160507"/>
              <a:gd name="connsiteY1" fmla="*/ 0 h 563377"/>
              <a:gd name="connsiteX2" fmla="*/ 3160507 w 3160507"/>
              <a:gd name="connsiteY2" fmla="*/ 106 h 563377"/>
              <a:gd name="connsiteX3" fmla="*/ 2902248 w 3160507"/>
              <a:gd name="connsiteY3" fmla="*/ 558465 h 563377"/>
              <a:gd name="connsiteX4" fmla="*/ 0 w 3160507"/>
              <a:gd name="connsiteY4" fmla="*/ 563377 h 563377"/>
              <a:gd name="connsiteX0" fmla="*/ 0 w 3170850"/>
              <a:gd name="connsiteY0" fmla="*/ 563377 h 563377"/>
              <a:gd name="connsiteX1" fmla="*/ 281976 w 3170850"/>
              <a:gd name="connsiteY1" fmla="*/ 0 h 563377"/>
              <a:gd name="connsiteX2" fmla="*/ 3170850 w 3170850"/>
              <a:gd name="connsiteY2" fmla="*/ 9930 h 563377"/>
              <a:gd name="connsiteX3" fmla="*/ 2902248 w 3170850"/>
              <a:gd name="connsiteY3" fmla="*/ 558465 h 563377"/>
              <a:gd name="connsiteX4" fmla="*/ 0 w 3170850"/>
              <a:gd name="connsiteY4" fmla="*/ 563377 h 563377"/>
              <a:gd name="connsiteX0" fmla="*/ 0 w 3191538"/>
              <a:gd name="connsiteY0" fmla="*/ 563377 h 563377"/>
              <a:gd name="connsiteX1" fmla="*/ 281976 w 3191538"/>
              <a:gd name="connsiteY1" fmla="*/ 0 h 563377"/>
              <a:gd name="connsiteX2" fmla="*/ 3191538 w 3191538"/>
              <a:gd name="connsiteY2" fmla="*/ 105 h 563377"/>
              <a:gd name="connsiteX3" fmla="*/ 2902248 w 3191538"/>
              <a:gd name="connsiteY3" fmla="*/ 558465 h 563377"/>
              <a:gd name="connsiteX4" fmla="*/ 0 w 3191538"/>
              <a:gd name="connsiteY4" fmla="*/ 563377 h 563377"/>
              <a:gd name="connsiteX0" fmla="*/ 0 w 3191538"/>
              <a:gd name="connsiteY0" fmla="*/ 563377 h 563377"/>
              <a:gd name="connsiteX1" fmla="*/ 281976 w 3191538"/>
              <a:gd name="connsiteY1" fmla="*/ 0 h 563377"/>
              <a:gd name="connsiteX2" fmla="*/ 3191538 w 3191538"/>
              <a:gd name="connsiteY2" fmla="*/ 105 h 563377"/>
              <a:gd name="connsiteX3" fmla="*/ 2891904 w 3191538"/>
              <a:gd name="connsiteY3" fmla="*/ 563377 h 563377"/>
              <a:gd name="connsiteX4" fmla="*/ 0 w 3191538"/>
              <a:gd name="connsiteY4" fmla="*/ 563377 h 563377"/>
              <a:gd name="connsiteX0" fmla="*/ 0 w 3191538"/>
              <a:gd name="connsiteY0" fmla="*/ 563377 h 563377"/>
              <a:gd name="connsiteX1" fmla="*/ 300509 w 3191538"/>
              <a:gd name="connsiteY1" fmla="*/ 0 h 563377"/>
              <a:gd name="connsiteX2" fmla="*/ 3191538 w 3191538"/>
              <a:gd name="connsiteY2" fmla="*/ 105 h 563377"/>
              <a:gd name="connsiteX3" fmla="*/ 2891904 w 3191538"/>
              <a:gd name="connsiteY3" fmla="*/ 563377 h 563377"/>
              <a:gd name="connsiteX4" fmla="*/ 0 w 3191538"/>
              <a:gd name="connsiteY4" fmla="*/ 563377 h 563377"/>
              <a:gd name="connsiteX0" fmla="*/ 0 w 3200805"/>
              <a:gd name="connsiteY0" fmla="*/ 566677 h 566677"/>
              <a:gd name="connsiteX1" fmla="*/ 309776 w 3200805"/>
              <a:gd name="connsiteY1" fmla="*/ 0 h 566677"/>
              <a:gd name="connsiteX2" fmla="*/ 3200805 w 3200805"/>
              <a:gd name="connsiteY2" fmla="*/ 105 h 566677"/>
              <a:gd name="connsiteX3" fmla="*/ 2901171 w 3200805"/>
              <a:gd name="connsiteY3" fmla="*/ 563377 h 566677"/>
              <a:gd name="connsiteX4" fmla="*/ 0 w 3200805"/>
              <a:gd name="connsiteY4" fmla="*/ 566677 h 566677"/>
              <a:gd name="connsiteX0" fmla="*/ 0 w 3200805"/>
              <a:gd name="connsiteY0" fmla="*/ 566677 h 572344"/>
              <a:gd name="connsiteX1" fmla="*/ 309776 w 3200805"/>
              <a:gd name="connsiteY1" fmla="*/ 0 h 572344"/>
              <a:gd name="connsiteX2" fmla="*/ 3200805 w 3200805"/>
              <a:gd name="connsiteY2" fmla="*/ 105 h 572344"/>
              <a:gd name="connsiteX3" fmla="*/ 2892780 w 3200805"/>
              <a:gd name="connsiteY3" fmla="*/ 572344 h 572344"/>
              <a:gd name="connsiteX4" fmla="*/ 0 w 3200805"/>
              <a:gd name="connsiteY4" fmla="*/ 566677 h 572344"/>
              <a:gd name="connsiteX0" fmla="*/ 0 w 3200805"/>
              <a:gd name="connsiteY0" fmla="*/ 566677 h 566677"/>
              <a:gd name="connsiteX1" fmla="*/ 309776 w 3200805"/>
              <a:gd name="connsiteY1" fmla="*/ 0 h 566677"/>
              <a:gd name="connsiteX2" fmla="*/ 3200805 w 3200805"/>
              <a:gd name="connsiteY2" fmla="*/ 105 h 566677"/>
              <a:gd name="connsiteX3" fmla="*/ 2892781 w 3200805"/>
              <a:gd name="connsiteY3" fmla="*/ 566366 h 566677"/>
              <a:gd name="connsiteX4" fmla="*/ 0 w 3200805"/>
              <a:gd name="connsiteY4" fmla="*/ 566677 h 56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805" h="566677">
                <a:moveTo>
                  <a:pt x="0" y="566677"/>
                </a:moveTo>
                <a:lnTo>
                  <a:pt x="309776" y="0"/>
                </a:lnTo>
                <a:lnTo>
                  <a:pt x="3200805" y="105"/>
                </a:lnTo>
                <a:lnTo>
                  <a:pt x="2892781" y="566366"/>
                </a:lnTo>
                <a:lnTo>
                  <a:pt x="0" y="566677"/>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1" name="Picture Placeholder 10"/>
          <p:cNvSpPr>
            <a:spLocks noGrp="1"/>
          </p:cNvSpPr>
          <p:nvPr>
            <p:ph type="pic" sz="quarter" idx="13" hasCustomPrompt="1"/>
          </p:nvPr>
        </p:nvSpPr>
        <p:spPr>
          <a:xfrm>
            <a:off x="2112264" y="2706625"/>
            <a:ext cx="3429000" cy="2378560"/>
          </a:xfrm>
          <a:custGeom>
            <a:avLst/>
            <a:gdLst>
              <a:gd name="connsiteX0" fmla="*/ 0 w 3044825"/>
              <a:gd name="connsiteY0" fmla="*/ 0 h 1898650"/>
              <a:gd name="connsiteX1" fmla="*/ 3044825 w 3044825"/>
              <a:gd name="connsiteY1" fmla="*/ 0 h 1898650"/>
              <a:gd name="connsiteX2" fmla="*/ 3044825 w 3044825"/>
              <a:gd name="connsiteY2" fmla="*/ 1898650 h 1898650"/>
              <a:gd name="connsiteX3" fmla="*/ 0 w 3044825"/>
              <a:gd name="connsiteY3" fmla="*/ 1898650 h 1898650"/>
              <a:gd name="connsiteX4" fmla="*/ 0 w 3044825"/>
              <a:gd name="connsiteY4" fmla="*/ 0 h 1898650"/>
              <a:gd name="connsiteX0" fmla="*/ 0 w 3044825"/>
              <a:gd name="connsiteY0" fmla="*/ 0 h 1898650"/>
              <a:gd name="connsiteX1" fmla="*/ 3044825 w 3044825"/>
              <a:gd name="connsiteY1" fmla="*/ 0 h 1898650"/>
              <a:gd name="connsiteX2" fmla="*/ 2555875 w 3044825"/>
              <a:gd name="connsiteY2" fmla="*/ 1898650 h 1898650"/>
              <a:gd name="connsiteX3" fmla="*/ 0 w 3044825"/>
              <a:gd name="connsiteY3" fmla="*/ 1898650 h 1898650"/>
              <a:gd name="connsiteX4" fmla="*/ 0 w 3044825"/>
              <a:gd name="connsiteY4" fmla="*/ 0 h 1898650"/>
              <a:gd name="connsiteX0" fmla="*/ 0 w 3044825"/>
              <a:gd name="connsiteY0" fmla="*/ 0 h 1898650"/>
              <a:gd name="connsiteX1" fmla="*/ 3044825 w 3044825"/>
              <a:gd name="connsiteY1" fmla="*/ 6350 h 1898650"/>
              <a:gd name="connsiteX2" fmla="*/ 2555875 w 3044825"/>
              <a:gd name="connsiteY2" fmla="*/ 1898650 h 1898650"/>
              <a:gd name="connsiteX3" fmla="*/ 0 w 3044825"/>
              <a:gd name="connsiteY3" fmla="*/ 1898650 h 1898650"/>
              <a:gd name="connsiteX4" fmla="*/ 0 w 3044825"/>
              <a:gd name="connsiteY4" fmla="*/ 0 h 1898650"/>
              <a:gd name="connsiteX0" fmla="*/ 0 w 3051175"/>
              <a:gd name="connsiteY0" fmla="*/ 0 h 1898650"/>
              <a:gd name="connsiteX1" fmla="*/ 3051175 w 3051175"/>
              <a:gd name="connsiteY1" fmla="*/ 0 h 1898650"/>
              <a:gd name="connsiteX2" fmla="*/ 2555875 w 3051175"/>
              <a:gd name="connsiteY2" fmla="*/ 1898650 h 1898650"/>
              <a:gd name="connsiteX3" fmla="*/ 0 w 3051175"/>
              <a:gd name="connsiteY3" fmla="*/ 1898650 h 1898650"/>
              <a:gd name="connsiteX4" fmla="*/ 0 w 3051175"/>
              <a:gd name="connsiteY4" fmla="*/ 0 h 1898650"/>
              <a:gd name="connsiteX0" fmla="*/ 0 w 3032125"/>
              <a:gd name="connsiteY0" fmla="*/ 0 h 1898650"/>
              <a:gd name="connsiteX1" fmla="*/ 3032125 w 3032125"/>
              <a:gd name="connsiteY1" fmla="*/ 0 h 1898650"/>
              <a:gd name="connsiteX2" fmla="*/ 2555875 w 3032125"/>
              <a:gd name="connsiteY2" fmla="*/ 1898650 h 1898650"/>
              <a:gd name="connsiteX3" fmla="*/ 0 w 3032125"/>
              <a:gd name="connsiteY3" fmla="*/ 1898650 h 1898650"/>
              <a:gd name="connsiteX4" fmla="*/ 0 w 3032125"/>
              <a:gd name="connsiteY4" fmla="*/ 0 h 1898650"/>
              <a:gd name="connsiteX0" fmla="*/ 419100 w 3451225"/>
              <a:gd name="connsiteY0" fmla="*/ 0 h 1898650"/>
              <a:gd name="connsiteX1" fmla="*/ 3451225 w 3451225"/>
              <a:gd name="connsiteY1" fmla="*/ 0 h 1898650"/>
              <a:gd name="connsiteX2" fmla="*/ 2974975 w 3451225"/>
              <a:gd name="connsiteY2" fmla="*/ 1898650 h 1898650"/>
              <a:gd name="connsiteX3" fmla="*/ 0 w 3451225"/>
              <a:gd name="connsiteY3" fmla="*/ 1898650 h 1898650"/>
              <a:gd name="connsiteX4" fmla="*/ 419100 w 3451225"/>
              <a:gd name="connsiteY4" fmla="*/ 0 h 1898650"/>
              <a:gd name="connsiteX0" fmla="*/ 476250 w 3451225"/>
              <a:gd name="connsiteY0" fmla="*/ 0 h 1898650"/>
              <a:gd name="connsiteX1" fmla="*/ 3451225 w 3451225"/>
              <a:gd name="connsiteY1" fmla="*/ 0 h 1898650"/>
              <a:gd name="connsiteX2" fmla="*/ 2974975 w 3451225"/>
              <a:gd name="connsiteY2" fmla="*/ 1898650 h 1898650"/>
              <a:gd name="connsiteX3" fmla="*/ 0 w 3451225"/>
              <a:gd name="connsiteY3" fmla="*/ 1898650 h 1898650"/>
              <a:gd name="connsiteX4" fmla="*/ 476250 w 3451225"/>
              <a:gd name="connsiteY4" fmla="*/ 0 h 1898650"/>
              <a:gd name="connsiteX0" fmla="*/ 476250 w 3451225"/>
              <a:gd name="connsiteY0" fmla="*/ 0 h 1898650"/>
              <a:gd name="connsiteX1" fmla="*/ 3451225 w 3451225"/>
              <a:gd name="connsiteY1" fmla="*/ 0 h 1898650"/>
              <a:gd name="connsiteX2" fmla="*/ 2974975 w 3451225"/>
              <a:gd name="connsiteY2" fmla="*/ 1898650 h 1898650"/>
              <a:gd name="connsiteX3" fmla="*/ 0 w 3451225"/>
              <a:gd name="connsiteY3" fmla="*/ 1898650 h 1898650"/>
              <a:gd name="connsiteX4" fmla="*/ 476250 w 3451225"/>
              <a:gd name="connsiteY4" fmla="*/ 0 h 1898650"/>
              <a:gd name="connsiteX0" fmla="*/ 466725 w 3441700"/>
              <a:gd name="connsiteY0" fmla="*/ 0 h 1898650"/>
              <a:gd name="connsiteX1" fmla="*/ 3441700 w 3441700"/>
              <a:gd name="connsiteY1" fmla="*/ 0 h 1898650"/>
              <a:gd name="connsiteX2" fmla="*/ 2965450 w 3441700"/>
              <a:gd name="connsiteY2" fmla="*/ 1898650 h 1898650"/>
              <a:gd name="connsiteX3" fmla="*/ 0 w 3441700"/>
              <a:gd name="connsiteY3" fmla="*/ 1898650 h 1898650"/>
              <a:gd name="connsiteX4" fmla="*/ 466725 w 3441700"/>
              <a:gd name="connsiteY4" fmla="*/ 0 h 189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700" h="1898650">
                <a:moveTo>
                  <a:pt x="466725" y="0"/>
                </a:moveTo>
                <a:lnTo>
                  <a:pt x="3441700" y="0"/>
                </a:lnTo>
                <a:lnTo>
                  <a:pt x="2965450" y="1898650"/>
                </a:lnTo>
                <a:lnTo>
                  <a:pt x="0" y="1898650"/>
                </a:lnTo>
                <a:lnTo>
                  <a:pt x="466725" y="0"/>
                </a:lnTo>
                <a:close/>
              </a:path>
            </a:pathLst>
          </a:custGeom>
          <a:solidFill>
            <a:srgbClr val="A6DEDD"/>
          </a:solidFill>
        </p:spPr>
        <p:txBody>
          <a:bodyPr anchor="t"/>
          <a:lstStyle>
            <a:lvl1pPr marL="1371600" indent="-114300" algn="r">
              <a:defRPr sz="1200">
                <a:latin typeface="Lucida Console" panose="020B0609040504020204" pitchFamily="49" charset="0"/>
              </a:defRPr>
            </a:lvl1pPr>
          </a:lstStyle>
          <a:p>
            <a:r>
              <a:rPr lang="en-US" dirty="0"/>
              <a:t>Picture</a:t>
            </a:r>
          </a:p>
        </p:txBody>
      </p:sp>
      <p:sp>
        <p:nvSpPr>
          <p:cNvPr id="13" name="Picture Placeholder 12"/>
          <p:cNvSpPr>
            <a:spLocks noGrp="1"/>
          </p:cNvSpPr>
          <p:nvPr>
            <p:ph type="pic" sz="quarter" idx="14"/>
          </p:nvPr>
        </p:nvSpPr>
        <p:spPr>
          <a:xfrm>
            <a:off x="0" y="1032935"/>
            <a:ext cx="2843784" cy="2900122"/>
          </a:xfrm>
          <a:custGeom>
            <a:avLst/>
            <a:gdLst>
              <a:gd name="connsiteX0" fmla="*/ 0 w 2843784"/>
              <a:gd name="connsiteY0" fmla="*/ 0 h 2240280"/>
              <a:gd name="connsiteX1" fmla="*/ 2843784 w 2843784"/>
              <a:gd name="connsiteY1" fmla="*/ 0 h 2240280"/>
              <a:gd name="connsiteX2" fmla="*/ 2843784 w 2843784"/>
              <a:gd name="connsiteY2" fmla="*/ 2240280 h 2240280"/>
              <a:gd name="connsiteX3" fmla="*/ 0 w 2843784"/>
              <a:gd name="connsiteY3" fmla="*/ 2240280 h 2240280"/>
              <a:gd name="connsiteX4" fmla="*/ 0 w 2843784"/>
              <a:gd name="connsiteY4" fmla="*/ 0 h 2240280"/>
              <a:gd name="connsiteX0" fmla="*/ 0 w 2843784"/>
              <a:gd name="connsiteY0" fmla="*/ 0 h 2247595"/>
              <a:gd name="connsiteX1" fmla="*/ 2843784 w 2843784"/>
              <a:gd name="connsiteY1" fmla="*/ 0 h 2247595"/>
              <a:gd name="connsiteX2" fmla="*/ 2280513 w 2843784"/>
              <a:gd name="connsiteY2" fmla="*/ 2247595 h 2247595"/>
              <a:gd name="connsiteX3" fmla="*/ 0 w 2843784"/>
              <a:gd name="connsiteY3" fmla="*/ 2240280 h 2247595"/>
              <a:gd name="connsiteX4" fmla="*/ 0 w 2843784"/>
              <a:gd name="connsiteY4" fmla="*/ 0 h 2247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2247595">
                <a:moveTo>
                  <a:pt x="0" y="0"/>
                </a:moveTo>
                <a:lnTo>
                  <a:pt x="2843784" y="0"/>
                </a:lnTo>
                <a:lnTo>
                  <a:pt x="2280513" y="2247595"/>
                </a:lnTo>
                <a:lnTo>
                  <a:pt x="0" y="2240280"/>
                </a:lnTo>
                <a:lnTo>
                  <a:pt x="0" y="0"/>
                </a:lnTo>
                <a:close/>
              </a:path>
            </a:pathLst>
          </a:custGeom>
          <a:solidFill>
            <a:srgbClr val="C8EAE9"/>
          </a:solidFill>
        </p:spPr>
        <p:txBody>
          <a:bodyPr anchor="t"/>
          <a:lstStyle>
            <a:lvl1pPr marL="109538" indent="-109538" algn="l">
              <a:defRPr sz="1200">
                <a:latin typeface="Lucida Console" panose="020B0609040504020204" pitchFamily="49" charset="0"/>
              </a:defRPr>
            </a:lvl1pPr>
          </a:lstStyle>
          <a:p>
            <a:endParaRPr lang="en-US" dirty="0"/>
          </a:p>
        </p:txBody>
      </p:sp>
      <p:sp>
        <p:nvSpPr>
          <p:cNvPr id="15" name="Picture Placeholder 14"/>
          <p:cNvSpPr>
            <a:spLocks noGrp="1"/>
          </p:cNvSpPr>
          <p:nvPr>
            <p:ph type="pic" sz="quarter" idx="15"/>
          </p:nvPr>
        </p:nvSpPr>
        <p:spPr>
          <a:xfrm>
            <a:off x="0" y="3968496"/>
            <a:ext cx="2273198" cy="1901952"/>
          </a:xfrm>
          <a:custGeom>
            <a:avLst/>
            <a:gdLst>
              <a:gd name="connsiteX0" fmla="*/ 0 w 2258568"/>
              <a:gd name="connsiteY0" fmla="*/ 0 h 1453896"/>
              <a:gd name="connsiteX1" fmla="*/ 2258568 w 2258568"/>
              <a:gd name="connsiteY1" fmla="*/ 0 h 1453896"/>
              <a:gd name="connsiteX2" fmla="*/ 2258568 w 2258568"/>
              <a:gd name="connsiteY2" fmla="*/ 1453896 h 1453896"/>
              <a:gd name="connsiteX3" fmla="*/ 0 w 2258568"/>
              <a:gd name="connsiteY3" fmla="*/ 1453896 h 1453896"/>
              <a:gd name="connsiteX4" fmla="*/ 0 w 2258568"/>
              <a:gd name="connsiteY4" fmla="*/ 0 h 1453896"/>
              <a:gd name="connsiteX0" fmla="*/ 0 w 2258568"/>
              <a:gd name="connsiteY0" fmla="*/ 0 h 1453896"/>
              <a:gd name="connsiteX1" fmla="*/ 2258568 w 2258568"/>
              <a:gd name="connsiteY1" fmla="*/ 0 h 1453896"/>
              <a:gd name="connsiteX2" fmla="*/ 1900123 w 2258568"/>
              <a:gd name="connsiteY2" fmla="*/ 1453896 h 1453896"/>
              <a:gd name="connsiteX3" fmla="*/ 0 w 2258568"/>
              <a:gd name="connsiteY3" fmla="*/ 1453896 h 1453896"/>
              <a:gd name="connsiteX4" fmla="*/ 0 w 2258568"/>
              <a:gd name="connsiteY4" fmla="*/ 0 h 1453896"/>
              <a:gd name="connsiteX0" fmla="*/ 0 w 2273198"/>
              <a:gd name="connsiteY0" fmla="*/ 0 h 1453896"/>
              <a:gd name="connsiteX1" fmla="*/ 2273198 w 2273198"/>
              <a:gd name="connsiteY1" fmla="*/ 0 h 1453896"/>
              <a:gd name="connsiteX2" fmla="*/ 1900123 w 2273198"/>
              <a:gd name="connsiteY2" fmla="*/ 1453896 h 1453896"/>
              <a:gd name="connsiteX3" fmla="*/ 0 w 2273198"/>
              <a:gd name="connsiteY3" fmla="*/ 1453896 h 1453896"/>
              <a:gd name="connsiteX4" fmla="*/ 0 w 2273198"/>
              <a:gd name="connsiteY4" fmla="*/ 0 h 1453896"/>
              <a:gd name="connsiteX0" fmla="*/ 0 w 2273198"/>
              <a:gd name="connsiteY0" fmla="*/ 0 h 1453896"/>
              <a:gd name="connsiteX1" fmla="*/ 2273198 w 2273198"/>
              <a:gd name="connsiteY1" fmla="*/ 0 h 1453896"/>
              <a:gd name="connsiteX2" fmla="*/ 1900123 w 2273198"/>
              <a:gd name="connsiteY2" fmla="*/ 1453896 h 1453896"/>
              <a:gd name="connsiteX3" fmla="*/ 0 w 2273198"/>
              <a:gd name="connsiteY3" fmla="*/ 1453896 h 1453896"/>
              <a:gd name="connsiteX4" fmla="*/ 0 w 2273198"/>
              <a:gd name="connsiteY4" fmla="*/ 0 h 1453896"/>
              <a:gd name="connsiteX0" fmla="*/ 0 w 2273198"/>
              <a:gd name="connsiteY0" fmla="*/ 0 h 1453896"/>
              <a:gd name="connsiteX1" fmla="*/ 2273198 w 2273198"/>
              <a:gd name="connsiteY1" fmla="*/ 0 h 1453896"/>
              <a:gd name="connsiteX2" fmla="*/ 1891496 w 2273198"/>
              <a:gd name="connsiteY2" fmla="*/ 1453896 h 1453896"/>
              <a:gd name="connsiteX3" fmla="*/ 0 w 2273198"/>
              <a:gd name="connsiteY3" fmla="*/ 1453896 h 1453896"/>
              <a:gd name="connsiteX4" fmla="*/ 0 w 2273198"/>
              <a:gd name="connsiteY4" fmla="*/ 0 h 1453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198" h="1453896">
                <a:moveTo>
                  <a:pt x="0" y="0"/>
                </a:moveTo>
                <a:lnTo>
                  <a:pt x="2273198" y="0"/>
                </a:lnTo>
                <a:lnTo>
                  <a:pt x="1891496" y="1453896"/>
                </a:lnTo>
                <a:lnTo>
                  <a:pt x="0" y="1453896"/>
                </a:lnTo>
                <a:lnTo>
                  <a:pt x="0" y="0"/>
                </a:lnTo>
                <a:close/>
              </a:path>
            </a:pathLst>
          </a:custGeom>
          <a:solidFill>
            <a:srgbClr val="6FC9C7"/>
          </a:solidFill>
        </p:spPr>
        <p:txBody>
          <a:bodyPr anchor="t"/>
          <a:lstStyle>
            <a:lvl1pPr marL="109538" indent="-109538" algn="l">
              <a:defRPr sz="1200">
                <a:latin typeface="Lucida Console" panose="020B0609040504020204" pitchFamily="49" charset="0"/>
              </a:defRPr>
            </a:lvl1pPr>
          </a:lstStyle>
          <a:p>
            <a:endParaRPr lang="en-US" dirty="0"/>
          </a:p>
        </p:txBody>
      </p:sp>
      <p:sp>
        <p:nvSpPr>
          <p:cNvPr id="26" name="Text Placeholder 30"/>
          <p:cNvSpPr>
            <a:spLocks noGrp="1"/>
          </p:cNvSpPr>
          <p:nvPr>
            <p:ph type="body" sz="quarter" idx="12"/>
          </p:nvPr>
        </p:nvSpPr>
        <p:spPr>
          <a:xfrm>
            <a:off x="5940152" y="2857632"/>
            <a:ext cx="2926884" cy="2587592"/>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lstStyle>
            <a:lvl1pPr marL="177800" indent="0" algn="r">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22" name="Text Placeholder 27"/>
          <p:cNvSpPr>
            <a:spLocks noGrp="1"/>
          </p:cNvSpPr>
          <p:nvPr>
            <p:ph type="body" sz="quarter" idx="16" hasCustomPrompt="1"/>
          </p:nvPr>
        </p:nvSpPr>
        <p:spPr>
          <a:xfrm>
            <a:off x="6016352" y="2276872"/>
            <a:ext cx="2827020" cy="448931"/>
          </a:xfrm>
          <a:prstGeom prst="rect">
            <a:avLst/>
          </a:prstGeom>
        </p:spPr>
        <p:txBody>
          <a:bodyPr/>
          <a:lstStyle>
            <a:lvl1pPr marL="0" indent="0" algn="r">
              <a:buNone/>
              <a:defRPr sz="2800" b="0" spc="-100" baseline="0">
                <a:solidFill>
                  <a:srgbClr val="11A9D8"/>
                </a:solidFill>
                <a:latin typeface="Lucida Console" panose="020B0609040504020204" pitchFamily="49" charset="0"/>
              </a:defRPr>
            </a:lvl1pPr>
          </a:lstStyle>
          <a:p>
            <a:pPr lvl="0"/>
            <a:r>
              <a:rPr lang="en-US" dirty="0"/>
              <a:t>ABOUT US</a:t>
            </a:r>
          </a:p>
        </p:txBody>
      </p:sp>
      <p:sp>
        <p:nvSpPr>
          <p:cNvPr id="16"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86886660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par>
                                <p:cTn id="8" presetID="22" presetClass="entr" presetSubtype="2" fill="hold" grpId="0" nodeType="withEffect">
                                  <p:stCondLst>
                                    <p:cond delay="60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750"/>
                                        <p:tgtEl>
                                          <p:spTgt spid="8"/>
                                        </p:tgtEl>
                                      </p:cBhvr>
                                    </p:animEffect>
                                  </p:childTnLst>
                                </p:cTn>
                              </p:par>
                            </p:childTnLst>
                          </p:cTn>
                        </p:par>
                        <p:par>
                          <p:cTn id="11" fill="hold">
                            <p:stCondLst>
                              <p:cond delay="1350"/>
                            </p:stCondLst>
                            <p:childTnLst>
                              <p:par>
                                <p:cTn id="12" presetID="22" presetClass="entr" presetSubtype="4" fill="hold" grpId="0" nodeType="afterEffect">
                                  <p:stCondLst>
                                    <p:cond delay="25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750"/>
                                        <p:tgtEl>
                                          <p:spTgt spid="11"/>
                                        </p:tgtEl>
                                      </p:cBhvr>
                                    </p:animEffect>
                                  </p:childTnLst>
                                </p:cTn>
                              </p:par>
                            </p:childTnLst>
                          </p:cTn>
                        </p:par>
                        <p:par>
                          <p:cTn id="15" fill="hold">
                            <p:stCondLst>
                              <p:cond delay="2350"/>
                            </p:stCondLst>
                            <p:childTnLst>
                              <p:par>
                                <p:cTn id="16" presetID="22"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750"/>
                                        <p:tgtEl>
                                          <p:spTgt spid="15"/>
                                        </p:tgtEl>
                                      </p:cBhvr>
                                    </p:animEffect>
                                  </p:childTnLst>
                                </p:cTn>
                              </p:par>
                            </p:childTnLst>
                          </p:cTn>
                        </p:par>
                        <p:par>
                          <p:cTn id="19" fill="hold">
                            <p:stCondLst>
                              <p:cond delay="3100"/>
                            </p:stCondLst>
                            <p:childTnLst>
                              <p:par>
                                <p:cTn id="20" presetID="22" presetClass="entr" presetSubtype="8" fill="hold" grpId="0" nodeType="afterEffect">
                                  <p:stCondLst>
                                    <p:cond delay="25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3850"/>
                            </p:stCondLst>
                            <p:childTnLst>
                              <p:par>
                                <p:cTn id="24" presetID="22" presetClass="entr" presetSubtype="2"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500"/>
                                        <p:tgtEl>
                                          <p:spTgt spid="21"/>
                                        </p:tgtEl>
                                      </p:cBhvr>
                                    </p:animEffect>
                                  </p:childTnLst>
                                </p:cTn>
                              </p:par>
                            </p:childTnLst>
                          </p:cTn>
                        </p:par>
                        <p:par>
                          <p:cTn id="27" fill="hold">
                            <p:stCondLst>
                              <p:cond delay="4350"/>
                            </p:stCondLst>
                            <p:childTnLst>
                              <p:par>
                                <p:cTn id="28" presetID="22" presetClass="entr" presetSubtype="4" fill="hold" grpId="0" nodeType="afterEffect">
                                  <p:stCondLst>
                                    <p:cond delay="250"/>
                                  </p:stCondLst>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wipe(down)">
                                      <p:cBhvr>
                                        <p:cTn id="30" dur="750"/>
                                        <p:tgtEl>
                                          <p:spTgt spid="22">
                                            <p:txEl>
                                              <p:pRg st="0" end="0"/>
                                            </p:txEl>
                                          </p:spTgt>
                                        </p:tgtEl>
                                      </p:cBhvr>
                                    </p:animEffect>
                                  </p:childTnLst>
                                </p:cTn>
                              </p:par>
                            </p:childTnLst>
                          </p:cTn>
                        </p:par>
                        <p:par>
                          <p:cTn id="31" fill="hold">
                            <p:stCondLst>
                              <p:cond delay="5350"/>
                            </p:stCondLst>
                            <p:childTnLst>
                              <p:par>
                                <p:cTn id="32" presetID="22" presetClass="entr" presetSubtype="1" fill="hold" grpId="0" nodeType="afterEffect">
                                  <p:stCondLst>
                                    <p:cond delay="250"/>
                                  </p:stCondLst>
                                  <p:childTnLst>
                                    <p:set>
                                      <p:cBhvr>
                                        <p:cTn id="33" dur="1" fill="hold">
                                          <p:stCondLst>
                                            <p:cond delay="0"/>
                                          </p:stCondLst>
                                        </p:cTn>
                                        <p:tgtEl>
                                          <p:spTgt spid="26">
                                            <p:txEl>
                                              <p:pRg st="0" end="0"/>
                                            </p:txEl>
                                          </p:spTgt>
                                        </p:tgtEl>
                                        <p:attrNameLst>
                                          <p:attrName>style.visibility</p:attrName>
                                        </p:attrNameLst>
                                      </p:cBhvr>
                                      <p:to>
                                        <p:strVal val="visible"/>
                                      </p:to>
                                    </p:set>
                                    <p:animEffect transition="in" filter="wipe(up)">
                                      <p:cBhvr>
                                        <p:cTn id="34" dur="10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P spid="15" grpId="0" animBg="1"/>
      <p:bldP spid="26" grpId="0" build="p">
        <p:tmplLst>
          <p:tmpl lvl="1">
            <p:tnLst>
              <p:par>
                <p:cTn presetID="22" presetClass="entr" presetSubtype="1"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wipe(up)">
                      <p:cBhvr>
                        <p:cTn dur="1000"/>
                        <p:tgtEl>
                          <p:spTgt spid="26"/>
                        </p:tgtEl>
                      </p:cBhvr>
                    </p:animEffect>
                  </p:childTnLst>
                </p:cTn>
              </p:par>
            </p:tnLst>
          </p:tmpl>
        </p:tmplLst>
      </p:bldP>
      <p:bldP spid="22" grpId="0" build="p">
        <p:tmplLst>
          <p:tmpl lvl="1">
            <p:tnLst>
              <p:par>
                <p:cTn presetID="22" presetClass="entr" presetSubtype="4"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down)">
                      <p:cBhvr>
                        <p:cTn dur="750"/>
                        <p:tgtEl>
                          <p:spTgt spid="22"/>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us 02">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
        <p:nvSpPr>
          <p:cNvPr id="14" name="Picture Placeholder 4"/>
          <p:cNvSpPr>
            <a:spLocks noGrp="1"/>
          </p:cNvSpPr>
          <p:nvPr>
            <p:ph type="pic" sz="quarter" idx="16"/>
          </p:nvPr>
        </p:nvSpPr>
        <p:spPr>
          <a:xfrm>
            <a:off x="6848855" y="3900115"/>
            <a:ext cx="2304288" cy="2979221"/>
          </a:xfrm>
          <a:custGeom>
            <a:avLst/>
            <a:gdLst>
              <a:gd name="connsiteX0" fmla="*/ 0 w 2774950"/>
              <a:gd name="connsiteY0" fmla="*/ 0 h 3409950"/>
              <a:gd name="connsiteX1" fmla="*/ 2774950 w 2774950"/>
              <a:gd name="connsiteY1" fmla="*/ 0 h 3409950"/>
              <a:gd name="connsiteX2" fmla="*/ 2774950 w 2774950"/>
              <a:gd name="connsiteY2" fmla="*/ 3409950 h 3409950"/>
              <a:gd name="connsiteX3" fmla="*/ 0 w 2774950"/>
              <a:gd name="connsiteY3" fmla="*/ 3409950 h 3409950"/>
              <a:gd name="connsiteX4" fmla="*/ 0 w 2774950"/>
              <a:gd name="connsiteY4" fmla="*/ 0 h 3409950"/>
              <a:gd name="connsiteX0" fmla="*/ 0 w 2774950"/>
              <a:gd name="connsiteY0" fmla="*/ 0 h 3409950"/>
              <a:gd name="connsiteX1" fmla="*/ 2774950 w 2774950"/>
              <a:gd name="connsiteY1" fmla="*/ 0 h 3409950"/>
              <a:gd name="connsiteX2" fmla="*/ 1705274 w 2774950"/>
              <a:gd name="connsiteY2" fmla="*/ 3108025 h 3409950"/>
              <a:gd name="connsiteX3" fmla="*/ 0 w 2774950"/>
              <a:gd name="connsiteY3" fmla="*/ 3409950 h 3409950"/>
              <a:gd name="connsiteX4" fmla="*/ 0 w 2774950"/>
              <a:gd name="connsiteY4" fmla="*/ 0 h 3409950"/>
              <a:gd name="connsiteX0" fmla="*/ 0 w 2774950"/>
              <a:gd name="connsiteY0" fmla="*/ 0 h 3220168"/>
              <a:gd name="connsiteX1" fmla="*/ 2774950 w 2774950"/>
              <a:gd name="connsiteY1" fmla="*/ 0 h 3220168"/>
              <a:gd name="connsiteX2" fmla="*/ 1705274 w 2774950"/>
              <a:gd name="connsiteY2" fmla="*/ 3108025 h 3220168"/>
              <a:gd name="connsiteX3" fmla="*/ 0 w 2774950"/>
              <a:gd name="connsiteY3" fmla="*/ 3220168 h 3220168"/>
              <a:gd name="connsiteX4" fmla="*/ 0 w 2774950"/>
              <a:gd name="connsiteY4" fmla="*/ 0 h 3220168"/>
              <a:gd name="connsiteX0" fmla="*/ 0 w 2774950"/>
              <a:gd name="connsiteY0" fmla="*/ 0 h 3220168"/>
              <a:gd name="connsiteX1" fmla="*/ 2774950 w 2774950"/>
              <a:gd name="connsiteY1" fmla="*/ 0 h 3220168"/>
              <a:gd name="connsiteX2" fmla="*/ 1696648 w 2774950"/>
              <a:gd name="connsiteY2" fmla="*/ 3090773 h 3220168"/>
              <a:gd name="connsiteX3" fmla="*/ 0 w 2774950"/>
              <a:gd name="connsiteY3" fmla="*/ 3220168 h 3220168"/>
              <a:gd name="connsiteX4" fmla="*/ 0 w 2774950"/>
              <a:gd name="connsiteY4" fmla="*/ 0 h 3220168"/>
              <a:gd name="connsiteX0" fmla="*/ 0 w 2783576"/>
              <a:gd name="connsiteY0" fmla="*/ 0 h 3220168"/>
              <a:gd name="connsiteX1" fmla="*/ 2783576 w 2783576"/>
              <a:gd name="connsiteY1" fmla="*/ 0 h 3220168"/>
              <a:gd name="connsiteX2" fmla="*/ 1696648 w 2783576"/>
              <a:gd name="connsiteY2" fmla="*/ 3090773 h 3220168"/>
              <a:gd name="connsiteX3" fmla="*/ 0 w 2783576"/>
              <a:gd name="connsiteY3" fmla="*/ 3220168 h 3220168"/>
              <a:gd name="connsiteX4" fmla="*/ 0 w 2783576"/>
              <a:gd name="connsiteY4" fmla="*/ 0 h 3220168"/>
              <a:gd name="connsiteX0" fmla="*/ 0 w 2517886"/>
              <a:gd name="connsiteY0" fmla="*/ 265690 h 3485858"/>
              <a:gd name="connsiteX1" fmla="*/ 2517886 w 2517886"/>
              <a:gd name="connsiteY1" fmla="*/ 0 h 3485858"/>
              <a:gd name="connsiteX2" fmla="*/ 1696648 w 2517886"/>
              <a:gd name="connsiteY2" fmla="*/ 3356463 h 3485858"/>
              <a:gd name="connsiteX3" fmla="*/ 0 w 2517886"/>
              <a:gd name="connsiteY3" fmla="*/ 3485858 h 3485858"/>
              <a:gd name="connsiteX4" fmla="*/ 0 w 2517886"/>
              <a:gd name="connsiteY4" fmla="*/ 265690 h 3485858"/>
              <a:gd name="connsiteX0" fmla="*/ 0 w 2517886"/>
              <a:gd name="connsiteY0" fmla="*/ 208756 h 3485858"/>
              <a:gd name="connsiteX1" fmla="*/ 2517886 w 2517886"/>
              <a:gd name="connsiteY1" fmla="*/ 0 h 3485858"/>
              <a:gd name="connsiteX2" fmla="*/ 1696648 w 2517886"/>
              <a:gd name="connsiteY2" fmla="*/ 3356463 h 3485858"/>
              <a:gd name="connsiteX3" fmla="*/ 0 w 2517886"/>
              <a:gd name="connsiteY3" fmla="*/ 3485858 h 3485858"/>
              <a:gd name="connsiteX4" fmla="*/ 0 w 2517886"/>
              <a:gd name="connsiteY4" fmla="*/ 208756 h 3485858"/>
              <a:gd name="connsiteX0" fmla="*/ 0 w 2517886"/>
              <a:gd name="connsiteY0" fmla="*/ 208756 h 3356463"/>
              <a:gd name="connsiteX1" fmla="*/ 2517886 w 2517886"/>
              <a:gd name="connsiteY1" fmla="*/ 0 h 3356463"/>
              <a:gd name="connsiteX2" fmla="*/ 1696648 w 2517886"/>
              <a:gd name="connsiteY2" fmla="*/ 3356463 h 3356463"/>
              <a:gd name="connsiteX3" fmla="*/ 0 w 2517886"/>
              <a:gd name="connsiteY3" fmla="*/ 2631852 h 3356463"/>
              <a:gd name="connsiteX4" fmla="*/ 0 w 2517886"/>
              <a:gd name="connsiteY4" fmla="*/ 208756 h 3356463"/>
              <a:gd name="connsiteX0" fmla="*/ 0 w 2517886"/>
              <a:gd name="connsiteY0" fmla="*/ 208756 h 2692237"/>
              <a:gd name="connsiteX1" fmla="*/ 2517886 w 2517886"/>
              <a:gd name="connsiteY1" fmla="*/ 0 h 2692237"/>
              <a:gd name="connsiteX2" fmla="*/ 1544825 w 2517886"/>
              <a:gd name="connsiteY2" fmla="*/ 2692237 h 2692237"/>
              <a:gd name="connsiteX3" fmla="*/ 0 w 2517886"/>
              <a:gd name="connsiteY3" fmla="*/ 2631852 h 2692237"/>
              <a:gd name="connsiteX4" fmla="*/ 0 w 2517886"/>
              <a:gd name="connsiteY4" fmla="*/ 208756 h 2692237"/>
              <a:gd name="connsiteX0" fmla="*/ 18977 w 2536863"/>
              <a:gd name="connsiteY0" fmla="*/ 208756 h 2692237"/>
              <a:gd name="connsiteX1" fmla="*/ 2536863 w 2536863"/>
              <a:gd name="connsiteY1" fmla="*/ 0 h 2692237"/>
              <a:gd name="connsiteX2" fmla="*/ 1563802 w 2536863"/>
              <a:gd name="connsiteY2" fmla="*/ 2692237 h 2692237"/>
              <a:gd name="connsiteX3" fmla="*/ 0 w 2536863"/>
              <a:gd name="connsiteY3" fmla="*/ 2688785 h 2692237"/>
              <a:gd name="connsiteX4" fmla="*/ 18977 w 2536863"/>
              <a:gd name="connsiteY4" fmla="*/ 208756 h 2692237"/>
              <a:gd name="connsiteX0" fmla="*/ 0 w 2992333"/>
              <a:gd name="connsiteY0" fmla="*/ 189777 h 2692237"/>
              <a:gd name="connsiteX1" fmla="*/ 2992333 w 2992333"/>
              <a:gd name="connsiteY1" fmla="*/ 0 h 2692237"/>
              <a:gd name="connsiteX2" fmla="*/ 2019272 w 2992333"/>
              <a:gd name="connsiteY2" fmla="*/ 2692237 h 2692237"/>
              <a:gd name="connsiteX3" fmla="*/ 455470 w 2992333"/>
              <a:gd name="connsiteY3" fmla="*/ 2688785 h 2692237"/>
              <a:gd name="connsiteX4" fmla="*/ 0 w 2992333"/>
              <a:gd name="connsiteY4" fmla="*/ 189777 h 2692237"/>
              <a:gd name="connsiteX0" fmla="*/ 0 w 3006123"/>
              <a:gd name="connsiteY0" fmla="*/ 189777 h 3546243"/>
              <a:gd name="connsiteX1" fmla="*/ 2992333 w 3006123"/>
              <a:gd name="connsiteY1" fmla="*/ 0 h 3546243"/>
              <a:gd name="connsiteX2" fmla="*/ 3006123 w 3006123"/>
              <a:gd name="connsiteY2" fmla="*/ 3546243 h 3546243"/>
              <a:gd name="connsiteX3" fmla="*/ 455470 w 3006123"/>
              <a:gd name="connsiteY3" fmla="*/ 2688785 h 3546243"/>
              <a:gd name="connsiteX4" fmla="*/ 0 w 3006123"/>
              <a:gd name="connsiteY4" fmla="*/ 189777 h 3546243"/>
              <a:gd name="connsiteX0" fmla="*/ 0 w 3006123"/>
              <a:gd name="connsiteY0" fmla="*/ 189777 h 3546243"/>
              <a:gd name="connsiteX1" fmla="*/ 2992333 w 3006123"/>
              <a:gd name="connsiteY1" fmla="*/ 0 h 3546243"/>
              <a:gd name="connsiteX2" fmla="*/ 3006123 w 3006123"/>
              <a:gd name="connsiteY2" fmla="*/ 3546243 h 3546243"/>
              <a:gd name="connsiteX3" fmla="*/ 645248 w 3006123"/>
              <a:gd name="connsiteY3" fmla="*/ 3542791 h 3546243"/>
              <a:gd name="connsiteX4" fmla="*/ 0 w 3006123"/>
              <a:gd name="connsiteY4" fmla="*/ 189777 h 3546243"/>
              <a:gd name="connsiteX0" fmla="*/ 0 w 3645441"/>
              <a:gd name="connsiteY0" fmla="*/ 250834 h 3546243"/>
              <a:gd name="connsiteX1" fmla="*/ 3631651 w 3645441"/>
              <a:gd name="connsiteY1" fmla="*/ 0 h 3546243"/>
              <a:gd name="connsiteX2" fmla="*/ 3645441 w 3645441"/>
              <a:gd name="connsiteY2" fmla="*/ 3546243 h 3546243"/>
              <a:gd name="connsiteX3" fmla="*/ 1284566 w 3645441"/>
              <a:gd name="connsiteY3" fmla="*/ 3542791 h 3546243"/>
              <a:gd name="connsiteX4" fmla="*/ 0 w 3645441"/>
              <a:gd name="connsiteY4" fmla="*/ 250834 h 3546243"/>
              <a:gd name="connsiteX0" fmla="*/ 0 w 3645441"/>
              <a:gd name="connsiteY0" fmla="*/ 250834 h 3546243"/>
              <a:gd name="connsiteX1" fmla="*/ 3631651 w 3645441"/>
              <a:gd name="connsiteY1" fmla="*/ 0 h 3546243"/>
              <a:gd name="connsiteX2" fmla="*/ 3645441 w 3645441"/>
              <a:gd name="connsiteY2" fmla="*/ 3546243 h 3546243"/>
              <a:gd name="connsiteX3" fmla="*/ 675692 w 3645441"/>
              <a:gd name="connsiteY3" fmla="*/ 3542791 h 3546243"/>
              <a:gd name="connsiteX4" fmla="*/ 0 w 3645441"/>
              <a:gd name="connsiteY4" fmla="*/ 250834 h 3546243"/>
              <a:gd name="connsiteX0" fmla="*/ 0 w 3645441"/>
              <a:gd name="connsiteY0" fmla="*/ 250834 h 3546243"/>
              <a:gd name="connsiteX1" fmla="*/ 3631651 w 3645441"/>
              <a:gd name="connsiteY1" fmla="*/ 0 h 3546243"/>
              <a:gd name="connsiteX2" fmla="*/ 3645441 w 3645441"/>
              <a:gd name="connsiteY2" fmla="*/ 3546243 h 3546243"/>
              <a:gd name="connsiteX3" fmla="*/ 675692 w 3645441"/>
              <a:gd name="connsiteY3" fmla="*/ 3542791 h 3546243"/>
              <a:gd name="connsiteX4" fmla="*/ 0 w 3645441"/>
              <a:gd name="connsiteY4" fmla="*/ 250834 h 3546243"/>
              <a:gd name="connsiteX0" fmla="*/ 0 w 3645441"/>
              <a:gd name="connsiteY0" fmla="*/ 250834 h 3556615"/>
              <a:gd name="connsiteX1" fmla="*/ 3631651 w 3645441"/>
              <a:gd name="connsiteY1" fmla="*/ 0 h 3556615"/>
              <a:gd name="connsiteX2" fmla="*/ 3645441 w 3645441"/>
              <a:gd name="connsiteY2" fmla="*/ 3546243 h 3556615"/>
              <a:gd name="connsiteX3" fmla="*/ 675692 w 3645441"/>
              <a:gd name="connsiteY3" fmla="*/ 3556615 h 3556615"/>
              <a:gd name="connsiteX4" fmla="*/ 0 w 3645441"/>
              <a:gd name="connsiteY4" fmla="*/ 250834 h 3556615"/>
              <a:gd name="connsiteX0" fmla="*/ 0 w 3645441"/>
              <a:gd name="connsiteY0" fmla="*/ 250834 h 3570440"/>
              <a:gd name="connsiteX1" fmla="*/ 3631651 w 3645441"/>
              <a:gd name="connsiteY1" fmla="*/ 0 h 3570440"/>
              <a:gd name="connsiteX2" fmla="*/ 3645441 w 3645441"/>
              <a:gd name="connsiteY2" fmla="*/ 3546243 h 3570440"/>
              <a:gd name="connsiteX3" fmla="*/ 675692 w 3645441"/>
              <a:gd name="connsiteY3" fmla="*/ 3570440 h 3570440"/>
              <a:gd name="connsiteX4" fmla="*/ 0 w 3645441"/>
              <a:gd name="connsiteY4" fmla="*/ 250834 h 3570440"/>
              <a:gd name="connsiteX0" fmla="*/ 0 w 3645441"/>
              <a:gd name="connsiteY0" fmla="*/ 250834 h 3570440"/>
              <a:gd name="connsiteX1" fmla="*/ 3631651 w 3645441"/>
              <a:gd name="connsiteY1" fmla="*/ 0 h 3570440"/>
              <a:gd name="connsiteX2" fmla="*/ 3645441 w 3645441"/>
              <a:gd name="connsiteY2" fmla="*/ 3546243 h 3570440"/>
              <a:gd name="connsiteX3" fmla="*/ 675692 w 3645441"/>
              <a:gd name="connsiteY3" fmla="*/ 3570440 h 3570440"/>
              <a:gd name="connsiteX4" fmla="*/ 0 w 3645441"/>
              <a:gd name="connsiteY4" fmla="*/ 250834 h 3570440"/>
              <a:gd name="connsiteX0" fmla="*/ 0 w 3645441"/>
              <a:gd name="connsiteY0" fmla="*/ 250834 h 3546243"/>
              <a:gd name="connsiteX1" fmla="*/ 3631651 w 3645441"/>
              <a:gd name="connsiteY1" fmla="*/ 0 h 3546243"/>
              <a:gd name="connsiteX2" fmla="*/ 3645441 w 3645441"/>
              <a:gd name="connsiteY2" fmla="*/ 3546243 h 3546243"/>
              <a:gd name="connsiteX3" fmla="*/ 661907 w 3645441"/>
              <a:gd name="connsiteY3" fmla="*/ 3528967 h 3546243"/>
              <a:gd name="connsiteX4" fmla="*/ 0 w 3645441"/>
              <a:gd name="connsiteY4" fmla="*/ 250834 h 3546243"/>
              <a:gd name="connsiteX0" fmla="*/ 0 w 3659226"/>
              <a:gd name="connsiteY0" fmla="*/ 240466 h 3546243"/>
              <a:gd name="connsiteX1" fmla="*/ 3645436 w 3659226"/>
              <a:gd name="connsiteY1" fmla="*/ 0 h 3546243"/>
              <a:gd name="connsiteX2" fmla="*/ 3659226 w 3659226"/>
              <a:gd name="connsiteY2" fmla="*/ 3546243 h 3546243"/>
              <a:gd name="connsiteX3" fmla="*/ 675692 w 3659226"/>
              <a:gd name="connsiteY3" fmla="*/ 3528967 h 3546243"/>
              <a:gd name="connsiteX4" fmla="*/ 0 w 3659226"/>
              <a:gd name="connsiteY4" fmla="*/ 240466 h 3546243"/>
              <a:gd name="connsiteX0" fmla="*/ 0 w 3673618"/>
              <a:gd name="connsiteY0" fmla="*/ 271571 h 3577348"/>
              <a:gd name="connsiteX1" fmla="*/ 3673008 w 3673618"/>
              <a:gd name="connsiteY1" fmla="*/ 0 h 3577348"/>
              <a:gd name="connsiteX2" fmla="*/ 3659226 w 3673618"/>
              <a:gd name="connsiteY2" fmla="*/ 3577348 h 3577348"/>
              <a:gd name="connsiteX3" fmla="*/ 675692 w 3673618"/>
              <a:gd name="connsiteY3" fmla="*/ 3560072 h 3577348"/>
              <a:gd name="connsiteX4" fmla="*/ 0 w 3673618"/>
              <a:gd name="connsiteY4" fmla="*/ 271571 h 3577348"/>
              <a:gd name="connsiteX0" fmla="*/ 0 w 3673620"/>
              <a:gd name="connsiteY0" fmla="*/ 271571 h 3577348"/>
              <a:gd name="connsiteX1" fmla="*/ 3673008 w 3673620"/>
              <a:gd name="connsiteY1" fmla="*/ 0 h 3577348"/>
              <a:gd name="connsiteX2" fmla="*/ 3659226 w 3673620"/>
              <a:gd name="connsiteY2" fmla="*/ 3577348 h 3577348"/>
              <a:gd name="connsiteX3" fmla="*/ 648120 w 3673620"/>
              <a:gd name="connsiteY3" fmla="*/ 3560071 h 3577348"/>
              <a:gd name="connsiteX4" fmla="*/ 0 w 3673620"/>
              <a:gd name="connsiteY4" fmla="*/ 271571 h 3577348"/>
              <a:gd name="connsiteX0" fmla="*/ 0 w 3673618"/>
              <a:gd name="connsiteY0" fmla="*/ 271571 h 3580807"/>
              <a:gd name="connsiteX1" fmla="*/ 3673008 w 3673618"/>
              <a:gd name="connsiteY1" fmla="*/ 0 h 3580807"/>
              <a:gd name="connsiteX2" fmla="*/ 3659226 w 3673618"/>
              <a:gd name="connsiteY2" fmla="*/ 3577348 h 3580807"/>
              <a:gd name="connsiteX3" fmla="*/ 661905 w 3673618"/>
              <a:gd name="connsiteY3" fmla="*/ 3580807 h 3580807"/>
              <a:gd name="connsiteX4" fmla="*/ 0 w 3673618"/>
              <a:gd name="connsiteY4" fmla="*/ 271571 h 358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3618" h="3580807">
                <a:moveTo>
                  <a:pt x="0" y="271571"/>
                </a:moveTo>
                <a:lnTo>
                  <a:pt x="3673008" y="0"/>
                </a:lnTo>
                <a:cubicBezTo>
                  <a:pt x="3677605" y="1182081"/>
                  <a:pt x="3654629" y="2395267"/>
                  <a:pt x="3659226" y="3577348"/>
                </a:cubicBezTo>
                <a:lnTo>
                  <a:pt x="661905" y="3580807"/>
                </a:lnTo>
                <a:lnTo>
                  <a:pt x="0" y="271571"/>
                </a:lnTo>
                <a:close/>
              </a:path>
            </a:pathLst>
          </a:custGeom>
          <a:solidFill>
            <a:srgbClr val="C8EAE9"/>
          </a:solidFill>
        </p:spPr>
        <p:txBody>
          <a:bodyPr anchor="b"/>
          <a:lstStyle>
            <a:lvl1pPr marL="171450" indent="-171450" algn="r">
              <a:buFont typeface="Arial" panose="020B0604020202020204" pitchFamily="34" charset="0"/>
              <a:buChar char="•"/>
              <a:defRPr sz="1200">
                <a:latin typeface="Lucida Console" panose="020B0609040504020204" pitchFamily="49" charset="0"/>
              </a:defRPr>
            </a:lvl1pPr>
          </a:lstStyle>
          <a:p>
            <a:endParaRPr lang="en-US" dirty="0"/>
          </a:p>
          <a:p>
            <a:endParaRPr lang="en-US" dirty="0"/>
          </a:p>
          <a:p>
            <a:endParaRPr lang="en-US" dirty="0"/>
          </a:p>
          <a:p>
            <a:r>
              <a:rPr lang="en-US" dirty="0"/>
              <a:t>Add Picture</a:t>
            </a:r>
          </a:p>
        </p:txBody>
      </p:sp>
      <p:sp>
        <p:nvSpPr>
          <p:cNvPr id="4" name="Parallelogram 3"/>
          <p:cNvSpPr/>
          <p:nvPr userDrawn="1"/>
        </p:nvSpPr>
        <p:spPr>
          <a:xfrm rot="21120000" flipH="1">
            <a:off x="6620198" y="-114138"/>
            <a:ext cx="159338" cy="7080223"/>
          </a:xfrm>
          <a:custGeom>
            <a:avLst/>
            <a:gdLst>
              <a:gd name="connsiteX0" fmla="*/ 0 w 1092435"/>
              <a:gd name="connsiteY0" fmla="*/ 5862879 h 5862879"/>
              <a:gd name="connsiteX1" fmla="*/ 273109 w 1092435"/>
              <a:gd name="connsiteY1" fmla="*/ 0 h 5862879"/>
              <a:gd name="connsiteX2" fmla="*/ 1092435 w 1092435"/>
              <a:gd name="connsiteY2" fmla="*/ 0 h 5862879"/>
              <a:gd name="connsiteX3" fmla="*/ 819326 w 1092435"/>
              <a:gd name="connsiteY3" fmla="*/ 5862879 h 5862879"/>
              <a:gd name="connsiteX4" fmla="*/ 0 w 1092435"/>
              <a:gd name="connsiteY4" fmla="*/ 5862879 h 5862879"/>
              <a:gd name="connsiteX0" fmla="*/ 0 w 1092435"/>
              <a:gd name="connsiteY0" fmla="*/ 5862879 h 5862879"/>
              <a:gd name="connsiteX1" fmla="*/ 273109 w 1092435"/>
              <a:gd name="connsiteY1" fmla="*/ 0 h 5862879"/>
              <a:gd name="connsiteX2" fmla="*/ 1092435 w 1092435"/>
              <a:gd name="connsiteY2" fmla="*/ 0 h 5862879"/>
              <a:gd name="connsiteX3" fmla="*/ 832603 w 1092435"/>
              <a:gd name="connsiteY3" fmla="*/ 5581681 h 5862879"/>
              <a:gd name="connsiteX4" fmla="*/ 0 w 1092435"/>
              <a:gd name="connsiteY4" fmla="*/ 5862879 h 5862879"/>
              <a:gd name="connsiteX0" fmla="*/ 0 w 1095599"/>
              <a:gd name="connsiteY0" fmla="*/ 5691464 h 5691464"/>
              <a:gd name="connsiteX1" fmla="*/ 276273 w 1095599"/>
              <a:gd name="connsiteY1" fmla="*/ 0 h 5691464"/>
              <a:gd name="connsiteX2" fmla="*/ 1095599 w 1095599"/>
              <a:gd name="connsiteY2" fmla="*/ 0 h 5691464"/>
              <a:gd name="connsiteX3" fmla="*/ 835767 w 1095599"/>
              <a:gd name="connsiteY3" fmla="*/ 5581681 h 5691464"/>
              <a:gd name="connsiteX4" fmla="*/ 0 w 1095599"/>
              <a:gd name="connsiteY4" fmla="*/ 5691464 h 5691464"/>
              <a:gd name="connsiteX0" fmla="*/ 0 w 1095599"/>
              <a:gd name="connsiteY0" fmla="*/ 5691464 h 5691464"/>
              <a:gd name="connsiteX1" fmla="*/ 276273 w 1095599"/>
              <a:gd name="connsiteY1" fmla="*/ 0 h 5691464"/>
              <a:gd name="connsiteX2" fmla="*/ 1095599 w 1095599"/>
              <a:gd name="connsiteY2" fmla="*/ 0 h 5691464"/>
              <a:gd name="connsiteX3" fmla="*/ 834254 w 1095599"/>
              <a:gd name="connsiteY3" fmla="*/ 5571156 h 5691464"/>
              <a:gd name="connsiteX4" fmla="*/ 0 w 1095599"/>
              <a:gd name="connsiteY4" fmla="*/ 5691464 h 5691464"/>
              <a:gd name="connsiteX0" fmla="*/ 0 w 1095599"/>
              <a:gd name="connsiteY0" fmla="*/ 5691464 h 5691464"/>
              <a:gd name="connsiteX1" fmla="*/ 263133 w 1095599"/>
              <a:gd name="connsiteY1" fmla="*/ 431566 h 5691464"/>
              <a:gd name="connsiteX2" fmla="*/ 1095599 w 1095599"/>
              <a:gd name="connsiteY2" fmla="*/ 0 h 5691464"/>
              <a:gd name="connsiteX3" fmla="*/ 834254 w 1095599"/>
              <a:gd name="connsiteY3" fmla="*/ 5571156 h 5691464"/>
              <a:gd name="connsiteX4" fmla="*/ 0 w 1095599"/>
              <a:gd name="connsiteY4" fmla="*/ 5691464 h 5691464"/>
              <a:gd name="connsiteX0" fmla="*/ 0 w 1085350"/>
              <a:gd name="connsiteY0" fmla="*/ 5389218 h 5389218"/>
              <a:gd name="connsiteX1" fmla="*/ 263133 w 1085350"/>
              <a:gd name="connsiteY1" fmla="*/ 129320 h 5389218"/>
              <a:gd name="connsiteX2" fmla="*/ 1085350 w 1085350"/>
              <a:gd name="connsiteY2" fmla="*/ 0 h 5389218"/>
              <a:gd name="connsiteX3" fmla="*/ 834254 w 1085350"/>
              <a:gd name="connsiteY3" fmla="*/ 5268910 h 5389218"/>
              <a:gd name="connsiteX4" fmla="*/ 0 w 1085350"/>
              <a:gd name="connsiteY4" fmla="*/ 5389218 h 5389218"/>
              <a:gd name="connsiteX0" fmla="*/ 0 w 1067328"/>
              <a:gd name="connsiteY0" fmla="*/ 5365143 h 5365143"/>
              <a:gd name="connsiteX1" fmla="*/ 263133 w 1067328"/>
              <a:gd name="connsiteY1" fmla="*/ 105245 h 5365143"/>
              <a:gd name="connsiteX2" fmla="*/ 1067328 w 1067328"/>
              <a:gd name="connsiteY2" fmla="*/ 0 h 5365143"/>
              <a:gd name="connsiteX3" fmla="*/ 834254 w 1067328"/>
              <a:gd name="connsiteY3" fmla="*/ 5244835 h 5365143"/>
              <a:gd name="connsiteX4" fmla="*/ 0 w 1067328"/>
              <a:gd name="connsiteY4" fmla="*/ 5365143 h 5365143"/>
              <a:gd name="connsiteX0" fmla="*/ 0 w 1052263"/>
              <a:gd name="connsiteY0" fmla="*/ 5395203 h 5395203"/>
              <a:gd name="connsiteX1" fmla="*/ 263133 w 1052263"/>
              <a:gd name="connsiteY1" fmla="*/ 135305 h 5395203"/>
              <a:gd name="connsiteX2" fmla="*/ 1052263 w 1052263"/>
              <a:gd name="connsiteY2" fmla="*/ 0 h 5395203"/>
              <a:gd name="connsiteX3" fmla="*/ 834254 w 1052263"/>
              <a:gd name="connsiteY3" fmla="*/ 5274895 h 5395203"/>
              <a:gd name="connsiteX4" fmla="*/ 0 w 1052263"/>
              <a:gd name="connsiteY4" fmla="*/ 5395203 h 5395203"/>
              <a:gd name="connsiteX0" fmla="*/ 0 w 1055290"/>
              <a:gd name="connsiteY0" fmla="*/ 5374155 h 5374155"/>
              <a:gd name="connsiteX1" fmla="*/ 263133 w 1055290"/>
              <a:gd name="connsiteY1" fmla="*/ 114257 h 5374155"/>
              <a:gd name="connsiteX2" fmla="*/ 1055290 w 1055290"/>
              <a:gd name="connsiteY2" fmla="*/ 0 h 5374155"/>
              <a:gd name="connsiteX3" fmla="*/ 834254 w 1055290"/>
              <a:gd name="connsiteY3" fmla="*/ 5253847 h 5374155"/>
              <a:gd name="connsiteX4" fmla="*/ 0 w 1055290"/>
              <a:gd name="connsiteY4" fmla="*/ 5374155 h 5374155"/>
              <a:gd name="connsiteX0" fmla="*/ 0 w 1026797"/>
              <a:gd name="connsiteY0" fmla="*/ 5259898 h 5259898"/>
              <a:gd name="connsiteX1" fmla="*/ 263133 w 1026797"/>
              <a:gd name="connsiteY1" fmla="*/ 0 h 5259898"/>
              <a:gd name="connsiteX2" fmla="*/ 1026799 w 1026797"/>
              <a:gd name="connsiteY2" fmla="*/ 293263 h 5259898"/>
              <a:gd name="connsiteX3" fmla="*/ 834254 w 1026797"/>
              <a:gd name="connsiteY3" fmla="*/ 5139590 h 5259898"/>
              <a:gd name="connsiteX4" fmla="*/ 0 w 1026797"/>
              <a:gd name="connsiteY4" fmla="*/ 5259898 h 5259898"/>
              <a:gd name="connsiteX0" fmla="*/ 0 w 1026797"/>
              <a:gd name="connsiteY0" fmla="*/ 4966635 h 4966635"/>
              <a:gd name="connsiteX1" fmla="*/ 286296 w 1026797"/>
              <a:gd name="connsiteY1" fmla="*/ 21599 h 4966635"/>
              <a:gd name="connsiteX2" fmla="*/ 1026799 w 1026797"/>
              <a:gd name="connsiteY2" fmla="*/ 0 h 4966635"/>
              <a:gd name="connsiteX3" fmla="*/ 834254 w 1026797"/>
              <a:gd name="connsiteY3" fmla="*/ 4846327 h 4966635"/>
              <a:gd name="connsiteX4" fmla="*/ 0 w 1026797"/>
              <a:gd name="connsiteY4" fmla="*/ 4966635 h 4966635"/>
              <a:gd name="connsiteX0" fmla="*/ 1 w 1021604"/>
              <a:gd name="connsiteY0" fmla="*/ 4543116 h 4846327"/>
              <a:gd name="connsiteX1" fmla="*/ 281103 w 1021604"/>
              <a:gd name="connsiteY1" fmla="*/ 21599 h 4846327"/>
              <a:gd name="connsiteX2" fmla="*/ 1021606 w 1021604"/>
              <a:gd name="connsiteY2" fmla="*/ 0 h 4846327"/>
              <a:gd name="connsiteX3" fmla="*/ 829061 w 1021604"/>
              <a:gd name="connsiteY3" fmla="*/ 4846327 h 4846327"/>
              <a:gd name="connsiteX4" fmla="*/ 1 w 1021604"/>
              <a:gd name="connsiteY4" fmla="*/ 4543116 h 4846327"/>
              <a:gd name="connsiteX0" fmla="*/ 1 w 1021604"/>
              <a:gd name="connsiteY0" fmla="*/ 4543116 h 4543116"/>
              <a:gd name="connsiteX1" fmla="*/ 281103 w 1021604"/>
              <a:gd name="connsiteY1" fmla="*/ 21599 h 4543116"/>
              <a:gd name="connsiteX2" fmla="*/ 1021606 w 1021604"/>
              <a:gd name="connsiteY2" fmla="*/ 0 h 4543116"/>
              <a:gd name="connsiteX3" fmla="*/ 817542 w 1021604"/>
              <a:gd name="connsiteY3" fmla="*/ 4539465 h 4543116"/>
              <a:gd name="connsiteX4" fmla="*/ 1 w 1021604"/>
              <a:gd name="connsiteY4" fmla="*/ 4543116 h 4543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04" h="4543116">
                <a:moveTo>
                  <a:pt x="1" y="4543116"/>
                </a:moveTo>
                <a:lnTo>
                  <a:pt x="281103" y="21599"/>
                </a:lnTo>
                <a:lnTo>
                  <a:pt x="1021606" y="0"/>
                </a:lnTo>
                <a:lnTo>
                  <a:pt x="817542" y="4539465"/>
                </a:lnTo>
                <a:lnTo>
                  <a:pt x="1" y="4543116"/>
                </a:ln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7" name="Parallelogram 6"/>
          <p:cNvSpPr/>
          <p:nvPr userDrawn="1"/>
        </p:nvSpPr>
        <p:spPr>
          <a:xfrm rot="15960000" flipH="1">
            <a:off x="4254540" y="-630460"/>
            <a:ext cx="700822" cy="9451656"/>
          </a:xfrm>
          <a:custGeom>
            <a:avLst/>
            <a:gdLst>
              <a:gd name="connsiteX0" fmla="*/ 0 w 497793"/>
              <a:gd name="connsiteY0" fmla="*/ 9829800 h 9829800"/>
              <a:gd name="connsiteX1" fmla="*/ 124448 w 497793"/>
              <a:gd name="connsiteY1" fmla="*/ 0 h 9829800"/>
              <a:gd name="connsiteX2" fmla="*/ 497793 w 497793"/>
              <a:gd name="connsiteY2" fmla="*/ 0 h 9829800"/>
              <a:gd name="connsiteX3" fmla="*/ 373345 w 497793"/>
              <a:gd name="connsiteY3" fmla="*/ 9829800 h 9829800"/>
              <a:gd name="connsiteX4" fmla="*/ 0 w 497793"/>
              <a:gd name="connsiteY4" fmla="*/ 9829800 h 9829800"/>
              <a:gd name="connsiteX0" fmla="*/ 0 w 505717"/>
              <a:gd name="connsiteY0" fmla="*/ 9829800 h 9829800"/>
              <a:gd name="connsiteX1" fmla="*/ 124448 w 505717"/>
              <a:gd name="connsiteY1" fmla="*/ 0 h 9829800"/>
              <a:gd name="connsiteX2" fmla="*/ 505717 w 505717"/>
              <a:gd name="connsiteY2" fmla="*/ 329685 h 9829800"/>
              <a:gd name="connsiteX3" fmla="*/ 373345 w 505717"/>
              <a:gd name="connsiteY3" fmla="*/ 9829800 h 9829800"/>
              <a:gd name="connsiteX4" fmla="*/ 0 w 505717"/>
              <a:gd name="connsiteY4" fmla="*/ 9829800 h 9829800"/>
              <a:gd name="connsiteX0" fmla="*/ 0 w 505717"/>
              <a:gd name="connsiteY0" fmla="*/ 9500115 h 9500115"/>
              <a:gd name="connsiteX1" fmla="*/ 132970 w 505717"/>
              <a:gd name="connsiteY1" fmla="*/ 10617 h 9500115"/>
              <a:gd name="connsiteX2" fmla="*/ 505717 w 505717"/>
              <a:gd name="connsiteY2" fmla="*/ 0 h 9500115"/>
              <a:gd name="connsiteX3" fmla="*/ 373345 w 505717"/>
              <a:gd name="connsiteY3" fmla="*/ 9500115 h 9500115"/>
              <a:gd name="connsiteX4" fmla="*/ 0 w 505717"/>
              <a:gd name="connsiteY4" fmla="*/ 9500115 h 9500115"/>
              <a:gd name="connsiteX0" fmla="*/ 0 w 512446"/>
              <a:gd name="connsiteY0" fmla="*/ 9191661 h 9500115"/>
              <a:gd name="connsiteX1" fmla="*/ 139699 w 512446"/>
              <a:gd name="connsiteY1" fmla="*/ 10617 h 9500115"/>
              <a:gd name="connsiteX2" fmla="*/ 512446 w 512446"/>
              <a:gd name="connsiteY2" fmla="*/ 0 h 9500115"/>
              <a:gd name="connsiteX3" fmla="*/ 380074 w 512446"/>
              <a:gd name="connsiteY3" fmla="*/ 9500115 h 9500115"/>
              <a:gd name="connsiteX4" fmla="*/ 0 w 512446"/>
              <a:gd name="connsiteY4" fmla="*/ 9191661 h 9500115"/>
              <a:gd name="connsiteX0" fmla="*/ 0 w 512446"/>
              <a:gd name="connsiteY0" fmla="*/ 9191661 h 9191661"/>
              <a:gd name="connsiteX1" fmla="*/ 139699 w 512446"/>
              <a:gd name="connsiteY1" fmla="*/ 10617 h 9191661"/>
              <a:gd name="connsiteX2" fmla="*/ 512446 w 512446"/>
              <a:gd name="connsiteY2" fmla="*/ 0 h 9191661"/>
              <a:gd name="connsiteX3" fmla="*/ 372149 w 512446"/>
              <a:gd name="connsiteY3" fmla="*/ 9170430 h 9191661"/>
              <a:gd name="connsiteX4" fmla="*/ 0 w 512446"/>
              <a:gd name="connsiteY4" fmla="*/ 9191661 h 9191661"/>
              <a:gd name="connsiteX0" fmla="*/ 0 w 520516"/>
              <a:gd name="connsiteY0" fmla="*/ 9232602 h 9232602"/>
              <a:gd name="connsiteX1" fmla="*/ 147769 w 520516"/>
              <a:gd name="connsiteY1" fmla="*/ 10617 h 9232602"/>
              <a:gd name="connsiteX2" fmla="*/ 520516 w 520516"/>
              <a:gd name="connsiteY2" fmla="*/ 0 h 9232602"/>
              <a:gd name="connsiteX3" fmla="*/ 380219 w 520516"/>
              <a:gd name="connsiteY3" fmla="*/ 9170430 h 9232602"/>
              <a:gd name="connsiteX4" fmla="*/ 0 w 520516"/>
              <a:gd name="connsiteY4" fmla="*/ 9232602 h 9232602"/>
              <a:gd name="connsiteX0" fmla="*/ 0 w 525617"/>
              <a:gd name="connsiteY0" fmla="*/ 9258479 h 9258479"/>
              <a:gd name="connsiteX1" fmla="*/ 152870 w 525617"/>
              <a:gd name="connsiteY1" fmla="*/ 10617 h 9258479"/>
              <a:gd name="connsiteX2" fmla="*/ 525617 w 525617"/>
              <a:gd name="connsiteY2" fmla="*/ 0 h 9258479"/>
              <a:gd name="connsiteX3" fmla="*/ 385320 w 525617"/>
              <a:gd name="connsiteY3" fmla="*/ 9170430 h 9258479"/>
              <a:gd name="connsiteX4" fmla="*/ 0 w 525617"/>
              <a:gd name="connsiteY4" fmla="*/ 9258479 h 9258479"/>
              <a:gd name="connsiteX0" fmla="*/ 0 w 525617"/>
              <a:gd name="connsiteY0" fmla="*/ 9258479 h 9258479"/>
              <a:gd name="connsiteX1" fmla="*/ 152870 w 525617"/>
              <a:gd name="connsiteY1" fmla="*/ 10617 h 9258479"/>
              <a:gd name="connsiteX2" fmla="*/ 525617 w 525617"/>
              <a:gd name="connsiteY2" fmla="*/ 0 h 9258479"/>
              <a:gd name="connsiteX3" fmla="*/ 359504 w 525617"/>
              <a:gd name="connsiteY3" fmla="*/ 9172788 h 9258479"/>
              <a:gd name="connsiteX4" fmla="*/ 0 w 525617"/>
              <a:gd name="connsiteY4" fmla="*/ 9258479 h 925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17" h="9258479">
                <a:moveTo>
                  <a:pt x="0" y="9258479"/>
                </a:moveTo>
                <a:lnTo>
                  <a:pt x="152870" y="10617"/>
                </a:lnTo>
                <a:lnTo>
                  <a:pt x="525617" y="0"/>
                </a:lnTo>
                <a:lnTo>
                  <a:pt x="359504" y="9172788"/>
                </a:lnTo>
                <a:lnTo>
                  <a:pt x="0" y="9258479"/>
                </a:ln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5" name="Picture Placeholder 4"/>
          <p:cNvSpPr>
            <a:spLocks noGrp="1"/>
          </p:cNvSpPr>
          <p:nvPr>
            <p:ph type="pic" sz="quarter" idx="11" hasCustomPrompt="1"/>
          </p:nvPr>
        </p:nvSpPr>
        <p:spPr>
          <a:xfrm>
            <a:off x="0" y="0"/>
            <a:ext cx="2811476" cy="4288536"/>
          </a:xfrm>
          <a:custGeom>
            <a:avLst/>
            <a:gdLst>
              <a:gd name="connsiteX0" fmla="*/ 0 w 2774950"/>
              <a:gd name="connsiteY0" fmla="*/ 0 h 3409950"/>
              <a:gd name="connsiteX1" fmla="*/ 2774950 w 2774950"/>
              <a:gd name="connsiteY1" fmla="*/ 0 h 3409950"/>
              <a:gd name="connsiteX2" fmla="*/ 2774950 w 2774950"/>
              <a:gd name="connsiteY2" fmla="*/ 3409950 h 3409950"/>
              <a:gd name="connsiteX3" fmla="*/ 0 w 2774950"/>
              <a:gd name="connsiteY3" fmla="*/ 3409950 h 3409950"/>
              <a:gd name="connsiteX4" fmla="*/ 0 w 2774950"/>
              <a:gd name="connsiteY4" fmla="*/ 0 h 3409950"/>
              <a:gd name="connsiteX0" fmla="*/ 0 w 2774950"/>
              <a:gd name="connsiteY0" fmla="*/ 0 h 3409950"/>
              <a:gd name="connsiteX1" fmla="*/ 2774950 w 2774950"/>
              <a:gd name="connsiteY1" fmla="*/ 0 h 3409950"/>
              <a:gd name="connsiteX2" fmla="*/ 1705274 w 2774950"/>
              <a:gd name="connsiteY2" fmla="*/ 3108025 h 3409950"/>
              <a:gd name="connsiteX3" fmla="*/ 0 w 2774950"/>
              <a:gd name="connsiteY3" fmla="*/ 3409950 h 3409950"/>
              <a:gd name="connsiteX4" fmla="*/ 0 w 2774950"/>
              <a:gd name="connsiteY4" fmla="*/ 0 h 3409950"/>
              <a:gd name="connsiteX0" fmla="*/ 0 w 2774950"/>
              <a:gd name="connsiteY0" fmla="*/ 0 h 3220168"/>
              <a:gd name="connsiteX1" fmla="*/ 2774950 w 2774950"/>
              <a:gd name="connsiteY1" fmla="*/ 0 h 3220168"/>
              <a:gd name="connsiteX2" fmla="*/ 1705274 w 2774950"/>
              <a:gd name="connsiteY2" fmla="*/ 3108025 h 3220168"/>
              <a:gd name="connsiteX3" fmla="*/ 0 w 2774950"/>
              <a:gd name="connsiteY3" fmla="*/ 3220168 h 3220168"/>
              <a:gd name="connsiteX4" fmla="*/ 0 w 2774950"/>
              <a:gd name="connsiteY4" fmla="*/ 0 h 3220168"/>
              <a:gd name="connsiteX0" fmla="*/ 0 w 2774950"/>
              <a:gd name="connsiteY0" fmla="*/ 0 h 3220168"/>
              <a:gd name="connsiteX1" fmla="*/ 2774950 w 2774950"/>
              <a:gd name="connsiteY1" fmla="*/ 0 h 3220168"/>
              <a:gd name="connsiteX2" fmla="*/ 1696648 w 2774950"/>
              <a:gd name="connsiteY2" fmla="*/ 3090773 h 3220168"/>
              <a:gd name="connsiteX3" fmla="*/ 0 w 2774950"/>
              <a:gd name="connsiteY3" fmla="*/ 3220168 h 3220168"/>
              <a:gd name="connsiteX4" fmla="*/ 0 w 2774950"/>
              <a:gd name="connsiteY4" fmla="*/ 0 h 3220168"/>
              <a:gd name="connsiteX0" fmla="*/ 0 w 2783576"/>
              <a:gd name="connsiteY0" fmla="*/ 0 h 3220168"/>
              <a:gd name="connsiteX1" fmla="*/ 2783576 w 2783576"/>
              <a:gd name="connsiteY1" fmla="*/ 0 h 3220168"/>
              <a:gd name="connsiteX2" fmla="*/ 1696648 w 2783576"/>
              <a:gd name="connsiteY2" fmla="*/ 3090773 h 3220168"/>
              <a:gd name="connsiteX3" fmla="*/ 0 w 2783576"/>
              <a:gd name="connsiteY3" fmla="*/ 3220168 h 3220168"/>
              <a:gd name="connsiteX4" fmla="*/ 0 w 2783576"/>
              <a:gd name="connsiteY4" fmla="*/ 0 h 3220168"/>
              <a:gd name="connsiteX0" fmla="*/ 0 w 2791527"/>
              <a:gd name="connsiteY0" fmla="*/ 0 h 3220168"/>
              <a:gd name="connsiteX1" fmla="*/ 2791527 w 2791527"/>
              <a:gd name="connsiteY1" fmla="*/ 0 h 3220168"/>
              <a:gd name="connsiteX2" fmla="*/ 1696648 w 2791527"/>
              <a:gd name="connsiteY2" fmla="*/ 3090773 h 3220168"/>
              <a:gd name="connsiteX3" fmla="*/ 0 w 2791527"/>
              <a:gd name="connsiteY3" fmla="*/ 3220168 h 3220168"/>
              <a:gd name="connsiteX4" fmla="*/ 0 w 2791527"/>
              <a:gd name="connsiteY4" fmla="*/ 0 h 3220168"/>
              <a:gd name="connsiteX0" fmla="*/ 0 w 2791527"/>
              <a:gd name="connsiteY0" fmla="*/ 0 h 3220168"/>
              <a:gd name="connsiteX1" fmla="*/ 2791527 w 2791527"/>
              <a:gd name="connsiteY1" fmla="*/ 0 h 3220168"/>
              <a:gd name="connsiteX2" fmla="*/ 1704599 w 2791527"/>
              <a:gd name="connsiteY2" fmla="*/ 3114627 h 3220168"/>
              <a:gd name="connsiteX3" fmla="*/ 0 w 2791527"/>
              <a:gd name="connsiteY3" fmla="*/ 3220168 h 3220168"/>
              <a:gd name="connsiteX4" fmla="*/ 0 w 2791527"/>
              <a:gd name="connsiteY4" fmla="*/ 0 h 3220168"/>
              <a:gd name="connsiteX0" fmla="*/ 0 w 2791527"/>
              <a:gd name="connsiteY0" fmla="*/ 0 h 3220168"/>
              <a:gd name="connsiteX1" fmla="*/ 2791527 w 2791527"/>
              <a:gd name="connsiteY1" fmla="*/ 0 h 3220168"/>
              <a:gd name="connsiteX2" fmla="*/ 1712551 w 2791527"/>
              <a:gd name="connsiteY2" fmla="*/ 3114627 h 3220168"/>
              <a:gd name="connsiteX3" fmla="*/ 0 w 2791527"/>
              <a:gd name="connsiteY3" fmla="*/ 3220168 h 3220168"/>
              <a:gd name="connsiteX4" fmla="*/ 0 w 2791527"/>
              <a:gd name="connsiteY4" fmla="*/ 0 h 3220168"/>
              <a:gd name="connsiteX0" fmla="*/ 0 w 2791527"/>
              <a:gd name="connsiteY0" fmla="*/ 0 h 3220168"/>
              <a:gd name="connsiteX1" fmla="*/ 2791527 w 2791527"/>
              <a:gd name="connsiteY1" fmla="*/ 0 h 3220168"/>
              <a:gd name="connsiteX2" fmla="*/ 1720503 w 2791527"/>
              <a:gd name="connsiteY2" fmla="*/ 3098725 h 3220168"/>
              <a:gd name="connsiteX3" fmla="*/ 0 w 2791527"/>
              <a:gd name="connsiteY3" fmla="*/ 3220168 h 3220168"/>
              <a:gd name="connsiteX4" fmla="*/ 0 w 2791527"/>
              <a:gd name="connsiteY4" fmla="*/ 0 h 3220168"/>
              <a:gd name="connsiteX0" fmla="*/ 0 w 2810577"/>
              <a:gd name="connsiteY0" fmla="*/ 0 h 3220168"/>
              <a:gd name="connsiteX1" fmla="*/ 2810577 w 2810577"/>
              <a:gd name="connsiteY1" fmla="*/ 9525 h 3220168"/>
              <a:gd name="connsiteX2" fmla="*/ 1720503 w 2810577"/>
              <a:gd name="connsiteY2" fmla="*/ 3098725 h 3220168"/>
              <a:gd name="connsiteX3" fmla="*/ 0 w 2810577"/>
              <a:gd name="connsiteY3" fmla="*/ 3220168 h 3220168"/>
              <a:gd name="connsiteX4" fmla="*/ 0 w 2810577"/>
              <a:gd name="connsiteY4" fmla="*/ 0 h 3220168"/>
              <a:gd name="connsiteX0" fmla="*/ 0 w 2829627"/>
              <a:gd name="connsiteY0" fmla="*/ 0 h 3220168"/>
              <a:gd name="connsiteX1" fmla="*/ 2829627 w 2829627"/>
              <a:gd name="connsiteY1" fmla="*/ 0 h 3220168"/>
              <a:gd name="connsiteX2" fmla="*/ 1720503 w 2829627"/>
              <a:gd name="connsiteY2" fmla="*/ 3098725 h 3220168"/>
              <a:gd name="connsiteX3" fmla="*/ 0 w 2829627"/>
              <a:gd name="connsiteY3" fmla="*/ 3220168 h 3220168"/>
              <a:gd name="connsiteX4" fmla="*/ 0 w 2829627"/>
              <a:gd name="connsiteY4" fmla="*/ 0 h 3220168"/>
              <a:gd name="connsiteX0" fmla="*/ 0 w 2820102"/>
              <a:gd name="connsiteY0" fmla="*/ 0 h 3220168"/>
              <a:gd name="connsiteX1" fmla="*/ 2820102 w 2820102"/>
              <a:gd name="connsiteY1" fmla="*/ 0 h 3220168"/>
              <a:gd name="connsiteX2" fmla="*/ 1720503 w 2820102"/>
              <a:gd name="connsiteY2" fmla="*/ 3098725 h 3220168"/>
              <a:gd name="connsiteX3" fmla="*/ 0 w 2820102"/>
              <a:gd name="connsiteY3" fmla="*/ 3220168 h 3220168"/>
              <a:gd name="connsiteX4" fmla="*/ 0 w 2820102"/>
              <a:gd name="connsiteY4" fmla="*/ 0 h 3220168"/>
              <a:gd name="connsiteX0" fmla="*/ 0 w 2811476"/>
              <a:gd name="connsiteY0" fmla="*/ 0 h 3220168"/>
              <a:gd name="connsiteX1" fmla="*/ 2811476 w 2811476"/>
              <a:gd name="connsiteY1" fmla="*/ 0 h 3220168"/>
              <a:gd name="connsiteX2" fmla="*/ 1720503 w 2811476"/>
              <a:gd name="connsiteY2" fmla="*/ 3098725 h 3220168"/>
              <a:gd name="connsiteX3" fmla="*/ 0 w 2811476"/>
              <a:gd name="connsiteY3" fmla="*/ 3220168 h 3220168"/>
              <a:gd name="connsiteX4" fmla="*/ 0 w 2811476"/>
              <a:gd name="connsiteY4" fmla="*/ 0 h 3220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1476" h="3220168">
                <a:moveTo>
                  <a:pt x="0" y="0"/>
                </a:moveTo>
                <a:lnTo>
                  <a:pt x="2811476" y="0"/>
                </a:lnTo>
                <a:lnTo>
                  <a:pt x="1720503" y="3098725"/>
                </a:lnTo>
                <a:lnTo>
                  <a:pt x="0" y="3220168"/>
                </a:lnTo>
                <a:lnTo>
                  <a:pt x="0" y="0"/>
                </a:lnTo>
                <a:close/>
              </a:path>
            </a:pathLst>
          </a:custGeom>
          <a:solidFill>
            <a:srgbClr val="A6DEDD"/>
          </a:solidFill>
        </p:spPr>
        <p:txBody>
          <a:bodyPr anchor="t"/>
          <a:lstStyle>
            <a:lvl1pPr marL="171450" indent="-171450" algn="l">
              <a:buFont typeface="Arial" panose="020B0604020202020204" pitchFamily="34" charset="0"/>
              <a:buChar char="•"/>
              <a:tabLst/>
              <a:defRPr sz="1200">
                <a:latin typeface="Lucida Console" panose="020B0609040504020204" pitchFamily="49" charset="0"/>
              </a:defRPr>
            </a:lvl1pPr>
          </a:lstStyle>
          <a:p>
            <a:r>
              <a:rPr lang="en-US" dirty="0"/>
              <a:t>Add Picture</a:t>
            </a:r>
          </a:p>
        </p:txBody>
      </p:sp>
      <p:sp>
        <p:nvSpPr>
          <p:cNvPr id="10" name="Picture Placeholder 4"/>
          <p:cNvSpPr>
            <a:spLocks noGrp="1"/>
          </p:cNvSpPr>
          <p:nvPr>
            <p:ph type="pic" sz="quarter" idx="12" hasCustomPrompt="1"/>
          </p:nvPr>
        </p:nvSpPr>
        <p:spPr>
          <a:xfrm>
            <a:off x="1971015" y="-18691"/>
            <a:ext cx="4709160" cy="4128219"/>
          </a:xfrm>
          <a:custGeom>
            <a:avLst/>
            <a:gdLst>
              <a:gd name="connsiteX0" fmla="*/ 0 w 2774950"/>
              <a:gd name="connsiteY0" fmla="*/ 0 h 3409950"/>
              <a:gd name="connsiteX1" fmla="*/ 2774950 w 2774950"/>
              <a:gd name="connsiteY1" fmla="*/ 0 h 3409950"/>
              <a:gd name="connsiteX2" fmla="*/ 2774950 w 2774950"/>
              <a:gd name="connsiteY2" fmla="*/ 3409950 h 3409950"/>
              <a:gd name="connsiteX3" fmla="*/ 0 w 2774950"/>
              <a:gd name="connsiteY3" fmla="*/ 3409950 h 3409950"/>
              <a:gd name="connsiteX4" fmla="*/ 0 w 2774950"/>
              <a:gd name="connsiteY4" fmla="*/ 0 h 3409950"/>
              <a:gd name="connsiteX0" fmla="*/ 0 w 2774950"/>
              <a:gd name="connsiteY0" fmla="*/ 0 h 3409950"/>
              <a:gd name="connsiteX1" fmla="*/ 2774950 w 2774950"/>
              <a:gd name="connsiteY1" fmla="*/ 0 h 3409950"/>
              <a:gd name="connsiteX2" fmla="*/ 1705274 w 2774950"/>
              <a:gd name="connsiteY2" fmla="*/ 3108025 h 3409950"/>
              <a:gd name="connsiteX3" fmla="*/ 0 w 2774950"/>
              <a:gd name="connsiteY3" fmla="*/ 3409950 h 3409950"/>
              <a:gd name="connsiteX4" fmla="*/ 0 w 2774950"/>
              <a:gd name="connsiteY4" fmla="*/ 0 h 3409950"/>
              <a:gd name="connsiteX0" fmla="*/ 0 w 2774950"/>
              <a:gd name="connsiteY0" fmla="*/ 0 h 3220168"/>
              <a:gd name="connsiteX1" fmla="*/ 2774950 w 2774950"/>
              <a:gd name="connsiteY1" fmla="*/ 0 h 3220168"/>
              <a:gd name="connsiteX2" fmla="*/ 1705274 w 2774950"/>
              <a:gd name="connsiteY2" fmla="*/ 3108025 h 3220168"/>
              <a:gd name="connsiteX3" fmla="*/ 0 w 2774950"/>
              <a:gd name="connsiteY3" fmla="*/ 3220168 h 3220168"/>
              <a:gd name="connsiteX4" fmla="*/ 0 w 2774950"/>
              <a:gd name="connsiteY4" fmla="*/ 0 h 3220168"/>
              <a:gd name="connsiteX0" fmla="*/ 0 w 2774950"/>
              <a:gd name="connsiteY0" fmla="*/ 0 h 3220168"/>
              <a:gd name="connsiteX1" fmla="*/ 2774950 w 2774950"/>
              <a:gd name="connsiteY1" fmla="*/ 0 h 3220168"/>
              <a:gd name="connsiteX2" fmla="*/ 1696648 w 2774950"/>
              <a:gd name="connsiteY2" fmla="*/ 3090773 h 3220168"/>
              <a:gd name="connsiteX3" fmla="*/ 0 w 2774950"/>
              <a:gd name="connsiteY3" fmla="*/ 3220168 h 3220168"/>
              <a:gd name="connsiteX4" fmla="*/ 0 w 2774950"/>
              <a:gd name="connsiteY4" fmla="*/ 0 h 3220168"/>
              <a:gd name="connsiteX0" fmla="*/ 0 w 2783576"/>
              <a:gd name="connsiteY0" fmla="*/ 0 h 3220168"/>
              <a:gd name="connsiteX1" fmla="*/ 2783576 w 2783576"/>
              <a:gd name="connsiteY1" fmla="*/ 0 h 3220168"/>
              <a:gd name="connsiteX2" fmla="*/ 1696648 w 2783576"/>
              <a:gd name="connsiteY2" fmla="*/ 3090773 h 3220168"/>
              <a:gd name="connsiteX3" fmla="*/ 0 w 2783576"/>
              <a:gd name="connsiteY3" fmla="*/ 3220168 h 3220168"/>
              <a:gd name="connsiteX4" fmla="*/ 0 w 2783576"/>
              <a:gd name="connsiteY4" fmla="*/ 0 h 3220168"/>
              <a:gd name="connsiteX0" fmla="*/ 0 w 2818082"/>
              <a:gd name="connsiteY0" fmla="*/ 0 h 3220168"/>
              <a:gd name="connsiteX1" fmla="*/ 2818082 w 2818082"/>
              <a:gd name="connsiteY1" fmla="*/ 0 h 3220168"/>
              <a:gd name="connsiteX2" fmla="*/ 1731154 w 2818082"/>
              <a:gd name="connsiteY2" fmla="*/ 3090773 h 3220168"/>
              <a:gd name="connsiteX3" fmla="*/ 34506 w 2818082"/>
              <a:gd name="connsiteY3" fmla="*/ 3220168 h 3220168"/>
              <a:gd name="connsiteX4" fmla="*/ 0 w 2818082"/>
              <a:gd name="connsiteY4" fmla="*/ 0 h 3220168"/>
              <a:gd name="connsiteX0" fmla="*/ 0 w 3352920"/>
              <a:gd name="connsiteY0" fmla="*/ 0 h 3220168"/>
              <a:gd name="connsiteX1" fmla="*/ 2818082 w 3352920"/>
              <a:gd name="connsiteY1" fmla="*/ 0 h 3220168"/>
              <a:gd name="connsiteX2" fmla="*/ 3352920 w 3352920"/>
              <a:gd name="connsiteY2" fmla="*/ 2762970 h 3220168"/>
              <a:gd name="connsiteX3" fmla="*/ 34506 w 3352920"/>
              <a:gd name="connsiteY3" fmla="*/ 3220168 h 3220168"/>
              <a:gd name="connsiteX4" fmla="*/ 0 w 3352920"/>
              <a:gd name="connsiteY4" fmla="*/ 0 h 3220168"/>
              <a:gd name="connsiteX0" fmla="*/ 0 w 3344294"/>
              <a:gd name="connsiteY0" fmla="*/ 0 h 3220168"/>
              <a:gd name="connsiteX1" fmla="*/ 2818082 w 3344294"/>
              <a:gd name="connsiteY1" fmla="*/ 0 h 3220168"/>
              <a:gd name="connsiteX2" fmla="*/ 3344294 w 3344294"/>
              <a:gd name="connsiteY2" fmla="*/ 2762970 h 3220168"/>
              <a:gd name="connsiteX3" fmla="*/ 34506 w 3344294"/>
              <a:gd name="connsiteY3" fmla="*/ 3220168 h 3220168"/>
              <a:gd name="connsiteX4" fmla="*/ 0 w 3344294"/>
              <a:gd name="connsiteY4" fmla="*/ 0 h 3220168"/>
              <a:gd name="connsiteX0" fmla="*/ 1086928 w 4431222"/>
              <a:gd name="connsiteY0" fmla="*/ 0 h 3082145"/>
              <a:gd name="connsiteX1" fmla="*/ 3905010 w 4431222"/>
              <a:gd name="connsiteY1" fmla="*/ 0 h 3082145"/>
              <a:gd name="connsiteX2" fmla="*/ 4431222 w 4431222"/>
              <a:gd name="connsiteY2" fmla="*/ 2762970 h 3082145"/>
              <a:gd name="connsiteX3" fmla="*/ 0 w 4431222"/>
              <a:gd name="connsiteY3" fmla="*/ 3082145 h 3082145"/>
              <a:gd name="connsiteX4" fmla="*/ 1086928 w 4431222"/>
              <a:gd name="connsiteY4" fmla="*/ 0 h 3082145"/>
              <a:gd name="connsiteX0" fmla="*/ 1086928 w 4431222"/>
              <a:gd name="connsiteY0" fmla="*/ 0 h 3082145"/>
              <a:gd name="connsiteX1" fmla="*/ 3905010 w 4431222"/>
              <a:gd name="connsiteY1" fmla="*/ 0 h 3082145"/>
              <a:gd name="connsiteX2" fmla="*/ 4431222 w 4431222"/>
              <a:gd name="connsiteY2" fmla="*/ 2762970 h 3082145"/>
              <a:gd name="connsiteX3" fmla="*/ 0 w 4431222"/>
              <a:gd name="connsiteY3" fmla="*/ 3082145 h 3082145"/>
              <a:gd name="connsiteX4" fmla="*/ 1086928 w 4431222"/>
              <a:gd name="connsiteY4" fmla="*/ 0 h 3082145"/>
              <a:gd name="connsiteX0" fmla="*/ 1086928 w 4422595"/>
              <a:gd name="connsiteY0" fmla="*/ 0 h 3082145"/>
              <a:gd name="connsiteX1" fmla="*/ 3905010 w 4422595"/>
              <a:gd name="connsiteY1" fmla="*/ 0 h 3082145"/>
              <a:gd name="connsiteX2" fmla="*/ 4422595 w 4422595"/>
              <a:gd name="connsiteY2" fmla="*/ 2762970 h 3082145"/>
              <a:gd name="connsiteX3" fmla="*/ 0 w 4422595"/>
              <a:gd name="connsiteY3" fmla="*/ 3082145 h 3082145"/>
              <a:gd name="connsiteX4" fmla="*/ 1086928 w 4422595"/>
              <a:gd name="connsiteY4" fmla="*/ 0 h 3082145"/>
              <a:gd name="connsiteX0" fmla="*/ 1086928 w 4422595"/>
              <a:gd name="connsiteY0" fmla="*/ 0 h 3082145"/>
              <a:gd name="connsiteX1" fmla="*/ 4162185 w 4422595"/>
              <a:gd name="connsiteY1" fmla="*/ 9525 h 3082145"/>
              <a:gd name="connsiteX2" fmla="*/ 4422595 w 4422595"/>
              <a:gd name="connsiteY2" fmla="*/ 2762970 h 3082145"/>
              <a:gd name="connsiteX3" fmla="*/ 0 w 4422595"/>
              <a:gd name="connsiteY3" fmla="*/ 3082145 h 3082145"/>
              <a:gd name="connsiteX4" fmla="*/ 1086928 w 4422595"/>
              <a:gd name="connsiteY4" fmla="*/ 0 h 3082145"/>
              <a:gd name="connsiteX0" fmla="*/ 1086928 w 4708345"/>
              <a:gd name="connsiteY0" fmla="*/ 0 h 3082145"/>
              <a:gd name="connsiteX1" fmla="*/ 4162185 w 4708345"/>
              <a:gd name="connsiteY1" fmla="*/ 9525 h 3082145"/>
              <a:gd name="connsiteX2" fmla="*/ 4708345 w 4708345"/>
              <a:gd name="connsiteY2" fmla="*/ 2753445 h 3082145"/>
              <a:gd name="connsiteX3" fmla="*/ 0 w 4708345"/>
              <a:gd name="connsiteY3" fmla="*/ 3082145 h 3082145"/>
              <a:gd name="connsiteX4" fmla="*/ 1086928 w 4708345"/>
              <a:gd name="connsiteY4" fmla="*/ 0 h 3082145"/>
              <a:gd name="connsiteX0" fmla="*/ 1086928 w 4708345"/>
              <a:gd name="connsiteY0" fmla="*/ 0 h 3082145"/>
              <a:gd name="connsiteX1" fmla="*/ 4162185 w 4708345"/>
              <a:gd name="connsiteY1" fmla="*/ 9525 h 3082145"/>
              <a:gd name="connsiteX2" fmla="*/ 4708345 w 4708345"/>
              <a:gd name="connsiteY2" fmla="*/ 2753445 h 3082145"/>
              <a:gd name="connsiteX3" fmla="*/ 0 w 4708345"/>
              <a:gd name="connsiteY3" fmla="*/ 3082145 h 3082145"/>
              <a:gd name="connsiteX4" fmla="*/ 1086928 w 4708345"/>
              <a:gd name="connsiteY4" fmla="*/ 0 h 3082145"/>
              <a:gd name="connsiteX0" fmla="*/ 1086928 w 4708345"/>
              <a:gd name="connsiteY0" fmla="*/ 0 h 3082145"/>
              <a:gd name="connsiteX1" fmla="*/ 4162185 w 4708345"/>
              <a:gd name="connsiteY1" fmla="*/ 0 h 3082145"/>
              <a:gd name="connsiteX2" fmla="*/ 4708345 w 4708345"/>
              <a:gd name="connsiteY2" fmla="*/ 2753445 h 3082145"/>
              <a:gd name="connsiteX3" fmla="*/ 0 w 4708345"/>
              <a:gd name="connsiteY3" fmla="*/ 3082145 h 3082145"/>
              <a:gd name="connsiteX4" fmla="*/ 1086928 w 4708345"/>
              <a:gd name="connsiteY4" fmla="*/ 0 h 3082145"/>
              <a:gd name="connsiteX0" fmla="*/ 1112807 w 4708345"/>
              <a:gd name="connsiteY0" fmla="*/ 0 h 3082145"/>
              <a:gd name="connsiteX1" fmla="*/ 4162185 w 4708345"/>
              <a:gd name="connsiteY1" fmla="*/ 0 h 3082145"/>
              <a:gd name="connsiteX2" fmla="*/ 4708345 w 4708345"/>
              <a:gd name="connsiteY2" fmla="*/ 2753445 h 3082145"/>
              <a:gd name="connsiteX3" fmla="*/ 0 w 4708345"/>
              <a:gd name="connsiteY3" fmla="*/ 3082145 h 3082145"/>
              <a:gd name="connsiteX4" fmla="*/ 1112807 w 4708345"/>
              <a:gd name="connsiteY4" fmla="*/ 0 h 3082145"/>
              <a:gd name="connsiteX0" fmla="*/ 1104181 w 4699719"/>
              <a:gd name="connsiteY0" fmla="*/ 0 h 3082145"/>
              <a:gd name="connsiteX1" fmla="*/ 4153559 w 4699719"/>
              <a:gd name="connsiteY1" fmla="*/ 0 h 3082145"/>
              <a:gd name="connsiteX2" fmla="*/ 4699719 w 4699719"/>
              <a:gd name="connsiteY2" fmla="*/ 2753445 h 3082145"/>
              <a:gd name="connsiteX3" fmla="*/ 0 w 4699719"/>
              <a:gd name="connsiteY3" fmla="*/ 3082145 h 3082145"/>
              <a:gd name="connsiteX4" fmla="*/ 1104181 w 4699719"/>
              <a:gd name="connsiteY4" fmla="*/ 0 h 3082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9719" h="3082145">
                <a:moveTo>
                  <a:pt x="1104181" y="0"/>
                </a:moveTo>
                <a:lnTo>
                  <a:pt x="4153559" y="0"/>
                </a:lnTo>
                <a:lnTo>
                  <a:pt x="4699719" y="2753445"/>
                </a:lnTo>
                <a:lnTo>
                  <a:pt x="0" y="3082145"/>
                </a:lnTo>
                <a:lnTo>
                  <a:pt x="1104181" y="0"/>
                </a:lnTo>
                <a:close/>
              </a:path>
            </a:pathLst>
          </a:custGeom>
          <a:solidFill>
            <a:srgbClr val="C8EAE9"/>
          </a:solidFill>
        </p:spPr>
        <p:txBody>
          <a:bodyPr anchor="t"/>
          <a:lstStyle>
            <a:lvl1pPr marL="171450" indent="-171450" algn="ctr">
              <a:buFont typeface="Arial" panose="020B0604020202020204" pitchFamily="34" charset="0"/>
              <a:buChar char="•"/>
              <a:defRPr sz="1200">
                <a:latin typeface="Lucida Console" panose="020B0609040504020204" pitchFamily="49" charset="0"/>
              </a:defRPr>
            </a:lvl1pPr>
          </a:lstStyle>
          <a:p>
            <a:r>
              <a:rPr lang="en-US" dirty="0"/>
              <a:t>Add Picture</a:t>
            </a:r>
          </a:p>
        </p:txBody>
      </p:sp>
      <p:sp>
        <p:nvSpPr>
          <p:cNvPr id="11" name="Picture Placeholder 4"/>
          <p:cNvSpPr>
            <a:spLocks noGrp="1"/>
          </p:cNvSpPr>
          <p:nvPr>
            <p:ph type="pic" sz="quarter" idx="13" hasCustomPrompt="1"/>
          </p:nvPr>
        </p:nvSpPr>
        <p:spPr>
          <a:xfrm>
            <a:off x="6237801" y="-23855"/>
            <a:ext cx="2940488" cy="3684851"/>
          </a:xfrm>
          <a:custGeom>
            <a:avLst/>
            <a:gdLst>
              <a:gd name="connsiteX0" fmla="*/ 0 w 2774950"/>
              <a:gd name="connsiteY0" fmla="*/ 0 h 3409950"/>
              <a:gd name="connsiteX1" fmla="*/ 2774950 w 2774950"/>
              <a:gd name="connsiteY1" fmla="*/ 0 h 3409950"/>
              <a:gd name="connsiteX2" fmla="*/ 2774950 w 2774950"/>
              <a:gd name="connsiteY2" fmla="*/ 3409950 h 3409950"/>
              <a:gd name="connsiteX3" fmla="*/ 0 w 2774950"/>
              <a:gd name="connsiteY3" fmla="*/ 3409950 h 3409950"/>
              <a:gd name="connsiteX4" fmla="*/ 0 w 2774950"/>
              <a:gd name="connsiteY4" fmla="*/ 0 h 3409950"/>
              <a:gd name="connsiteX0" fmla="*/ 0 w 2774950"/>
              <a:gd name="connsiteY0" fmla="*/ 0 h 3409950"/>
              <a:gd name="connsiteX1" fmla="*/ 2774950 w 2774950"/>
              <a:gd name="connsiteY1" fmla="*/ 0 h 3409950"/>
              <a:gd name="connsiteX2" fmla="*/ 1705274 w 2774950"/>
              <a:gd name="connsiteY2" fmla="*/ 3108025 h 3409950"/>
              <a:gd name="connsiteX3" fmla="*/ 0 w 2774950"/>
              <a:gd name="connsiteY3" fmla="*/ 3409950 h 3409950"/>
              <a:gd name="connsiteX4" fmla="*/ 0 w 2774950"/>
              <a:gd name="connsiteY4" fmla="*/ 0 h 3409950"/>
              <a:gd name="connsiteX0" fmla="*/ 0 w 2774950"/>
              <a:gd name="connsiteY0" fmla="*/ 0 h 3220168"/>
              <a:gd name="connsiteX1" fmla="*/ 2774950 w 2774950"/>
              <a:gd name="connsiteY1" fmla="*/ 0 h 3220168"/>
              <a:gd name="connsiteX2" fmla="*/ 1705274 w 2774950"/>
              <a:gd name="connsiteY2" fmla="*/ 3108025 h 3220168"/>
              <a:gd name="connsiteX3" fmla="*/ 0 w 2774950"/>
              <a:gd name="connsiteY3" fmla="*/ 3220168 h 3220168"/>
              <a:gd name="connsiteX4" fmla="*/ 0 w 2774950"/>
              <a:gd name="connsiteY4" fmla="*/ 0 h 3220168"/>
              <a:gd name="connsiteX0" fmla="*/ 0 w 2774950"/>
              <a:gd name="connsiteY0" fmla="*/ 0 h 3220168"/>
              <a:gd name="connsiteX1" fmla="*/ 2774950 w 2774950"/>
              <a:gd name="connsiteY1" fmla="*/ 0 h 3220168"/>
              <a:gd name="connsiteX2" fmla="*/ 1696648 w 2774950"/>
              <a:gd name="connsiteY2" fmla="*/ 3090773 h 3220168"/>
              <a:gd name="connsiteX3" fmla="*/ 0 w 2774950"/>
              <a:gd name="connsiteY3" fmla="*/ 3220168 h 3220168"/>
              <a:gd name="connsiteX4" fmla="*/ 0 w 2774950"/>
              <a:gd name="connsiteY4" fmla="*/ 0 h 3220168"/>
              <a:gd name="connsiteX0" fmla="*/ 0 w 2783576"/>
              <a:gd name="connsiteY0" fmla="*/ 0 h 3220168"/>
              <a:gd name="connsiteX1" fmla="*/ 2783576 w 2783576"/>
              <a:gd name="connsiteY1" fmla="*/ 0 h 3220168"/>
              <a:gd name="connsiteX2" fmla="*/ 1696648 w 2783576"/>
              <a:gd name="connsiteY2" fmla="*/ 3090773 h 3220168"/>
              <a:gd name="connsiteX3" fmla="*/ 0 w 2783576"/>
              <a:gd name="connsiteY3" fmla="*/ 3220168 h 3220168"/>
              <a:gd name="connsiteX4" fmla="*/ 0 w 2783576"/>
              <a:gd name="connsiteY4" fmla="*/ 0 h 3220168"/>
              <a:gd name="connsiteX0" fmla="*/ 0 w 2818082"/>
              <a:gd name="connsiteY0" fmla="*/ 0 h 3220168"/>
              <a:gd name="connsiteX1" fmla="*/ 2818082 w 2818082"/>
              <a:gd name="connsiteY1" fmla="*/ 0 h 3220168"/>
              <a:gd name="connsiteX2" fmla="*/ 1731154 w 2818082"/>
              <a:gd name="connsiteY2" fmla="*/ 3090773 h 3220168"/>
              <a:gd name="connsiteX3" fmla="*/ 34506 w 2818082"/>
              <a:gd name="connsiteY3" fmla="*/ 3220168 h 3220168"/>
              <a:gd name="connsiteX4" fmla="*/ 0 w 2818082"/>
              <a:gd name="connsiteY4" fmla="*/ 0 h 3220168"/>
              <a:gd name="connsiteX0" fmla="*/ 0 w 3352920"/>
              <a:gd name="connsiteY0" fmla="*/ 0 h 3220168"/>
              <a:gd name="connsiteX1" fmla="*/ 2818082 w 3352920"/>
              <a:gd name="connsiteY1" fmla="*/ 0 h 3220168"/>
              <a:gd name="connsiteX2" fmla="*/ 3352920 w 3352920"/>
              <a:gd name="connsiteY2" fmla="*/ 2762970 h 3220168"/>
              <a:gd name="connsiteX3" fmla="*/ 34506 w 3352920"/>
              <a:gd name="connsiteY3" fmla="*/ 3220168 h 3220168"/>
              <a:gd name="connsiteX4" fmla="*/ 0 w 3352920"/>
              <a:gd name="connsiteY4" fmla="*/ 0 h 3220168"/>
              <a:gd name="connsiteX0" fmla="*/ 0 w 3344294"/>
              <a:gd name="connsiteY0" fmla="*/ 0 h 3220168"/>
              <a:gd name="connsiteX1" fmla="*/ 2818082 w 3344294"/>
              <a:gd name="connsiteY1" fmla="*/ 0 h 3220168"/>
              <a:gd name="connsiteX2" fmla="*/ 3344294 w 3344294"/>
              <a:gd name="connsiteY2" fmla="*/ 2762970 h 3220168"/>
              <a:gd name="connsiteX3" fmla="*/ 34506 w 3344294"/>
              <a:gd name="connsiteY3" fmla="*/ 3220168 h 3220168"/>
              <a:gd name="connsiteX4" fmla="*/ 0 w 3344294"/>
              <a:gd name="connsiteY4" fmla="*/ 0 h 3220168"/>
              <a:gd name="connsiteX0" fmla="*/ 1086928 w 4431222"/>
              <a:gd name="connsiteY0" fmla="*/ 0 h 3082145"/>
              <a:gd name="connsiteX1" fmla="*/ 3905010 w 4431222"/>
              <a:gd name="connsiteY1" fmla="*/ 0 h 3082145"/>
              <a:gd name="connsiteX2" fmla="*/ 4431222 w 4431222"/>
              <a:gd name="connsiteY2" fmla="*/ 2762970 h 3082145"/>
              <a:gd name="connsiteX3" fmla="*/ 0 w 4431222"/>
              <a:gd name="connsiteY3" fmla="*/ 3082145 h 3082145"/>
              <a:gd name="connsiteX4" fmla="*/ 1086928 w 4431222"/>
              <a:gd name="connsiteY4" fmla="*/ 0 h 3082145"/>
              <a:gd name="connsiteX0" fmla="*/ 1086928 w 4431222"/>
              <a:gd name="connsiteY0" fmla="*/ 0 h 3082145"/>
              <a:gd name="connsiteX1" fmla="*/ 3905010 w 4431222"/>
              <a:gd name="connsiteY1" fmla="*/ 0 h 3082145"/>
              <a:gd name="connsiteX2" fmla="*/ 4431222 w 4431222"/>
              <a:gd name="connsiteY2" fmla="*/ 2762970 h 3082145"/>
              <a:gd name="connsiteX3" fmla="*/ 0 w 4431222"/>
              <a:gd name="connsiteY3" fmla="*/ 3082145 h 3082145"/>
              <a:gd name="connsiteX4" fmla="*/ 1086928 w 4431222"/>
              <a:gd name="connsiteY4" fmla="*/ 0 h 3082145"/>
              <a:gd name="connsiteX0" fmla="*/ 1086928 w 4422595"/>
              <a:gd name="connsiteY0" fmla="*/ 0 h 3082145"/>
              <a:gd name="connsiteX1" fmla="*/ 3905010 w 4422595"/>
              <a:gd name="connsiteY1" fmla="*/ 0 h 3082145"/>
              <a:gd name="connsiteX2" fmla="*/ 4422595 w 4422595"/>
              <a:gd name="connsiteY2" fmla="*/ 2762970 h 3082145"/>
              <a:gd name="connsiteX3" fmla="*/ 0 w 4422595"/>
              <a:gd name="connsiteY3" fmla="*/ 3082145 h 3082145"/>
              <a:gd name="connsiteX4" fmla="*/ 1086928 w 4422595"/>
              <a:gd name="connsiteY4" fmla="*/ 0 h 3082145"/>
              <a:gd name="connsiteX0" fmla="*/ 2553419 w 4422595"/>
              <a:gd name="connsiteY0" fmla="*/ 0 h 3082145"/>
              <a:gd name="connsiteX1" fmla="*/ 3905010 w 4422595"/>
              <a:gd name="connsiteY1" fmla="*/ 0 h 3082145"/>
              <a:gd name="connsiteX2" fmla="*/ 4422595 w 4422595"/>
              <a:gd name="connsiteY2" fmla="*/ 2762970 h 3082145"/>
              <a:gd name="connsiteX3" fmla="*/ 0 w 4422595"/>
              <a:gd name="connsiteY3" fmla="*/ 3082145 h 3082145"/>
              <a:gd name="connsiteX4" fmla="*/ 2553419 w 4422595"/>
              <a:gd name="connsiteY4" fmla="*/ 0 h 3082145"/>
              <a:gd name="connsiteX0" fmla="*/ 0 w 1869176"/>
              <a:gd name="connsiteY0" fmla="*/ 0 h 2762970"/>
              <a:gd name="connsiteX1" fmla="*/ 1351591 w 1869176"/>
              <a:gd name="connsiteY1" fmla="*/ 0 h 2762970"/>
              <a:gd name="connsiteX2" fmla="*/ 1869176 w 1869176"/>
              <a:gd name="connsiteY2" fmla="*/ 2762970 h 2762970"/>
              <a:gd name="connsiteX3" fmla="*/ 534837 w 1869176"/>
              <a:gd name="connsiteY3" fmla="*/ 2711209 h 2762970"/>
              <a:gd name="connsiteX4" fmla="*/ 0 w 1869176"/>
              <a:gd name="connsiteY4" fmla="*/ 0 h 2762970"/>
              <a:gd name="connsiteX0" fmla="*/ 0 w 2464399"/>
              <a:gd name="connsiteY0" fmla="*/ 0 h 2711209"/>
              <a:gd name="connsiteX1" fmla="*/ 1351591 w 2464399"/>
              <a:gd name="connsiteY1" fmla="*/ 0 h 2711209"/>
              <a:gd name="connsiteX2" fmla="*/ 2464399 w 2464399"/>
              <a:gd name="connsiteY2" fmla="*/ 2573189 h 2711209"/>
              <a:gd name="connsiteX3" fmla="*/ 534837 w 2464399"/>
              <a:gd name="connsiteY3" fmla="*/ 2711209 h 2711209"/>
              <a:gd name="connsiteX4" fmla="*/ 0 w 2464399"/>
              <a:gd name="connsiteY4" fmla="*/ 0 h 2711209"/>
              <a:gd name="connsiteX0" fmla="*/ 0 w 2473025"/>
              <a:gd name="connsiteY0" fmla="*/ 0 h 2711209"/>
              <a:gd name="connsiteX1" fmla="*/ 2473025 w 2473025"/>
              <a:gd name="connsiteY1" fmla="*/ 0 h 2711209"/>
              <a:gd name="connsiteX2" fmla="*/ 2464399 w 2473025"/>
              <a:gd name="connsiteY2" fmla="*/ 2573189 h 2711209"/>
              <a:gd name="connsiteX3" fmla="*/ 534837 w 2473025"/>
              <a:gd name="connsiteY3" fmla="*/ 2711209 h 2711209"/>
              <a:gd name="connsiteX4" fmla="*/ 0 w 2473025"/>
              <a:gd name="connsiteY4" fmla="*/ 0 h 2711209"/>
              <a:gd name="connsiteX0" fmla="*/ 0 w 2473854"/>
              <a:gd name="connsiteY0" fmla="*/ 0 h 2711209"/>
              <a:gd name="connsiteX1" fmla="*/ 2473025 w 2473854"/>
              <a:gd name="connsiteY1" fmla="*/ 0 h 2711209"/>
              <a:gd name="connsiteX2" fmla="*/ 2473025 w 2473854"/>
              <a:gd name="connsiteY2" fmla="*/ 2555936 h 2711209"/>
              <a:gd name="connsiteX3" fmla="*/ 534837 w 2473854"/>
              <a:gd name="connsiteY3" fmla="*/ 2711209 h 2711209"/>
              <a:gd name="connsiteX4" fmla="*/ 0 w 2473854"/>
              <a:gd name="connsiteY4" fmla="*/ 0 h 2711209"/>
              <a:gd name="connsiteX0" fmla="*/ 0 w 2921529"/>
              <a:gd name="connsiteY0" fmla="*/ 0 h 2711209"/>
              <a:gd name="connsiteX1" fmla="*/ 2920700 w 2921529"/>
              <a:gd name="connsiteY1" fmla="*/ 0 h 2711209"/>
              <a:gd name="connsiteX2" fmla="*/ 2920700 w 2921529"/>
              <a:gd name="connsiteY2" fmla="*/ 2555936 h 2711209"/>
              <a:gd name="connsiteX3" fmla="*/ 982512 w 2921529"/>
              <a:gd name="connsiteY3" fmla="*/ 2711209 h 2711209"/>
              <a:gd name="connsiteX4" fmla="*/ 0 w 2921529"/>
              <a:gd name="connsiteY4" fmla="*/ 0 h 2711209"/>
              <a:gd name="connsiteX0" fmla="*/ 0 w 2921529"/>
              <a:gd name="connsiteY0" fmla="*/ 0 h 2739784"/>
              <a:gd name="connsiteX1" fmla="*/ 2920700 w 2921529"/>
              <a:gd name="connsiteY1" fmla="*/ 0 h 2739784"/>
              <a:gd name="connsiteX2" fmla="*/ 2920700 w 2921529"/>
              <a:gd name="connsiteY2" fmla="*/ 2555936 h 2739784"/>
              <a:gd name="connsiteX3" fmla="*/ 572937 w 2921529"/>
              <a:gd name="connsiteY3" fmla="*/ 2739784 h 2739784"/>
              <a:gd name="connsiteX4" fmla="*/ 0 w 2921529"/>
              <a:gd name="connsiteY4" fmla="*/ 0 h 2739784"/>
              <a:gd name="connsiteX0" fmla="*/ 0 w 2904276"/>
              <a:gd name="connsiteY0" fmla="*/ 0 h 2748410"/>
              <a:gd name="connsiteX1" fmla="*/ 2903447 w 2904276"/>
              <a:gd name="connsiteY1" fmla="*/ 8626 h 2748410"/>
              <a:gd name="connsiteX2" fmla="*/ 2903447 w 2904276"/>
              <a:gd name="connsiteY2" fmla="*/ 2564562 h 2748410"/>
              <a:gd name="connsiteX3" fmla="*/ 555684 w 2904276"/>
              <a:gd name="connsiteY3" fmla="*/ 2748410 h 2748410"/>
              <a:gd name="connsiteX4" fmla="*/ 0 w 2904276"/>
              <a:gd name="connsiteY4" fmla="*/ 0 h 2748410"/>
              <a:gd name="connsiteX0" fmla="*/ 0 w 2910701"/>
              <a:gd name="connsiteY0" fmla="*/ 0 h 2748410"/>
              <a:gd name="connsiteX1" fmla="*/ 2903447 w 2910701"/>
              <a:gd name="connsiteY1" fmla="*/ 8626 h 2748410"/>
              <a:gd name="connsiteX2" fmla="*/ 2910271 w 2910701"/>
              <a:gd name="connsiteY2" fmla="*/ 2578210 h 2748410"/>
              <a:gd name="connsiteX3" fmla="*/ 555684 w 2910701"/>
              <a:gd name="connsiteY3" fmla="*/ 2748410 h 2748410"/>
              <a:gd name="connsiteX4" fmla="*/ 0 w 2910701"/>
              <a:gd name="connsiteY4" fmla="*/ 0 h 2748410"/>
              <a:gd name="connsiteX0" fmla="*/ 0 w 2926378"/>
              <a:gd name="connsiteY0" fmla="*/ 0 h 2748410"/>
              <a:gd name="connsiteX1" fmla="*/ 2903447 w 2926378"/>
              <a:gd name="connsiteY1" fmla="*/ 8626 h 2748410"/>
              <a:gd name="connsiteX2" fmla="*/ 2926174 w 2926378"/>
              <a:gd name="connsiteY2" fmla="*/ 2572247 h 2748410"/>
              <a:gd name="connsiteX3" fmla="*/ 555684 w 2926378"/>
              <a:gd name="connsiteY3" fmla="*/ 2748410 h 2748410"/>
              <a:gd name="connsiteX4" fmla="*/ 0 w 2926378"/>
              <a:gd name="connsiteY4" fmla="*/ 0 h 2748410"/>
              <a:gd name="connsiteX0" fmla="*/ 0 w 2926174"/>
              <a:gd name="connsiteY0" fmla="*/ 0 h 2748410"/>
              <a:gd name="connsiteX1" fmla="*/ 2903447 w 2926174"/>
              <a:gd name="connsiteY1" fmla="*/ 8626 h 2748410"/>
              <a:gd name="connsiteX2" fmla="*/ 2926174 w 2926174"/>
              <a:gd name="connsiteY2" fmla="*/ 2572247 h 2748410"/>
              <a:gd name="connsiteX3" fmla="*/ 555684 w 2926174"/>
              <a:gd name="connsiteY3" fmla="*/ 2748410 h 2748410"/>
              <a:gd name="connsiteX4" fmla="*/ 0 w 2926174"/>
              <a:gd name="connsiteY4" fmla="*/ 0 h 2748410"/>
              <a:gd name="connsiteX0" fmla="*/ 0 w 2940488"/>
              <a:gd name="connsiteY0" fmla="*/ 0 h 2748410"/>
              <a:gd name="connsiteX1" fmla="*/ 2903447 w 2940488"/>
              <a:gd name="connsiteY1" fmla="*/ 8626 h 2748410"/>
              <a:gd name="connsiteX2" fmla="*/ 2926174 w 2940488"/>
              <a:gd name="connsiteY2" fmla="*/ 2572247 h 2748410"/>
              <a:gd name="connsiteX3" fmla="*/ 2938004 w 2940488"/>
              <a:gd name="connsiteY3" fmla="*/ 2578885 h 2748410"/>
              <a:gd name="connsiteX4" fmla="*/ 555684 w 2940488"/>
              <a:gd name="connsiteY4" fmla="*/ 2748410 h 2748410"/>
              <a:gd name="connsiteX5" fmla="*/ 0 w 2940488"/>
              <a:gd name="connsiteY5" fmla="*/ 0 h 2748410"/>
              <a:gd name="connsiteX0" fmla="*/ 0 w 2940488"/>
              <a:gd name="connsiteY0" fmla="*/ 9265 h 2757675"/>
              <a:gd name="connsiteX1" fmla="*/ 2911398 w 2940488"/>
              <a:gd name="connsiteY1" fmla="*/ 0 h 2757675"/>
              <a:gd name="connsiteX2" fmla="*/ 2926174 w 2940488"/>
              <a:gd name="connsiteY2" fmla="*/ 2581512 h 2757675"/>
              <a:gd name="connsiteX3" fmla="*/ 2938004 w 2940488"/>
              <a:gd name="connsiteY3" fmla="*/ 2588150 h 2757675"/>
              <a:gd name="connsiteX4" fmla="*/ 555684 w 2940488"/>
              <a:gd name="connsiteY4" fmla="*/ 2757675 h 2757675"/>
              <a:gd name="connsiteX5" fmla="*/ 0 w 2940488"/>
              <a:gd name="connsiteY5" fmla="*/ 9265 h 2757675"/>
              <a:gd name="connsiteX0" fmla="*/ 0 w 2940488"/>
              <a:gd name="connsiteY0" fmla="*/ 9265 h 2757675"/>
              <a:gd name="connsiteX1" fmla="*/ 2911398 w 2940488"/>
              <a:gd name="connsiteY1" fmla="*/ 0 h 2757675"/>
              <a:gd name="connsiteX2" fmla="*/ 2926174 w 2940488"/>
              <a:gd name="connsiteY2" fmla="*/ 2581512 h 2757675"/>
              <a:gd name="connsiteX3" fmla="*/ 2938004 w 2940488"/>
              <a:gd name="connsiteY3" fmla="*/ 2588150 h 2757675"/>
              <a:gd name="connsiteX4" fmla="*/ 555684 w 2940488"/>
              <a:gd name="connsiteY4" fmla="*/ 2757675 h 2757675"/>
              <a:gd name="connsiteX5" fmla="*/ 0 w 2940488"/>
              <a:gd name="connsiteY5" fmla="*/ 9265 h 2757675"/>
              <a:gd name="connsiteX0" fmla="*/ 0 w 2940488"/>
              <a:gd name="connsiteY0" fmla="*/ 9265 h 2763638"/>
              <a:gd name="connsiteX1" fmla="*/ 2911398 w 2940488"/>
              <a:gd name="connsiteY1" fmla="*/ 0 h 2763638"/>
              <a:gd name="connsiteX2" fmla="*/ 2926174 w 2940488"/>
              <a:gd name="connsiteY2" fmla="*/ 2581512 h 2763638"/>
              <a:gd name="connsiteX3" fmla="*/ 2938004 w 2940488"/>
              <a:gd name="connsiteY3" fmla="*/ 2588150 h 2763638"/>
              <a:gd name="connsiteX4" fmla="*/ 555684 w 2940488"/>
              <a:gd name="connsiteY4" fmla="*/ 2763638 h 2763638"/>
              <a:gd name="connsiteX5" fmla="*/ 0 w 2940488"/>
              <a:gd name="connsiteY5" fmla="*/ 9265 h 276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88" h="2763638">
                <a:moveTo>
                  <a:pt x="0" y="9265"/>
                </a:moveTo>
                <a:lnTo>
                  <a:pt x="2911398" y="0"/>
                </a:lnTo>
                <a:cubicBezTo>
                  <a:pt x="2908523" y="857730"/>
                  <a:pt x="2921098" y="1723782"/>
                  <a:pt x="2926174" y="2581512"/>
                </a:cubicBezTo>
                <a:cubicBezTo>
                  <a:pt x="2914215" y="2581737"/>
                  <a:pt x="2949963" y="2587925"/>
                  <a:pt x="2938004" y="2588150"/>
                </a:cubicBezTo>
                <a:lnTo>
                  <a:pt x="555684" y="2763638"/>
                </a:lnTo>
                <a:lnTo>
                  <a:pt x="0" y="9265"/>
                </a:lnTo>
                <a:close/>
              </a:path>
            </a:pathLst>
          </a:custGeom>
          <a:solidFill>
            <a:srgbClr val="A6DEDD"/>
          </a:solidFill>
        </p:spPr>
        <p:txBody>
          <a:bodyPr anchor="t"/>
          <a:lstStyle>
            <a:lvl1pPr marL="171450" indent="-171450" algn="r">
              <a:buFont typeface="Arial" panose="020B0604020202020204" pitchFamily="34" charset="0"/>
              <a:buChar char="•"/>
              <a:defRPr sz="1200">
                <a:latin typeface="Lucida Console" panose="020B0609040504020204" pitchFamily="49" charset="0"/>
              </a:defRPr>
            </a:lvl1pPr>
          </a:lstStyle>
          <a:p>
            <a:r>
              <a:rPr lang="en-US" dirty="0"/>
              <a:t>Add Picture</a:t>
            </a:r>
          </a:p>
        </p:txBody>
      </p:sp>
      <p:sp>
        <p:nvSpPr>
          <p:cNvPr id="9" name="Picture Placeholder 4"/>
          <p:cNvSpPr>
            <a:spLocks noGrp="1"/>
          </p:cNvSpPr>
          <p:nvPr>
            <p:ph type="pic" sz="quarter" idx="14"/>
          </p:nvPr>
        </p:nvSpPr>
        <p:spPr>
          <a:xfrm>
            <a:off x="1275816" y="4133088"/>
            <a:ext cx="5875723" cy="2752344"/>
          </a:xfrm>
          <a:custGeom>
            <a:avLst/>
            <a:gdLst>
              <a:gd name="connsiteX0" fmla="*/ 0 w 2774950"/>
              <a:gd name="connsiteY0" fmla="*/ 0 h 3409950"/>
              <a:gd name="connsiteX1" fmla="*/ 2774950 w 2774950"/>
              <a:gd name="connsiteY1" fmla="*/ 0 h 3409950"/>
              <a:gd name="connsiteX2" fmla="*/ 2774950 w 2774950"/>
              <a:gd name="connsiteY2" fmla="*/ 3409950 h 3409950"/>
              <a:gd name="connsiteX3" fmla="*/ 0 w 2774950"/>
              <a:gd name="connsiteY3" fmla="*/ 3409950 h 3409950"/>
              <a:gd name="connsiteX4" fmla="*/ 0 w 2774950"/>
              <a:gd name="connsiteY4" fmla="*/ 0 h 3409950"/>
              <a:gd name="connsiteX0" fmla="*/ 0 w 2774950"/>
              <a:gd name="connsiteY0" fmla="*/ 0 h 3409950"/>
              <a:gd name="connsiteX1" fmla="*/ 2774950 w 2774950"/>
              <a:gd name="connsiteY1" fmla="*/ 0 h 3409950"/>
              <a:gd name="connsiteX2" fmla="*/ 1705274 w 2774950"/>
              <a:gd name="connsiteY2" fmla="*/ 3108025 h 3409950"/>
              <a:gd name="connsiteX3" fmla="*/ 0 w 2774950"/>
              <a:gd name="connsiteY3" fmla="*/ 3409950 h 3409950"/>
              <a:gd name="connsiteX4" fmla="*/ 0 w 2774950"/>
              <a:gd name="connsiteY4" fmla="*/ 0 h 3409950"/>
              <a:gd name="connsiteX0" fmla="*/ 0 w 2774950"/>
              <a:gd name="connsiteY0" fmla="*/ 0 h 3220168"/>
              <a:gd name="connsiteX1" fmla="*/ 2774950 w 2774950"/>
              <a:gd name="connsiteY1" fmla="*/ 0 h 3220168"/>
              <a:gd name="connsiteX2" fmla="*/ 1705274 w 2774950"/>
              <a:gd name="connsiteY2" fmla="*/ 3108025 h 3220168"/>
              <a:gd name="connsiteX3" fmla="*/ 0 w 2774950"/>
              <a:gd name="connsiteY3" fmla="*/ 3220168 h 3220168"/>
              <a:gd name="connsiteX4" fmla="*/ 0 w 2774950"/>
              <a:gd name="connsiteY4" fmla="*/ 0 h 3220168"/>
              <a:gd name="connsiteX0" fmla="*/ 0 w 2774950"/>
              <a:gd name="connsiteY0" fmla="*/ 0 h 3220168"/>
              <a:gd name="connsiteX1" fmla="*/ 2774950 w 2774950"/>
              <a:gd name="connsiteY1" fmla="*/ 0 h 3220168"/>
              <a:gd name="connsiteX2" fmla="*/ 1696648 w 2774950"/>
              <a:gd name="connsiteY2" fmla="*/ 3090773 h 3220168"/>
              <a:gd name="connsiteX3" fmla="*/ 0 w 2774950"/>
              <a:gd name="connsiteY3" fmla="*/ 3220168 h 3220168"/>
              <a:gd name="connsiteX4" fmla="*/ 0 w 2774950"/>
              <a:gd name="connsiteY4" fmla="*/ 0 h 3220168"/>
              <a:gd name="connsiteX0" fmla="*/ 0 w 2783576"/>
              <a:gd name="connsiteY0" fmla="*/ 0 h 3220168"/>
              <a:gd name="connsiteX1" fmla="*/ 2783576 w 2783576"/>
              <a:gd name="connsiteY1" fmla="*/ 0 h 3220168"/>
              <a:gd name="connsiteX2" fmla="*/ 1696648 w 2783576"/>
              <a:gd name="connsiteY2" fmla="*/ 3090773 h 3220168"/>
              <a:gd name="connsiteX3" fmla="*/ 0 w 2783576"/>
              <a:gd name="connsiteY3" fmla="*/ 3220168 h 3220168"/>
              <a:gd name="connsiteX4" fmla="*/ 0 w 2783576"/>
              <a:gd name="connsiteY4" fmla="*/ 0 h 3220168"/>
              <a:gd name="connsiteX0" fmla="*/ 0 w 4624251"/>
              <a:gd name="connsiteY0" fmla="*/ 1757548 h 3220168"/>
              <a:gd name="connsiteX1" fmla="*/ 4624251 w 4624251"/>
              <a:gd name="connsiteY1" fmla="*/ 0 h 3220168"/>
              <a:gd name="connsiteX2" fmla="*/ 3537323 w 4624251"/>
              <a:gd name="connsiteY2" fmla="*/ 3090773 h 3220168"/>
              <a:gd name="connsiteX3" fmla="*/ 1840675 w 4624251"/>
              <a:gd name="connsiteY3" fmla="*/ 3220168 h 3220168"/>
              <a:gd name="connsiteX4" fmla="*/ 0 w 4624251"/>
              <a:gd name="connsiteY4" fmla="*/ 1757548 h 3220168"/>
              <a:gd name="connsiteX0" fmla="*/ 0 w 4624251"/>
              <a:gd name="connsiteY0" fmla="*/ 368135 h 1830755"/>
              <a:gd name="connsiteX1" fmla="*/ 4624251 w 4624251"/>
              <a:gd name="connsiteY1" fmla="*/ 0 h 1830755"/>
              <a:gd name="connsiteX2" fmla="*/ 3537323 w 4624251"/>
              <a:gd name="connsiteY2" fmla="*/ 1701360 h 1830755"/>
              <a:gd name="connsiteX3" fmla="*/ 1840675 w 4624251"/>
              <a:gd name="connsiteY3" fmla="*/ 1830755 h 1830755"/>
              <a:gd name="connsiteX4" fmla="*/ 0 w 4624251"/>
              <a:gd name="connsiteY4" fmla="*/ 368135 h 1830755"/>
              <a:gd name="connsiteX0" fmla="*/ 0 w 4636126"/>
              <a:gd name="connsiteY0" fmla="*/ 344385 h 1830755"/>
              <a:gd name="connsiteX1" fmla="*/ 4636126 w 4636126"/>
              <a:gd name="connsiteY1" fmla="*/ 0 h 1830755"/>
              <a:gd name="connsiteX2" fmla="*/ 3549198 w 4636126"/>
              <a:gd name="connsiteY2" fmla="*/ 1701360 h 1830755"/>
              <a:gd name="connsiteX3" fmla="*/ 1852550 w 4636126"/>
              <a:gd name="connsiteY3" fmla="*/ 1830755 h 1830755"/>
              <a:gd name="connsiteX4" fmla="*/ 0 w 4636126"/>
              <a:gd name="connsiteY4" fmla="*/ 344385 h 1830755"/>
              <a:gd name="connsiteX0" fmla="*/ 0 w 5021739"/>
              <a:gd name="connsiteY0" fmla="*/ 344385 h 2021994"/>
              <a:gd name="connsiteX1" fmla="*/ 4636126 w 5021739"/>
              <a:gd name="connsiteY1" fmla="*/ 0 h 2021994"/>
              <a:gd name="connsiteX2" fmla="*/ 5021739 w 5021739"/>
              <a:gd name="connsiteY2" fmla="*/ 2021994 h 2021994"/>
              <a:gd name="connsiteX3" fmla="*/ 1852550 w 5021739"/>
              <a:gd name="connsiteY3" fmla="*/ 1830755 h 2021994"/>
              <a:gd name="connsiteX4" fmla="*/ 0 w 5021739"/>
              <a:gd name="connsiteY4" fmla="*/ 344385 h 2021994"/>
              <a:gd name="connsiteX0" fmla="*/ 581892 w 5603631"/>
              <a:gd name="connsiteY0" fmla="*/ 344385 h 2032636"/>
              <a:gd name="connsiteX1" fmla="*/ 5218018 w 5603631"/>
              <a:gd name="connsiteY1" fmla="*/ 0 h 2032636"/>
              <a:gd name="connsiteX2" fmla="*/ 5603631 w 5603631"/>
              <a:gd name="connsiteY2" fmla="*/ 2021994 h 2032636"/>
              <a:gd name="connsiteX3" fmla="*/ 0 w 5603631"/>
              <a:gd name="connsiteY3" fmla="*/ 2032636 h 2032636"/>
              <a:gd name="connsiteX4" fmla="*/ 581892 w 5603631"/>
              <a:gd name="connsiteY4" fmla="*/ 344385 h 2032636"/>
              <a:gd name="connsiteX0" fmla="*/ 581892 w 5603631"/>
              <a:gd name="connsiteY0" fmla="*/ 363435 h 2051686"/>
              <a:gd name="connsiteX1" fmla="*/ 5522818 w 5603631"/>
              <a:gd name="connsiteY1" fmla="*/ 0 h 2051686"/>
              <a:gd name="connsiteX2" fmla="*/ 5603631 w 5603631"/>
              <a:gd name="connsiteY2" fmla="*/ 2041044 h 2051686"/>
              <a:gd name="connsiteX3" fmla="*/ 0 w 5603631"/>
              <a:gd name="connsiteY3" fmla="*/ 2051686 h 2051686"/>
              <a:gd name="connsiteX4" fmla="*/ 581892 w 5603631"/>
              <a:gd name="connsiteY4" fmla="*/ 363435 h 2051686"/>
              <a:gd name="connsiteX0" fmla="*/ 581892 w 5937006"/>
              <a:gd name="connsiteY0" fmla="*/ 363435 h 2051686"/>
              <a:gd name="connsiteX1" fmla="*/ 5522818 w 5937006"/>
              <a:gd name="connsiteY1" fmla="*/ 0 h 2051686"/>
              <a:gd name="connsiteX2" fmla="*/ 5937006 w 5937006"/>
              <a:gd name="connsiteY2" fmla="*/ 2041044 h 2051686"/>
              <a:gd name="connsiteX3" fmla="*/ 0 w 5937006"/>
              <a:gd name="connsiteY3" fmla="*/ 2051686 h 2051686"/>
              <a:gd name="connsiteX4" fmla="*/ 581892 w 5937006"/>
              <a:gd name="connsiteY4" fmla="*/ 363435 h 2051686"/>
              <a:gd name="connsiteX0" fmla="*/ 581892 w 5937006"/>
              <a:gd name="connsiteY0" fmla="*/ 363435 h 2051686"/>
              <a:gd name="connsiteX1" fmla="*/ 5522818 w 5937006"/>
              <a:gd name="connsiteY1" fmla="*/ 0 h 2051686"/>
              <a:gd name="connsiteX2" fmla="*/ 5937006 w 5937006"/>
              <a:gd name="connsiteY2" fmla="*/ 2041044 h 2051686"/>
              <a:gd name="connsiteX3" fmla="*/ 0 w 5937006"/>
              <a:gd name="connsiteY3" fmla="*/ 2051686 h 2051686"/>
              <a:gd name="connsiteX4" fmla="*/ 581892 w 5937006"/>
              <a:gd name="connsiteY4" fmla="*/ 363435 h 2051686"/>
              <a:gd name="connsiteX0" fmla="*/ 619992 w 5937006"/>
              <a:gd name="connsiteY0" fmla="*/ 372960 h 2051686"/>
              <a:gd name="connsiteX1" fmla="*/ 5522818 w 5937006"/>
              <a:gd name="connsiteY1" fmla="*/ 0 h 2051686"/>
              <a:gd name="connsiteX2" fmla="*/ 5937006 w 5937006"/>
              <a:gd name="connsiteY2" fmla="*/ 2041044 h 2051686"/>
              <a:gd name="connsiteX3" fmla="*/ 0 w 5937006"/>
              <a:gd name="connsiteY3" fmla="*/ 2051686 h 2051686"/>
              <a:gd name="connsiteX4" fmla="*/ 619992 w 5937006"/>
              <a:gd name="connsiteY4" fmla="*/ 372960 h 2051686"/>
              <a:gd name="connsiteX0" fmla="*/ 610467 w 5927481"/>
              <a:gd name="connsiteY0" fmla="*/ 372960 h 2051686"/>
              <a:gd name="connsiteX1" fmla="*/ 5513293 w 5927481"/>
              <a:gd name="connsiteY1" fmla="*/ 0 h 2051686"/>
              <a:gd name="connsiteX2" fmla="*/ 5927481 w 5927481"/>
              <a:gd name="connsiteY2" fmla="*/ 2041044 h 2051686"/>
              <a:gd name="connsiteX3" fmla="*/ 0 w 5927481"/>
              <a:gd name="connsiteY3" fmla="*/ 2051686 h 2051686"/>
              <a:gd name="connsiteX4" fmla="*/ 610467 w 5927481"/>
              <a:gd name="connsiteY4" fmla="*/ 372960 h 2051686"/>
              <a:gd name="connsiteX0" fmla="*/ 610467 w 5927481"/>
              <a:gd name="connsiteY0" fmla="*/ 372960 h 2051686"/>
              <a:gd name="connsiteX1" fmla="*/ 5521920 w 5927481"/>
              <a:gd name="connsiteY1" fmla="*/ 0 h 2051686"/>
              <a:gd name="connsiteX2" fmla="*/ 5927481 w 5927481"/>
              <a:gd name="connsiteY2" fmla="*/ 2041044 h 2051686"/>
              <a:gd name="connsiteX3" fmla="*/ 0 w 5927481"/>
              <a:gd name="connsiteY3" fmla="*/ 2051686 h 2051686"/>
              <a:gd name="connsiteX4" fmla="*/ 610467 w 5927481"/>
              <a:gd name="connsiteY4" fmla="*/ 372960 h 2051686"/>
              <a:gd name="connsiteX0" fmla="*/ 610467 w 5936108"/>
              <a:gd name="connsiteY0" fmla="*/ 372960 h 2051686"/>
              <a:gd name="connsiteX1" fmla="*/ 5521920 w 5936108"/>
              <a:gd name="connsiteY1" fmla="*/ 0 h 2051686"/>
              <a:gd name="connsiteX2" fmla="*/ 5936108 w 5936108"/>
              <a:gd name="connsiteY2" fmla="*/ 2041044 h 2051686"/>
              <a:gd name="connsiteX3" fmla="*/ 0 w 5936108"/>
              <a:gd name="connsiteY3" fmla="*/ 2051686 h 2051686"/>
              <a:gd name="connsiteX4" fmla="*/ 610467 w 5936108"/>
              <a:gd name="connsiteY4" fmla="*/ 372960 h 2051686"/>
              <a:gd name="connsiteX0" fmla="*/ 610467 w 5936108"/>
              <a:gd name="connsiteY0" fmla="*/ 372960 h 2051686"/>
              <a:gd name="connsiteX1" fmla="*/ 5513294 w 5936108"/>
              <a:gd name="connsiteY1" fmla="*/ 0 h 2051686"/>
              <a:gd name="connsiteX2" fmla="*/ 5936108 w 5936108"/>
              <a:gd name="connsiteY2" fmla="*/ 2041044 h 2051686"/>
              <a:gd name="connsiteX3" fmla="*/ 0 w 5936108"/>
              <a:gd name="connsiteY3" fmla="*/ 2051686 h 2051686"/>
              <a:gd name="connsiteX4" fmla="*/ 610467 w 5936108"/>
              <a:gd name="connsiteY4" fmla="*/ 372960 h 2051686"/>
              <a:gd name="connsiteX0" fmla="*/ 610467 w 5918855"/>
              <a:gd name="connsiteY0" fmla="*/ 372960 h 2058297"/>
              <a:gd name="connsiteX1" fmla="*/ 5513294 w 5918855"/>
              <a:gd name="connsiteY1" fmla="*/ 0 h 2058297"/>
              <a:gd name="connsiteX2" fmla="*/ 5918855 w 5918855"/>
              <a:gd name="connsiteY2" fmla="*/ 2058297 h 2058297"/>
              <a:gd name="connsiteX3" fmla="*/ 0 w 5918855"/>
              <a:gd name="connsiteY3" fmla="*/ 2051686 h 2058297"/>
              <a:gd name="connsiteX4" fmla="*/ 610467 w 5918855"/>
              <a:gd name="connsiteY4" fmla="*/ 372960 h 2058297"/>
              <a:gd name="connsiteX0" fmla="*/ 610467 w 5918855"/>
              <a:gd name="connsiteY0" fmla="*/ 358330 h 2058297"/>
              <a:gd name="connsiteX1" fmla="*/ 5513294 w 5918855"/>
              <a:gd name="connsiteY1" fmla="*/ 0 h 2058297"/>
              <a:gd name="connsiteX2" fmla="*/ 5918855 w 5918855"/>
              <a:gd name="connsiteY2" fmla="*/ 2058297 h 2058297"/>
              <a:gd name="connsiteX3" fmla="*/ 0 w 5918855"/>
              <a:gd name="connsiteY3" fmla="*/ 2051686 h 2058297"/>
              <a:gd name="connsiteX4" fmla="*/ 610467 w 5918855"/>
              <a:gd name="connsiteY4" fmla="*/ 358330 h 2058297"/>
              <a:gd name="connsiteX0" fmla="*/ 636347 w 5918855"/>
              <a:gd name="connsiteY0" fmla="*/ 345390 h 2058297"/>
              <a:gd name="connsiteX1" fmla="*/ 5513294 w 5918855"/>
              <a:gd name="connsiteY1" fmla="*/ 0 h 2058297"/>
              <a:gd name="connsiteX2" fmla="*/ 5918855 w 5918855"/>
              <a:gd name="connsiteY2" fmla="*/ 2058297 h 2058297"/>
              <a:gd name="connsiteX3" fmla="*/ 0 w 5918855"/>
              <a:gd name="connsiteY3" fmla="*/ 2051686 h 2058297"/>
              <a:gd name="connsiteX4" fmla="*/ 636347 w 5918855"/>
              <a:gd name="connsiteY4" fmla="*/ 345390 h 2058297"/>
              <a:gd name="connsiteX0" fmla="*/ 584589 w 5867097"/>
              <a:gd name="connsiteY0" fmla="*/ 345390 h 2058297"/>
              <a:gd name="connsiteX1" fmla="*/ 5461536 w 5867097"/>
              <a:gd name="connsiteY1" fmla="*/ 0 h 2058297"/>
              <a:gd name="connsiteX2" fmla="*/ 5867097 w 5867097"/>
              <a:gd name="connsiteY2" fmla="*/ 2058297 h 2058297"/>
              <a:gd name="connsiteX3" fmla="*/ 0 w 5867097"/>
              <a:gd name="connsiteY3" fmla="*/ 2045216 h 2058297"/>
              <a:gd name="connsiteX4" fmla="*/ 584589 w 5867097"/>
              <a:gd name="connsiteY4" fmla="*/ 345390 h 2058297"/>
              <a:gd name="connsiteX0" fmla="*/ 593215 w 5875723"/>
              <a:gd name="connsiteY0" fmla="*/ 345390 h 2058297"/>
              <a:gd name="connsiteX1" fmla="*/ 5470162 w 5875723"/>
              <a:gd name="connsiteY1" fmla="*/ 0 h 2058297"/>
              <a:gd name="connsiteX2" fmla="*/ 5875723 w 5875723"/>
              <a:gd name="connsiteY2" fmla="*/ 2058297 h 2058297"/>
              <a:gd name="connsiteX3" fmla="*/ 0 w 5875723"/>
              <a:gd name="connsiteY3" fmla="*/ 2051686 h 2058297"/>
              <a:gd name="connsiteX4" fmla="*/ 593215 w 5875723"/>
              <a:gd name="connsiteY4" fmla="*/ 345390 h 205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5723" h="2058297">
                <a:moveTo>
                  <a:pt x="593215" y="345390"/>
                </a:moveTo>
                <a:lnTo>
                  <a:pt x="5470162" y="0"/>
                </a:lnTo>
                <a:lnTo>
                  <a:pt x="5875723" y="2058297"/>
                </a:lnTo>
                <a:lnTo>
                  <a:pt x="0" y="2051686"/>
                </a:lnTo>
                <a:lnTo>
                  <a:pt x="593215" y="345390"/>
                </a:lnTo>
                <a:close/>
              </a:path>
            </a:pathLst>
          </a:custGeom>
          <a:solidFill>
            <a:srgbClr val="A6DEDD"/>
          </a:solidFill>
        </p:spPr>
        <p:txBody>
          <a:bodyPr anchor="b"/>
          <a:lstStyle>
            <a:lvl1pPr marL="171450" marR="0" indent="-17145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200">
                <a:latin typeface="Lucida Console" panose="020B0609040504020204" pitchFamily="49" charset="0"/>
              </a:defRPr>
            </a:lvl1pPr>
          </a:lstStyle>
          <a:p>
            <a:endParaRPr lang="en-US" dirty="0"/>
          </a:p>
          <a:p>
            <a:endParaRPr lang="en-US" dirty="0"/>
          </a:p>
          <a:p>
            <a:endParaRPr lang="en-US" dirty="0"/>
          </a:p>
          <a:p>
            <a:endParaRPr lang="en-US" dirty="0"/>
          </a:p>
          <a:p>
            <a:r>
              <a:rPr lang="en-US" dirty="0"/>
              <a:t>Add Picture</a:t>
            </a:r>
          </a:p>
        </p:txBody>
      </p:sp>
      <p:sp>
        <p:nvSpPr>
          <p:cNvPr id="13" name="Picture Placeholder 4"/>
          <p:cNvSpPr>
            <a:spLocks noGrp="1"/>
          </p:cNvSpPr>
          <p:nvPr>
            <p:ph type="pic" sz="quarter" idx="15"/>
          </p:nvPr>
        </p:nvSpPr>
        <p:spPr>
          <a:xfrm>
            <a:off x="0" y="4621100"/>
            <a:ext cx="1584181" cy="2251955"/>
          </a:xfrm>
          <a:custGeom>
            <a:avLst/>
            <a:gdLst>
              <a:gd name="connsiteX0" fmla="*/ 0 w 2774950"/>
              <a:gd name="connsiteY0" fmla="*/ 0 h 3409950"/>
              <a:gd name="connsiteX1" fmla="*/ 2774950 w 2774950"/>
              <a:gd name="connsiteY1" fmla="*/ 0 h 3409950"/>
              <a:gd name="connsiteX2" fmla="*/ 2774950 w 2774950"/>
              <a:gd name="connsiteY2" fmla="*/ 3409950 h 3409950"/>
              <a:gd name="connsiteX3" fmla="*/ 0 w 2774950"/>
              <a:gd name="connsiteY3" fmla="*/ 3409950 h 3409950"/>
              <a:gd name="connsiteX4" fmla="*/ 0 w 2774950"/>
              <a:gd name="connsiteY4" fmla="*/ 0 h 3409950"/>
              <a:gd name="connsiteX0" fmla="*/ 0 w 2774950"/>
              <a:gd name="connsiteY0" fmla="*/ 0 h 3409950"/>
              <a:gd name="connsiteX1" fmla="*/ 2774950 w 2774950"/>
              <a:gd name="connsiteY1" fmla="*/ 0 h 3409950"/>
              <a:gd name="connsiteX2" fmla="*/ 1705274 w 2774950"/>
              <a:gd name="connsiteY2" fmla="*/ 3108025 h 3409950"/>
              <a:gd name="connsiteX3" fmla="*/ 0 w 2774950"/>
              <a:gd name="connsiteY3" fmla="*/ 3409950 h 3409950"/>
              <a:gd name="connsiteX4" fmla="*/ 0 w 2774950"/>
              <a:gd name="connsiteY4" fmla="*/ 0 h 3409950"/>
              <a:gd name="connsiteX0" fmla="*/ 0 w 2774950"/>
              <a:gd name="connsiteY0" fmla="*/ 0 h 3220168"/>
              <a:gd name="connsiteX1" fmla="*/ 2774950 w 2774950"/>
              <a:gd name="connsiteY1" fmla="*/ 0 h 3220168"/>
              <a:gd name="connsiteX2" fmla="*/ 1705274 w 2774950"/>
              <a:gd name="connsiteY2" fmla="*/ 3108025 h 3220168"/>
              <a:gd name="connsiteX3" fmla="*/ 0 w 2774950"/>
              <a:gd name="connsiteY3" fmla="*/ 3220168 h 3220168"/>
              <a:gd name="connsiteX4" fmla="*/ 0 w 2774950"/>
              <a:gd name="connsiteY4" fmla="*/ 0 h 3220168"/>
              <a:gd name="connsiteX0" fmla="*/ 0 w 2774950"/>
              <a:gd name="connsiteY0" fmla="*/ 0 h 3220168"/>
              <a:gd name="connsiteX1" fmla="*/ 2774950 w 2774950"/>
              <a:gd name="connsiteY1" fmla="*/ 0 h 3220168"/>
              <a:gd name="connsiteX2" fmla="*/ 1696648 w 2774950"/>
              <a:gd name="connsiteY2" fmla="*/ 3090773 h 3220168"/>
              <a:gd name="connsiteX3" fmla="*/ 0 w 2774950"/>
              <a:gd name="connsiteY3" fmla="*/ 3220168 h 3220168"/>
              <a:gd name="connsiteX4" fmla="*/ 0 w 2774950"/>
              <a:gd name="connsiteY4" fmla="*/ 0 h 3220168"/>
              <a:gd name="connsiteX0" fmla="*/ 0 w 2783576"/>
              <a:gd name="connsiteY0" fmla="*/ 0 h 3220168"/>
              <a:gd name="connsiteX1" fmla="*/ 2783576 w 2783576"/>
              <a:gd name="connsiteY1" fmla="*/ 0 h 3220168"/>
              <a:gd name="connsiteX2" fmla="*/ 1696648 w 2783576"/>
              <a:gd name="connsiteY2" fmla="*/ 3090773 h 3220168"/>
              <a:gd name="connsiteX3" fmla="*/ 0 w 2783576"/>
              <a:gd name="connsiteY3" fmla="*/ 3220168 h 3220168"/>
              <a:gd name="connsiteX4" fmla="*/ 0 w 2783576"/>
              <a:gd name="connsiteY4" fmla="*/ 0 h 3220168"/>
              <a:gd name="connsiteX0" fmla="*/ 0 w 2517886"/>
              <a:gd name="connsiteY0" fmla="*/ 265690 h 3485858"/>
              <a:gd name="connsiteX1" fmla="*/ 2517886 w 2517886"/>
              <a:gd name="connsiteY1" fmla="*/ 0 h 3485858"/>
              <a:gd name="connsiteX2" fmla="*/ 1696648 w 2517886"/>
              <a:gd name="connsiteY2" fmla="*/ 3356463 h 3485858"/>
              <a:gd name="connsiteX3" fmla="*/ 0 w 2517886"/>
              <a:gd name="connsiteY3" fmla="*/ 3485858 h 3485858"/>
              <a:gd name="connsiteX4" fmla="*/ 0 w 2517886"/>
              <a:gd name="connsiteY4" fmla="*/ 265690 h 3485858"/>
              <a:gd name="connsiteX0" fmla="*/ 0 w 2517886"/>
              <a:gd name="connsiteY0" fmla="*/ 208756 h 3485858"/>
              <a:gd name="connsiteX1" fmla="*/ 2517886 w 2517886"/>
              <a:gd name="connsiteY1" fmla="*/ 0 h 3485858"/>
              <a:gd name="connsiteX2" fmla="*/ 1696648 w 2517886"/>
              <a:gd name="connsiteY2" fmla="*/ 3356463 h 3485858"/>
              <a:gd name="connsiteX3" fmla="*/ 0 w 2517886"/>
              <a:gd name="connsiteY3" fmla="*/ 3485858 h 3485858"/>
              <a:gd name="connsiteX4" fmla="*/ 0 w 2517886"/>
              <a:gd name="connsiteY4" fmla="*/ 208756 h 3485858"/>
              <a:gd name="connsiteX0" fmla="*/ 0 w 2517886"/>
              <a:gd name="connsiteY0" fmla="*/ 208756 h 3356463"/>
              <a:gd name="connsiteX1" fmla="*/ 2517886 w 2517886"/>
              <a:gd name="connsiteY1" fmla="*/ 0 h 3356463"/>
              <a:gd name="connsiteX2" fmla="*/ 1696648 w 2517886"/>
              <a:gd name="connsiteY2" fmla="*/ 3356463 h 3356463"/>
              <a:gd name="connsiteX3" fmla="*/ 0 w 2517886"/>
              <a:gd name="connsiteY3" fmla="*/ 2631852 h 3356463"/>
              <a:gd name="connsiteX4" fmla="*/ 0 w 2517886"/>
              <a:gd name="connsiteY4" fmla="*/ 208756 h 3356463"/>
              <a:gd name="connsiteX0" fmla="*/ 0 w 2517886"/>
              <a:gd name="connsiteY0" fmla="*/ 208756 h 2692237"/>
              <a:gd name="connsiteX1" fmla="*/ 2517886 w 2517886"/>
              <a:gd name="connsiteY1" fmla="*/ 0 h 2692237"/>
              <a:gd name="connsiteX2" fmla="*/ 1544825 w 2517886"/>
              <a:gd name="connsiteY2" fmla="*/ 2692237 h 2692237"/>
              <a:gd name="connsiteX3" fmla="*/ 0 w 2517886"/>
              <a:gd name="connsiteY3" fmla="*/ 2631852 h 2692237"/>
              <a:gd name="connsiteX4" fmla="*/ 0 w 2517886"/>
              <a:gd name="connsiteY4" fmla="*/ 208756 h 2692237"/>
              <a:gd name="connsiteX0" fmla="*/ 18977 w 2536863"/>
              <a:gd name="connsiteY0" fmla="*/ 208756 h 2692237"/>
              <a:gd name="connsiteX1" fmla="*/ 2536863 w 2536863"/>
              <a:gd name="connsiteY1" fmla="*/ 0 h 2692237"/>
              <a:gd name="connsiteX2" fmla="*/ 1563802 w 2536863"/>
              <a:gd name="connsiteY2" fmla="*/ 2692237 h 2692237"/>
              <a:gd name="connsiteX3" fmla="*/ 0 w 2536863"/>
              <a:gd name="connsiteY3" fmla="*/ 2688785 h 2692237"/>
              <a:gd name="connsiteX4" fmla="*/ 18977 w 2536863"/>
              <a:gd name="connsiteY4" fmla="*/ 208756 h 2692237"/>
              <a:gd name="connsiteX0" fmla="*/ 18977 w 2536863"/>
              <a:gd name="connsiteY0" fmla="*/ 208756 h 2692237"/>
              <a:gd name="connsiteX1" fmla="*/ 2536863 w 2536863"/>
              <a:gd name="connsiteY1" fmla="*/ 0 h 2692237"/>
              <a:gd name="connsiteX2" fmla="*/ 1579024 w 2536863"/>
              <a:gd name="connsiteY2" fmla="*/ 2692237 h 2692237"/>
              <a:gd name="connsiteX3" fmla="*/ 0 w 2536863"/>
              <a:gd name="connsiteY3" fmla="*/ 2688785 h 2692237"/>
              <a:gd name="connsiteX4" fmla="*/ 18977 w 2536863"/>
              <a:gd name="connsiteY4" fmla="*/ 208756 h 2692237"/>
              <a:gd name="connsiteX0" fmla="*/ 5191 w 2536863"/>
              <a:gd name="connsiteY0" fmla="*/ 208757 h 2692237"/>
              <a:gd name="connsiteX1" fmla="*/ 2536863 w 2536863"/>
              <a:gd name="connsiteY1" fmla="*/ 0 h 2692237"/>
              <a:gd name="connsiteX2" fmla="*/ 1579024 w 2536863"/>
              <a:gd name="connsiteY2" fmla="*/ 2692237 h 2692237"/>
              <a:gd name="connsiteX3" fmla="*/ 0 w 2536863"/>
              <a:gd name="connsiteY3" fmla="*/ 2688785 h 2692237"/>
              <a:gd name="connsiteX4" fmla="*/ 5191 w 2536863"/>
              <a:gd name="connsiteY4" fmla="*/ 208757 h 2692237"/>
              <a:gd name="connsiteX0" fmla="*/ 5191 w 2536863"/>
              <a:gd name="connsiteY0" fmla="*/ 208757 h 2692237"/>
              <a:gd name="connsiteX1" fmla="*/ 2536863 w 2536863"/>
              <a:gd name="connsiteY1" fmla="*/ 0 h 2692237"/>
              <a:gd name="connsiteX2" fmla="*/ 1620381 w 2536863"/>
              <a:gd name="connsiteY2" fmla="*/ 2692237 h 2692237"/>
              <a:gd name="connsiteX3" fmla="*/ 0 w 2536863"/>
              <a:gd name="connsiteY3" fmla="*/ 2688785 h 2692237"/>
              <a:gd name="connsiteX4" fmla="*/ 5191 w 2536863"/>
              <a:gd name="connsiteY4" fmla="*/ 208757 h 2692237"/>
              <a:gd name="connsiteX0" fmla="*/ 5191 w 2592007"/>
              <a:gd name="connsiteY0" fmla="*/ 194877 h 2678357"/>
              <a:gd name="connsiteX1" fmla="*/ 2592007 w 2592007"/>
              <a:gd name="connsiteY1" fmla="*/ 0 h 2678357"/>
              <a:gd name="connsiteX2" fmla="*/ 1620381 w 2592007"/>
              <a:gd name="connsiteY2" fmla="*/ 2678357 h 2678357"/>
              <a:gd name="connsiteX3" fmla="*/ 0 w 2592007"/>
              <a:gd name="connsiteY3" fmla="*/ 2674905 h 2678357"/>
              <a:gd name="connsiteX4" fmla="*/ 5191 w 2592007"/>
              <a:gd name="connsiteY4" fmla="*/ 194877 h 2678357"/>
              <a:gd name="connsiteX0" fmla="*/ 83 w 2614471"/>
              <a:gd name="connsiteY0" fmla="*/ 194877 h 2678357"/>
              <a:gd name="connsiteX1" fmla="*/ 2614471 w 2614471"/>
              <a:gd name="connsiteY1" fmla="*/ 0 h 2678357"/>
              <a:gd name="connsiteX2" fmla="*/ 1642845 w 2614471"/>
              <a:gd name="connsiteY2" fmla="*/ 2678357 h 2678357"/>
              <a:gd name="connsiteX3" fmla="*/ 22464 w 2614471"/>
              <a:gd name="connsiteY3" fmla="*/ 2674905 h 2678357"/>
              <a:gd name="connsiteX4" fmla="*/ 83 w 2614471"/>
              <a:gd name="connsiteY4" fmla="*/ 194877 h 2678357"/>
              <a:gd name="connsiteX0" fmla="*/ 83 w 2586899"/>
              <a:gd name="connsiteY0" fmla="*/ 194877 h 2678357"/>
              <a:gd name="connsiteX1" fmla="*/ 2586899 w 2586899"/>
              <a:gd name="connsiteY1" fmla="*/ 0 h 2678357"/>
              <a:gd name="connsiteX2" fmla="*/ 1642845 w 2586899"/>
              <a:gd name="connsiteY2" fmla="*/ 2678357 h 2678357"/>
              <a:gd name="connsiteX3" fmla="*/ 22464 w 2586899"/>
              <a:gd name="connsiteY3" fmla="*/ 2674905 h 2678357"/>
              <a:gd name="connsiteX4" fmla="*/ 83 w 2586899"/>
              <a:gd name="connsiteY4" fmla="*/ 194877 h 2678357"/>
              <a:gd name="connsiteX0" fmla="*/ 83 w 2573114"/>
              <a:gd name="connsiteY0" fmla="*/ 208757 h 2692237"/>
              <a:gd name="connsiteX1" fmla="*/ 2573114 w 2573114"/>
              <a:gd name="connsiteY1" fmla="*/ 0 h 2692237"/>
              <a:gd name="connsiteX2" fmla="*/ 1642845 w 2573114"/>
              <a:gd name="connsiteY2" fmla="*/ 2692237 h 2692237"/>
              <a:gd name="connsiteX3" fmla="*/ 22464 w 2573114"/>
              <a:gd name="connsiteY3" fmla="*/ 2688785 h 2692237"/>
              <a:gd name="connsiteX4" fmla="*/ 83 w 2573114"/>
              <a:gd name="connsiteY4" fmla="*/ 208757 h 2692237"/>
              <a:gd name="connsiteX0" fmla="*/ 11604 w 2550650"/>
              <a:gd name="connsiteY0" fmla="*/ 225864 h 2692237"/>
              <a:gd name="connsiteX1" fmla="*/ 2550650 w 2550650"/>
              <a:gd name="connsiteY1" fmla="*/ 0 h 2692237"/>
              <a:gd name="connsiteX2" fmla="*/ 1620381 w 2550650"/>
              <a:gd name="connsiteY2" fmla="*/ 2692237 h 2692237"/>
              <a:gd name="connsiteX3" fmla="*/ 0 w 2550650"/>
              <a:gd name="connsiteY3" fmla="*/ 2688785 h 2692237"/>
              <a:gd name="connsiteX4" fmla="*/ 11604 w 2550650"/>
              <a:gd name="connsiteY4" fmla="*/ 225864 h 2692237"/>
              <a:gd name="connsiteX0" fmla="*/ 398 w 2552151"/>
              <a:gd name="connsiteY0" fmla="*/ 200279 h 2692237"/>
              <a:gd name="connsiteX1" fmla="*/ 2552151 w 2552151"/>
              <a:gd name="connsiteY1" fmla="*/ 0 h 2692237"/>
              <a:gd name="connsiteX2" fmla="*/ 1621882 w 2552151"/>
              <a:gd name="connsiteY2" fmla="*/ 2692237 h 2692237"/>
              <a:gd name="connsiteX3" fmla="*/ 1501 w 2552151"/>
              <a:gd name="connsiteY3" fmla="*/ 2688785 h 2692237"/>
              <a:gd name="connsiteX4" fmla="*/ 398 w 2552151"/>
              <a:gd name="connsiteY4" fmla="*/ 200279 h 2692237"/>
              <a:gd name="connsiteX0" fmla="*/ 398 w 2552151"/>
              <a:gd name="connsiteY0" fmla="*/ 200279 h 2692237"/>
              <a:gd name="connsiteX1" fmla="*/ 2552151 w 2552151"/>
              <a:gd name="connsiteY1" fmla="*/ 0 h 2692237"/>
              <a:gd name="connsiteX2" fmla="*/ 1606661 w 2552151"/>
              <a:gd name="connsiteY2" fmla="*/ 2692237 h 2692237"/>
              <a:gd name="connsiteX3" fmla="*/ 1501 w 2552151"/>
              <a:gd name="connsiteY3" fmla="*/ 2688785 h 2692237"/>
              <a:gd name="connsiteX4" fmla="*/ 398 w 2552151"/>
              <a:gd name="connsiteY4" fmla="*/ 200279 h 2692237"/>
              <a:gd name="connsiteX0" fmla="*/ 398 w 2552151"/>
              <a:gd name="connsiteY0" fmla="*/ 158869 h 2692237"/>
              <a:gd name="connsiteX1" fmla="*/ 2552151 w 2552151"/>
              <a:gd name="connsiteY1" fmla="*/ 0 h 2692237"/>
              <a:gd name="connsiteX2" fmla="*/ 1606661 w 2552151"/>
              <a:gd name="connsiteY2" fmla="*/ 2692237 h 2692237"/>
              <a:gd name="connsiteX3" fmla="*/ 1501 w 2552151"/>
              <a:gd name="connsiteY3" fmla="*/ 2688785 h 2692237"/>
              <a:gd name="connsiteX4" fmla="*/ 398 w 2552151"/>
              <a:gd name="connsiteY4" fmla="*/ 158869 h 2692237"/>
              <a:gd name="connsiteX0" fmla="*/ 398 w 2552151"/>
              <a:gd name="connsiteY0" fmla="*/ 169222 h 2702590"/>
              <a:gd name="connsiteX1" fmla="*/ 2552151 w 2552151"/>
              <a:gd name="connsiteY1" fmla="*/ 0 h 2702590"/>
              <a:gd name="connsiteX2" fmla="*/ 1606661 w 2552151"/>
              <a:gd name="connsiteY2" fmla="*/ 2702590 h 2702590"/>
              <a:gd name="connsiteX3" fmla="*/ 1501 w 2552151"/>
              <a:gd name="connsiteY3" fmla="*/ 2699138 h 2702590"/>
              <a:gd name="connsiteX4" fmla="*/ 398 w 2552151"/>
              <a:gd name="connsiteY4" fmla="*/ 169222 h 2702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151" h="2702590">
                <a:moveTo>
                  <a:pt x="398" y="169222"/>
                </a:moveTo>
                <a:lnTo>
                  <a:pt x="2552151" y="0"/>
                </a:lnTo>
                <a:lnTo>
                  <a:pt x="1606661" y="2702590"/>
                </a:lnTo>
                <a:lnTo>
                  <a:pt x="1501" y="2699138"/>
                </a:lnTo>
                <a:cubicBezTo>
                  <a:pt x="3231" y="1872462"/>
                  <a:pt x="-1332" y="995898"/>
                  <a:pt x="398" y="169222"/>
                </a:cubicBezTo>
                <a:close/>
              </a:path>
            </a:pathLst>
          </a:custGeom>
          <a:solidFill>
            <a:srgbClr val="C8EAE9"/>
          </a:solidFill>
        </p:spPr>
        <p:txBody>
          <a:bodyPr anchor="b"/>
          <a:lstStyle>
            <a:lvl1pPr marL="171450" indent="-171450" algn="l">
              <a:buFont typeface="Arial" panose="020B0604020202020204" pitchFamily="34" charset="0"/>
              <a:buChar char="•"/>
              <a:defRPr sz="1200" baseline="0">
                <a:latin typeface="Lucida Console" panose="020B0609040504020204" pitchFamily="49" charset="0"/>
              </a:defRPr>
            </a:lvl1pPr>
          </a:lstStyle>
          <a:p>
            <a:endParaRPr lang="en-US" dirty="0"/>
          </a:p>
          <a:p>
            <a:endParaRPr lang="en-US" dirty="0"/>
          </a:p>
          <a:p>
            <a:endParaRPr lang="en-US" dirty="0"/>
          </a:p>
          <a:p>
            <a:r>
              <a:rPr lang="en-US" dirty="0"/>
              <a:t>Add Picture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600" y="-1346199"/>
            <a:ext cx="10972800" cy="1327508"/>
          </a:xfrm>
          <a:prstGeom prst="rect">
            <a:avLst/>
          </a:prstGeom>
        </p:spPr>
      </p:pic>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69" y="6883250"/>
            <a:ext cx="10972800" cy="1327508"/>
          </a:xfrm>
          <a:prstGeom prst="rect">
            <a:avLst/>
          </a:prstGeom>
        </p:spPr>
      </p:pic>
      <p:sp>
        <p:nvSpPr>
          <p:cNvPr id="6" name="Parallelogram 5"/>
          <p:cNvSpPr/>
          <p:nvPr userDrawn="1"/>
        </p:nvSpPr>
        <p:spPr>
          <a:xfrm rot="900000" flipH="1">
            <a:off x="1880713" y="-267055"/>
            <a:ext cx="320040" cy="7436043"/>
          </a:xfrm>
          <a:custGeom>
            <a:avLst/>
            <a:gdLst>
              <a:gd name="connsiteX0" fmla="*/ 0 w 327082"/>
              <a:gd name="connsiteY0" fmla="*/ 6654621 h 6654621"/>
              <a:gd name="connsiteX1" fmla="*/ 81771 w 327082"/>
              <a:gd name="connsiteY1" fmla="*/ 0 h 6654621"/>
              <a:gd name="connsiteX2" fmla="*/ 327082 w 327082"/>
              <a:gd name="connsiteY2" fmla="*/ 0 h 6654621"/>
              <a:gd name="connsiteX3" fmla="*/ 245312 w 327082"/>
              <a:gd name="connsiteY3" fmla="*/ 6654621 h 6654621"/>
              <a:gd name="connsiteX4" fmla="*/ 0 w 327082"/>
              <a:gd name="connsiteY4" fmla="*/ 6654621 h 6654621"/>
              <a:gd name="connsiteX0" fmla="*/ 0 w 318218"/>
              <a:gd name="connsiteY0" fmla="*/ 6654621 h 6654621"/>
              <a:gd name="connsiteX1" fmla="*/ 81771 w 318218"/>
              <a:gd name="connsiteY1" fmla="*/ 0 h 6654621"/>
              <a:gd name="connsiteX2" fmla="*/ 318218 w 318218"/>
              <a:gd name="connsiteY2" fmla="*/ 302478 h 6654621"/>
              <a:gd name="connsiteX3" fmla="*/ 245312 w 318218"/>
              <a:gd name="connsiteY3" fmla="*/ 6654621 h 6654621"/>
              <a:gd name="connsiteX4" fmla="*/ 0 w 318218"/>
              <a:gd name="connsiteY4" fmla="*/ 6654621 h 6654621"/>
              <a:gd name="connsiteX0" fmla="*/ 0 w 318218"/>
              <a:gd name="connsiteY0" fmla="*/ 6442985 h 6442985"/>
              <a:gd name="connsiteX1" fmla="*/ 72206 w 318218"/>
              <a:gd name="connsiteY1" fmla="*/ 0 h 6442985"/>
              <a:gd name="connsiteX2" fmla="*/ 318218 w 318218"/>
              <a:gd name="connsiteY2" fmla="*/ 90842 h 6442985"/>
              <a:gd name="connsiteX3" fmla="*/ 245312 w 318218"/>
              <a:gd name="connsiteY3" fmla="*/ 6442985 h 6442985"/>
              <a:gd name="connsiteX4" fmla="*/ 0 w 318218"/>
              <a:gd name="connsiteY4" fmla="*/ 6442985 h 6442985"/>
              <a:gd name="connsiteX0" fmla="*/ 0 w 310905"/>
              <a:gd name="connsiteY0" fmla="*/ 6442985 h 6442985"/>
              <a:gd name="connsiteX1" fmla="*/ 72206 w 310905"/>
              <a:gd name="connsiteY1" fmla="*/ 0 h 6442985"/>
              <a:gd name="connsiteX2" fmla="*/ 310905 w 310905"/>
              <a:gd name="connsiteY2" fmla="*/ 110810 h 6442985"/>
              <a:gd name="connsiteX3" fmla="*/ 245312 w 310905"/>
              <a:gd name="connsiteY3" fmla="*/ 6442985 h 6442985"/>
              <a:gd name="connsiteX4" fmla="*/ 0 w 310905"/>
              <a:gd name="connsiteY4" fmla="*/ 6442985 h 6442985"/>
              <a:gd name="connsiteX0" fmla="*/ 0 w 310905"/>
              <a:gd name="connsiteY0" fmla="*/ 6409376 h 6409376"/>
              <a:gd name="connsiteX1" fmla="*/ 71221 w 310905"/>
              <a:gd name="connsiteY1" fmla="*/ 0 h 6409376"/>
              <a:gd name="connsiteX2" fmla="*/ 310905 w 310905"/>
              <a:gd name="connsiteY2" fmla="*/ 77201 h 6409376"/>
              <a:gd name="connsiteX3" fmla="*/ 245312 w 310905"/>
              <a:gd name="connsiteY3" fmla="*/ 6409376 h 6409376"/>
              <a:gd name="connsiteX4" fmla="*/ 0 w 310905"/>
              <a:gd name="connsiteY4" fmla="*/ 6409376 h 6409376"/>
              <a:gd name="connsiteX0" fmla="*/ 0 w 310905"/>
              <a:gd name="connsiteY0" fmla="*/ 6409376 h 6409376"/>
              <a:gd name="connsiteX1" fmla="*/ 71221 w 310905"/>
              <a:gd name="connsiteY1" fmla="*/ 0 h 6409376"/>
              <a:gd name="connsiteX2" fmla="*/ 310905 w 310905"/>
              <a:gd name="connsiteY2" fmla="*/ 77201 h 6409376"/>
              <a:gd name="connsiteX3" fmla="*/ 249965 w 310905"/>
              <a:gd name="connsiteY3" fmla="*/ 5561847 h 6409376"/>
              <a:gd name="connsiteX4" fmla="*/ 0 w 310905"/>
              <a:gd name="connsiteY4" fmla="*/ 6409376 h 6409376"/>
              <a:gd name="connsiteX0" fmla="*/ 0 w 304282"/>
              <a:gd name="connsiteY0" fmla="*/ 5494630 h 5561847"/>
              <a:gd name="connsiteX1" fmla="*/ 64598 w 304282"/>
              <a:gd name="connsiteY1" fmla="*/ 0 h 5561847"/>
              <a:gd name="connsiteX2" fmla="*/ 304282 w 304282"/>
              <a:gd name="connsiteY2" fmla="*/ 77201 h 5561847"/>
              <a:gd name="connsiteX3" fmla="*/ 243342 w 304282"/>
              <a:gd name="connsiteY3" fmla="*/ 5561847 h 5561847"/>
              <a:gd name="connsiteX4" fmla="*/ 0 w 304282"/>
              <a:gd name="connsiteY4" fmla="*/ 5494630 h 5561847"/>
              <a:gd name="connsiteX0" fmla="*/ 0 w 300626"/>
              <a:gd name="connsiteY0" fmla="*/ 5484647 h 5561847"/>
              <a:gd name="connsiteX1" fmla="*/ 60942 w 300626"/>
              <a:gd name="connsiteY1" fmla="*/ 0 h 5561847"/>
              <a:gd name="connsiteX2" fmla="*/ 300626 w 300626"/>
              <a:gd name="connsiteY2" fmla="*/ 77201 h 5561847"/>
              <a:gd name="connsiteX3" fmla="*/ 239686 w 300626"/>
              <a:gd name="connsiteY3" fmla="*/ 5561847 h 5561847"/>
              <a:gd name="connsiteX4" fmla="*/ 0 w 300626"/>
              <a:gd name="connsiteY4" fmla="*/ 5484647 h 5561847"/>
              <a:gd name="connsiteX0" fmla="*/ 0 w 300626"/>
              <a:gd name="connsiteY0" fmla="*/ 5484647 h 5577032"/>
              <a:gd name="connsiteX1" fmla="*/ 60942 w 300626"/>
              <a:gd name="connsiteY1" fmla="*/ 0 h 5577032"/>
              <a:gd name="connsiteX2" fmla="*/ 300626 w 300626"/>
              <a:gd name="connsiteY2" fmla="*/ 77201 h 5577032"/>
              <a:gd name="connsiteX3" fmla="*/ 261133 w 300626"/>
              <a:gd name="connsiteY3" fmla="*/ 5577032 h 5577032"/>
              <a:gd name="connsiteX4" fmla="*/ 0 w 300626"/>
              <a:gd name="connsiteY4" fmla="*/ 5484647 h 5577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26" h="5577032">
                <a:moveTo>
                  <a:pt x="0" y="5484647"/>
                </a:moveTo>
                <a:lnTo>
                  <a:pt x="60942" y="0"/>
                </a:lnTo>
                <a:lnTo>
                  <a:pt x="300626" y="77201"/>
                </a:lnTo>
                <a:lnTo>
                  <a:pt x="261133" y="5577032"/>
                </a:lnTo>
                <a:lnTo>
                  <a:pt x="0" y="5484647"/>
                </a:ln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Tree>
    <p:extLst>
      <p:ext uri="{BB962C8B-B14F-4D97-AF65-F5344CB8AC3E}">
        <p14:creationId xmlns:p14="http://schemas.microsoft.com/office/powerpoint/2010/main" val="149020367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6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600"/>
                                        <p:tgtEl>
                                          <p:spTgt spid="7"/>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650"/>
                                        <p:tgtEl>
                                          <p:spTgt spid="4"/>
                                        </p:tgtEl>
                                      </p:cBhvr>
                                    </p:animEffect>
                                  </p:childTnLst>
                                </p:cTn>
                              </p:par>
                            </p:childTnLst>
                          </p:cTn>
                        </p:par>
                        <p:par>
                          <p:cTn id="15" fill="hold">
                            <p:stCondLst>
                              <p:cond delay="1650"/>
                            </p:stCondLst>
                            <p:childTnLst>
                              <p:par>
                                <p:cTn id="16" presetID="22" presetClass="entr" presetSubtype="1" fill="hold" grpId="0" nodeType="after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750"/>
                                        <p:tgtEl>
                                          <p:spTgt spid="5"/>
                                        </p:tgtEl>
                                      </p:cBhvr>
                                    </p:animEffect>
                                  </p:childTnLst>
                                </p:cTn>
                              </p:par>
                              <p:par>
                                <p:cTn id="19" presetID="22" presetClass="entr" presetSubtype="4" fill="hold" grpId="0" nodeType="withEffect">
                                  <p:stCondLst>
                                    <p:cond delay="75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750"/>
                                        <p:tgtEl>
                                          <p:spTgt spid="9"/>
                                        </p:tgtEl>
                                      </p:cBhvr>
                                    </p:animEffect>
                                  </p:childTnLst>
                                </p:cTn>
                              </p:par>
                              <p:par>
                                <p:cTn id="22" presetID="22" presetClass="entr" presetSubtype="1" fill="hold" grpId="0" nodeType="withEffect">
                                  <p:stCondLst>
                                    <p:cond delay="125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750"/>
                                        <p:tgtEl>
                                          <p:spTgt spid="13"/>
                                        </p:tgtEl>
                                      </p:cBhvr>
                                    </p:animEffect>
                                  </p:childTnLst>
                                </p:cTn>
                              </p:par>
                              <p:par>
                                <p:cTn id="25" presetID="22" presetClass="entr" presetSubtype="8" fill="hold" grpId="0" nodeType="withEffect">
                                  <p:stCondLst>
                                    <p:cond delay="150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750"/>
                                        <p:tgtEl>
                                          <p:spTgt spid="11"/>
                                        </p:tgtEl>
                                      </p:cBhvr>
                                    </p:animEffect>
                                  </p:childTnLst>
                                </p:cTn>
                              </p:par>
                              <p:par>
                                <p:cTn id="28" presetID="22" presetClass="entr" presetSubtype="2"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wipe(right)">
                                      <p:cBhvr>
                                        <p:cTn id="30" dur="750"/>
                                        <p:tgtEl>
                                          <p:spTgt spid="14"/>
                                        </p:tgtEl>
                                      </p:cBhvr>
                                    </p:animEffect>
                                  </p:childTnLst>
                                </p:cTn>
                              </p:par>
                              <p:par>
                                <p:cTn id="31" presetID="22" presetClass="entr" presetSubtype="1" fill="hold" grpId="0" nodeType="withEffect">
                                  <p:stCondLst>
                                    <p:cond delay="225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7" grpId="0" animBg="1"/>
      <p:bldP spid="5" grpId="0" animBg="1"/>
      <p:bldP spid="10" grpId="0" animBg="1"/>
      <p:bldP spid="11" grpId="0" animBg="1"/>
      <p:bldP spid="9" grpId="0" animBg="1"/>
      <p:bldP spid="13" grpId="0" animBg="1"/>
      <p:bldP spid="6"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Mission 01">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flipH="1">
            <a:off x="609600" y="1109064"/>
            <a:ext cx="6482680" cy="4696200"/>
          </a:xfrm>
          <a:custGeom>
            <a:avLst/>
            <a:gdLst>
              <a:gd name="connsiteX0" fmla="*/ 0 w 7391400"/>
              <a:gd name="connsiteY0" fmla="*/ 0 h 4818888"/>
              <a:gd name="connsiteX1" fmla="*/ 7391400 w 7391400"/>
              <a:gd name="connsiteY1" fmla="*/ 0 h 4818888"/>
              <a:gd name="connsiteX2" fmla="*/ 7391400 w 7391400"/>
              <a:gd name="connsiteY2" fmla="*/ 4818888 h 4818888"/>
              <a:gd name="connsiteX3" fmla="*/ 0 w 7391400"/>
              <a:gd name="connsiteY3" fmla="*/ 4818888 h 4818888"/>
              <a:gd name="connsiteX4" fmla="*/ 0 w 7391400"/>
              <a:gd name="connsiteY4" fmla="*/ 0 h 4818888"/>
              <a:gd name="connsiteX0" fmla="*/ 3657600 w 7391400"/>
              <a:gd name="connsiteY0" fmla="*/ 0 h 4818888"/>
              <a:gd name="connsiteX1" fmla="*/ 7391400 w 7391400"/>
              <a:gd name="connsiteY1" fmla="*/ 0 h 4818888"/>
              <a:gd name="connsiteX2" fmla="*/ 7391400 w 7391400"/>
              <a:gd name="connsiteY2" fmla="*/ 4818888 h 4818888"/>
              <a:gd name="connsiteX3" fmla="*/ 0 w 7391400"/>
              <a:gd name="connsiteY3" fmla="*/ 4818888 h 4818888"/>
              <a:gd name="connsiteX4" fmla="*/ 3657600 w 7391400"/>
              <a:gd name="connsiteY4" fmla="*/ 0 h 4818888"/>
              <a:gd name="connsiteX0" fmla="*/ 4926842 w 8660642"/>
              <a:gd name="connsiteY0" fmla="*/ 0 h 4832536"/>
              <a:gd name="connsiteX1" fmla="*/ 8660642 w 8660642"/>
              <a:gd name="connsiteY1" fmla="*/ 0 h 4832536"/>
              <a:gd name="connsiteX2" fmla="*/ 8660642 w 8660642"/>
              <a:gd name="connsiteY2" fmla="*/ 4818888 h 4832536"/>
              <a:gd name="connsiteX3" fmla="*/ 0 w 8660642"/>
              <a:gd name="connsiteY3" fmla="*/ 4832536 h 4832536"/>
              <a:gd name="connsiteX4" fmla="*/ 4926842 w 8660642"/>
              <a:gd name="connsiteY4" fmla="*/ 0 h 4832536"/>
              <a:gd name="connsiteX0" fmla="*/ 4995081 w 8660642"/>
              <a:gd name="connsiteY0" fmla="*/ 0 h 4859832"/>
              <a:gd name="connsiteX1" fmla="*/ 8660642 w 8660642"/>
              <a:gd name="connsiteY1" fmla="*/ 27296 h 4859832"/>
              <a:gd name="connsiteX2" fmla="*/ 8660642 w 8660642"/>
              <a:gd name="connsiteY2" fmla="*/ 4846184 h 4859832"/>
              <a:gd name="connsiteX3" fmla="*/ 0 w 8660642"/>
              <a:gd name="connsiteY3" fmla="*/ 4859832 h 4859832"/>
              <a:gd name="connsiteX4" fmla="*/ 4995081 w 8660642"/>
              <a:gd name="connsiteY4" fmla="*/ 0 h 4859832"/>
              <a:gd name="connsiteX0" fmla="*/ 4954137 w 8660642"/>
              <a:gd name="connsiteY0" fmla="*/ 0 h 4832536"/>
              <a:gd name="connsiteX1" fmla="*/ 8660642 w 8660642"/>
              <a:gd name="connsiteY1" fmla="*/ 0 h 4832536"/>
              <a:gd name="connsiteX2" fmla="*/ 8660642 w 8660642"/>
              <a:gd name="connsiteY2" fmla="*/ 4818888 h 4832536"/>
              <a:gd name="connsiteX3" fmla="*/ 0 w 8660642"/>
              <a:gd name="connsiteY3" fmla="*/ 4832536 h 4832536"/>
              <a:gd name="connsiteX4" fmla="*/ 4954137 w 8660642"/>
              <a:gd name="connsiteY4" fmla="*/ 0 h 4832536"/>
              <a:gd name="connsiteX0" fmla="*/ 4197474 w 8660642"/>
              <a:gd name="connsiteY0" fmla="*/ 0 h 4832536"/>
              <a:gd name="connsiteX1" fmla="*/ 8660642 w 8660642"/>
              <a:gd name="connsiteY1" fmla="*/ 0 h 4832536"/>
              <a:gd name="connsiteX2" fmla="*/ 8660642 w 8660642"/>
              <a:gd name="connsiteY2" fmla="*/ 4818888 h 4832536"/>
              <a:gd name="connsiteX3" fmla="*/ 0 w 8660642"/>
              <a:gd name="connsiteY3" fmla="*/ 4832536 h 4832536"/>
              <a:gd name="connsiteX4" fmla="*/ 4197474 w 8660642"/>
              <a:gd name="connsiteY4" fmla="*/ 0 h 4832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0642" h="4832536">
                <a:moveTo>
                  <a:pt x="4197474" y="0"/>
                </a:moveTo>
                <a:lnTo>
                  <a:pt x="8660642" y="0"/>
                </a:lnTo>
                <a:lnTo>
                  <a:pt x="8660642" y="4818888"/>
                </a:lnTo>
                <a:lnTo>
                  <a:pt x="0" y="4832536"/>
                </a:lnTo>
                <a:lnTo>
                  <a:pt x="4197474" y="0"/>
                </a:lnTo>
                <a:close/>
              </a:path>
            </a:pathLst>
          </a:custGeom>
          <a:solidFill>
            <a:srgbClr val="C8EAE9"/>
          </a:solidFill>
        </p:spPr>
        <p:txBody>
          <a:bodyPr anchor="t"/>
          <a:lstStyle>
            <a:lvl1pPr marL="177800" indent="-177800" algn="l">
              <a:defRPr sz="1200">
                <a:latin typeface="Lucida Console" panose="020B0609040504020204" pitchFamily="49" charset="0"/>
              </a:defRPr>
            </a:lvl1pPr>
          </a:lstStyle>
          <a:p>
            <a:endParaRPr lang="en-US" dirty="0"/>
          </a:p>
        </p:txBody>
      </p:sp>
      <p:cxnSp>
        <p:nvCxnSpPr>
          <p:cNvPr id="8" name="Straight Connector 7"/>
          <p:cNvCxnSpPr/>
          <p:nvPr userDrawn="1"/>
        </p:nvCxnSpPr>
        <p:spPr>
          <a:xfrm flipH="1">
            <a:off x="5993452" y="2142720"/>
            <a:ext cx="2732534"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9" name="Text Placeholder 27"/>
          <p:cNvSpPr>
            <a:spLocks noGrp="1"/>
          </p:cNvSpPr>
          <p:nvPr>
            <p:ph type="body" sz="quarter" idx="16" hasCustomPrompt="1"/>
          </p:nvPr>
        </p:nvSpPr>
        <p:spPr>
          <a:xfrm>
            <a:off x="5868144" y="1643608"/>
            <a:ext cx="2952328" cy="477416"/>
          </a:xfrm>
          <a:prstGeom prst="rect">
            <a:avLst/>
          </a:prstGeom>
        </p:spPr>
        <p:txBody>
          <a:bodyPr/>
          <a:lstStyle>
            <a:lvl1pPr marL="0" indent="0" algn="r">
              <a:buNone/>
              <a:defRPr sz="2800" b="0" spc="-100" baseline="0">
                <a:solidFill>
                  <a:srgbClr val="11A9D8"/>
                </a:solidFill>
                <a:latin typeface="Lucida Console" panose="020B0609040504020204" pitchFamily="49" charset="0"/>
              </a:defRPr>
            </a:lvl1pPr>
          </a:lstStyle>
          <a:p>
            <a:pPr lvl="0"/>
            <a:r>
              <a:rPr lang="en-US" dirty="0"/>
              <a:t>OUR  MISSIONS</a:t>
            </a:r>
          </a:p>
        </p:txBody>
      </p:sp>
      <p:sp>
        <p:nvSpPr>
          <p:cNvPr id="10" name="Text Placeholder 30"/>
          <p:cNvSpPr>
            <a:spLocks noGrp="1"/>
          </p:cNvSpPr>
          <p:nvPr>
            <p:ph type="body" sz="quarter" idx="12"/>
          </p:nvPr>
        </p:nvSpPr>
        <p:spPr>
          <a:xfrm>
            <a:off x="5022797" y="2312392"/>
            <a:ext cx="3796151" cy="2844800"/>
          </a:xfrm>
          <a:custGeom>
            <a:avLst/>
            <a:gdLst>
              <a:gd name="connsiteX0" fmla="*/ 0 w 2673096"/>
              <a:gd name="connsiteY0" fmla="*/ 0 h 1828800"/>
              <a:gd name="connsiteX1" fmla="*/ 2673096 w 2673096"/>
              <a:gd name="connsiteY1" fmla="*/ 0 h 1828800"/>
              <a:gd name="connsiteX2" fmla="*/ 2673096 w 2673096"/>
              <a:gd name="connsiteY2" fmla="*/ 1828800 h 1828800"/>
              <a:gd name="connsiteX3" fmla="*/ 0 w 2673096"/>
              <a:gd name="connsiteY3" fmla="*/ 1828800 h 1828800"/>
              <a:gd name="connsiteX4" fmla="*/ 0 w 2673096"/>
              <a:gd name="connsiteY4" fmla="*/ 0 h 1828800"/>
              <a:gd name="connsiteX0" fmla="*/ 0 w 3382780"/>
              <a:gd name="connsiteY0" fmla="*/ 0 h 1828800"/>
              <a:gd name="connsiteX1" fmla="*/ 3382780 w 3382780"/>
              <a:gd name="connsiteY1" fmla="*/ 0 h 1828800"/>
              <a:gd name="connsiteX2" fmla="*/ 3382780 w 3382780"/>
              <a:gd name="connsiteY2" fmla="*/ 1828800 h 1828800"/>
              <a:gd name="connsiteX3" fmla="*/ 709684 w 3382780"/>
              <a:gd name="connsiteY3" fmla="*/ 1828800 h 1828800"/>
              <a:gd name="connsiteX4" fmla="*/ 0 w 3382780"/>
              <a:gd name="connsiteY4" fmla="*/ 0 h 1828800"/>
              <a:gd name="connsiteX0" fmla="*/ 0 w 3382780"/>
              <a:gd name="connsiteY0" fmla="*/ 0 h 1828800"/>
              <a:gd name="connsiteX1" fmla="*/ 3382780 w 3382780"/>
              <a:gd name="connsiteY1" fmla="*/ 0 h 1828800"/>
              <a:gd name="connsiteX2" fmla="*/ 3382780 w 3382780"/>
              <a:gd name="connsiteY2" fmla="*/ 1828800 h 1828800"/>
              <a:gd name="connsiteX3" fmla="*/ 1323833 w 3382780"/>
              <a:gd name="connsiteY3" fmla="*/ 1828800 h 1828800"/>
              <a:gd name="connsiteX4" fmla="*/ 0 w 3382780"/>
              <a:gd name="connsiteY4" fmla="*/ 0 h 1828800"/>
              <a:gd name="connsiteX0" fmla="*/ 0 w 3382780"/>
              <a:gd name="connsiteY0" fmla="*/ 0 h 1828800"/>
              <a:gd name="connsiteX1" fmla="*/ 3382780 w 3382780"/>
              <a:gd name="connsiteY1" fmla="*/ 0 h 1828800"/>
              <a:gd name="connsiteX2" fmla="*/ 3382780 w 3382780"/>
              <a:gd name="connsiteY2" fmla="*/ 1828800 h 1828800"/>
              <a:gd name="connsiteX3" fmla="*/ 1542197 w 3382780"/>
              <a:gd name="connsiteY3" fmla="*/ 1828800 h 1828800"/>
              <a:gd name="connsiteX4" fmla="*/ 0 w 3382780"/>
              <a:gd name="connsiteY4" fmla="*/ 0 h 1828800"/>
              <a:gd name="connsiteX0" fmla="*/ 0 w 3382780"/>
              <a:gd name="connsiteY0" fmla="*/ 0 h 1828800"/>
              <a:gd name="connsiteX1" fmla="*/ 3382780 w 3382780"/>
              <a:gd name="connsiteY1" fmla="*/ 0 h 1828800"/>
              <a:gd name="connsiteX2" fmla="*/ 3382780 w 3382780"/>
              <a:gd name="connsiteY2" fmla="*/ 1828800 h 1828800"/>
              <a:gd name="connsiteX3" fmla="*/ 1610435 w 3382780"/>
              <a:gd name="connsiteY3" fmla="*/ 1828800 h 1828800"/>
              <a:gd name="connsiteX4" fmla="*/ 0 w 3382780"/>
              <a:gd name="connsiteY4" fmla="*/ 0 h 1828800"/>
              <a:gd name="connsiteX0" fmla="*/ 0 w 3635028"/>
              <a:gd name="connsiteY0" fmla="*/ 0 h 1828800"/>
              <a:gd name="connsiteX1" fmla="*/ 3635028 w 3635028"/>
              <a:gd name="connsiteY1" fmla="*/ 0 h 1828800"/>
              <a:gd name="connsiteX2" fmla="*/ 3635028 w 3635028"/>
              <a:gd name="connsiteY2" fmla="*/ 1828800 h 1828800"/>
              <a:gd name="connsiteX3" fmla="*/ 1862683 w 3635028"/>
              <a:gd name="connsiteY3" fmla="*/ 1828800 h 1828800"/>
              <a:gd name="connsiteX4" fmla="*/ 0 w 3635028"/>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5028" h="1828800">
                <a:moveTo>
                  <a:pt x="0" y="0"/>
                </a:moveTo>
                <a:lnTo>
                  <a:pt x="3635028" y="0"/>
                </a:lnTo>
                <a:lnTo>
                  <a:pt x="3635028" y="1828800"/>
                </a:lnTo>
                <a:lnTo>
                  <a:pt x="1862683" y="1828800"/>
                </a:lnTo>
                <a:lnTo>
                  <a:pt x="0" y="0"/>
                </a:lnTo>
                <a:close/>
              </a:path>
            </a:pathLst>
          </a:custGeom>
        </p:spPr>
        <p:txBody>
          <a:bodyPr/>
          <a:lstStyle>
            <a:lvl1pPr marL="0" indent="0" algn="r">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14"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81182073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000"/>
                            </p:stCondLst>
                            <p:childTnLst>
                              <p:par>
                                <p:cTn id="9" presetID="22" presetClass="entr" presetSubtype="4" fill="hold" grpId="0" nodeType="afterEffect">
                                  <p:stCondLst>
                                    <p:cond delay="25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down)">
                                      <p:cBhvr>
                                        <p:cTn id="11" dur="750"/>
                                        <p:tgtEl>
                                          <p:spTgt spid="9">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up)">
                                      <p:cBhvr>
                                        <p:cTn id="15" dur="500"/>
                                        <p:tgtEl>
                                          <p:spTgt spid="10">
                                            <p:txEl>
                                              <p:pRg st="0" end="0"/>
                                            </p:txEl>
                                          </p:spTgt>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tmplLst>
          <p:tmpl lvl="1">
            <p:tnLst>
              <p:par>
                <p:cTn presetID="22" presetClass="entr" presetSubtype="4"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wipe(down)">
                      <p:cBhvr>
                        <p:cTn dur="750"/>
                        <p:tgtEl>
                          <p:spTgt spid="9"/>
                        </p:tgtEl>
                      </p:cBhvr>
                    </p:animEffect>
                  </p:childTnLst>
                </p:cTn>
              </p:par>
            </p:tnLst>
          </p:tmpl>
        </p:tmplLst>
      </p:bldP>
      <p:bldP spid="10" grpId="0" build="p">
        <p:tmplLst>
          <p:tmpl lvl="1">
            <p:tnLst>
              <p:par>
                <p:cTn presetID="22" presetClass="entr" presetSubtype="1"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up)">
                      <p:cBhvr>
                        <p:cTn dur="500"/>
                        <p:tgtEl>
                          <p:spTgt spid="1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misson 02">
    <p:spTree>
      <p:nvGrpSpPr>
        <p:cNvPr id="1" name=""/>
        <p:cNvGrpSpPr/>
        <p:nvPr/>
      </p:nvGrpSpPr>
      <p:grpSpPr>
        <a:xfrm>
          <a:off x="0" y="0"/>
          <a:ext cx="0" cy="0"/>
          <a:chOff x="0" y="0"/>
          <a:chExt cx="0" cy="0"/>
        </a:xfrm>
      </p:grpSpPr>
      <p:sp>
        <p:nvSpPr>
          <p:cNvPr id="22" name="Parallelogram 5"/>
          <p:cNvSpPr/>
          <p:nvPr userDrawn="1"/>
        </p:nvSpPr>
        <p:spPr>
          <a:xfrm rot="20760000" flipV="1">
            <a:off x="6618250" y="-1387103"/>
            <a:ext cx="2091643" cy="9154365"/>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 fmla="*/ 0 w 3861380"/>
              <a:gd name="connsiteY0" fmla="*/ 3999910 h 3999910"/>
              <a:gd name="connsiteX1" fmla="*/ 475488 w 3861380"/>
              <a:gd name="connsiteY1" fmla="*/ 1092530 h 3999910"/>
              <a:gd name="connsiteX2" fmla="*/ 3861380 w 3861380"/>
              <a:gd name="connsiteY2" fmla="*/ 0 h 3999910"/>
              <a:gd name="connsiteX3" fmla="*/ 1426464 w 3861380"/>
              <a:gd name="connsiteY3" fmla="*/ 3999910 h 3999910"/>
              <a:gd name="connsiteX4" fmla="*/ 0 w 3861380"/>
              <a:gd name="connsiteY4" fmla="*/ 3999910 h 3999910"/>
              <a:gd name="connsiteX0" fmla="*/ 0 w 3861380"/>
              <a:gd name="connsiteY0" fmla="*/ 5270570 h 5270570"/>
              <a:gd name="connsiteX1" fmla="*/ 3278065 w 3861380"/>
              <a:gd name="connsiteY1" fmla="*/ 0 h 5270570"/>
              <a:gd name="connsiteX2" fmla="*/ 3861380 w 3861380"/>
              <a:gd name="connsiteY2" fmla="*/ 1270660 h 5270570"/>
              <a:gd name="connsiteX3" fmla="*/ 1426464 w 3861380"/>
              <a:gd name="connsiteY3" fmla="*/ 5270570 h 5270570"/>
              <a:gd name="connsiteX4" fmla="*/ 0 w 3861380"/>
              <a:gd name="connsiteY4" fmla="*/ 5270570 h 5270570"/>
              <a:gd name="connsiteX0" fmla="*/ 0 w 4336393"/>
              <a:gd name="connsiteY0" fmla="*/ 5270570 h 5270570"/>
              <a:gd name="connsiteX1" fmla="*/ 3278065 w 4336393"/>
              <a:gd name="connsiteY1" fmla="*/ 0 h 5270570"/>
              <a:gd name="connsiteX2" fmla="*/ 4336393 w 4336393"/>
              <a:gd name="connsiteY2" fmla="*/ 522515 h 5270570"/>
              <a:gd name="connsiteX3" fmla="*/ 1426464 w 4336393"/>
              <a:gd name="connsiteY3" fmla="*/ 5270570 h 5270570"/>
              <a:gd name="connsiteX4" fmla="*/ 0 w 4336393"/>
              <a:gd name="connsiteY4" fmla="*/ 5270570 h 5270570"/>
              <a:gd name="connsiteX0" fmla="*/ 0 w 4336393"/>
              <a:gd name="connsiteY0" fmla="*/ 5436824 h 5436824"/>
              <a:gd name="connsiteX1" fmla="*/ 3384943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36824 h 5436824"/>
              <a:gd name="connsiteX1" fmla="*/ 3373068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59203 h 5459203"/>
              <a:gd name="connsiteX1" fmla="*/ 3328809 w 4336393"/>
              <a:gd name="connsiteY1" fmla="*/ 0 h 5459203"/>
              <a:gd name="connsiteX2" fmla="*/ 4336393 w 4336393"/>
              <a:gd name="connsiteY2" fmla="*/ 711148 h 5459203"/>
              <a:gd name="connsiteX3" fmla="*/ 1426464 w 4336393"/>
              <a:gd name="connsiteY3" fmla="*/ 5459203 h 5459203"/>
              <a:gd name="connsiteX4" fmla="*/ 0 w 4336393"/>
              <a:gd name="connsiteY4" fmla="*/ 5459203 h 5459203"/>
              <a:gd name="connsiteX0" fmla="*/ 0 w 4181488"/>
              <a:gd name="connsiteY0" fmla="*/ 5459203 h 5459203"/>
              <a:gd name="connsiteX1" fmla="*/ 3328809 w 4181488"/>
              <a:gd name="connsiteY1" fmla="*/ 0 h 5459203"/>
              <a:gd name="connsiteX2" fmla="*/ 4181488 w 4181488"/>
              <a:gd name="connsiteY2" fmla="*/ 386662 h 5459203"/>
              <a:gd name="connsiteX3" fmla="*/ 1426464 w 4181488"/>
              <a:gd name="connsiteY3" fmla="*/ 5459203 h 5459203"/>
              <a:gd name="connsiteX4" fmla="*/ 0 w 4181488"/>
              <a:gd name="connsiteY4" fmla="*/ 5459203 h 5459203"/>
              <a:gd name="connsiteX0" fmla="*/ 0 w 4181488"/>
              <a:gd name="connsiteY0" fmla="*/ 5459203 h 5548717"/>
              <a:gd name="connsiteX1" fmla="*/ 3328809 w 4181488"/>
              <a:gd name="connsiteY1" fmla="*/ 0 h 5548717"/>
              <a:gd name="connsiteX2" fmla="*/ 4181488 w 4181488"/>
              <a:gd name="connsiteY2" fmla="*/ 386662 h 5548717"/>
              <a:gd name="connsiteX3" fmla="*/ 939619 w 4181488"/>
              <a:gd name="connsiteY3" fmla="*/ 5548717 h 5548717"/>
              <a:gd name="connsiteX4" fmla="*/ 0 w 4181488"/>
              <a:gd name="connsiteY4" fmla="*/ 5459203 h 5548717"/>
              <a:gd name="connsiteX0" fmla="*/ 0 w 4181488"/>
              <a:gd name="connsiteY0" fmla="*/ 5459203 h 5481583"/>
              <a:gd name="connsiteX1" fmla="*/ 3328809 w 4181488"/>
              <a:gd name="connsiteY1" fmla="*/ 0 h 5481583"/>
              <a:gd name="connsiteX2" fmla="*/ 4181488 w 4181488"/>
              <a:gd name="connsiteY2" fmla="*/ 386662 h 5481583"/>
              <a:gd name="connsiteX3" fmla="*/ 1083460 w 4181488"/>
              <a:gd name="connsiteY3" fmla="*/ 5481583 h 5481583"/>
              <a:gd name="connsiteX4" fmla="*/ 0 w 4181488"/>
              <a:gd name="connsiteY4" fmla="*/ 5459203 h 5481583"/>
              <a:gd name="connsiteX0" fmla="*/ 0 w 4181488"/>
              <a:gd name="connsiteY0" fmla="*/ 5515149 h 5537529"/>
              <a:gd name="connsiteX1" fmla="*/ 3317744 w 4181488"/>
              <a:gd name="connsiteY1" fmla="*/ 0 h 5537529"/>
              <a:gd name="connsiteX2" fmla="*/ 4181488 w 4181488"/>
              <a:gd name="connsiteY2" fmla="*/ 442608 h 5537529"/>
              <a:gd name="connsiteX3" fmla="*/ 1083460 w 4181488"/>
              <a:gd name="connsiteY3" fmla="*/ 5537529 h 5537529"/>
              <a:gd name="connsiteX4" fmla="*/ 0 w 4181488"/>
              <a:gd name="connsiteY4" fmla="*/ 5515149 h 5537529"/>
              <a:gd name="connsiteX0" fmla="*/ 0 w 4203618"/>
              <a:gd name="connsiteY0" fmla="*/ 5537528 h 5537529"/>
              <a:gd name="connsiteX1" fmla="*/ 3339874 w 4203618"/>
              <a:gd name="connsiteY1" fmla="*/ 0 h 5537529"/>
              <a:gd name="connsiteX2" fmla="*/ 4203618 w 4203618"/>
              <a:gd name="connsiteY2" fmla="*/ 442608 h 5537529"/>
              <a:gd name="connsiteX3" fmla="*/ 1105590 w 4203618"/>
              <a:gd name="connsiteY3" fmla="*/ 5537529 h 5537529"/>
              <a:gd name="connsiteX4" fmla="*/ 0 w 4203618"/>
              <a:gd name="connsiteY4" fmla="*/ 5537528 h 5537529"/>
              <a:gd name="connsiteX0" fmla="*/ 0 w 4038924"/>
              <a:gd name="connsiteY0" fmla="*/ 5537528 h 5537529"/>
              <a:gd name="connsiteX1" fmla="*/ 3175180 w 4038924"/>
              <a:gd name="connsiteY1" fmla="*/ 0 h 5537529"/>
              <a:gd name="connsiteX2" fmla="*/ 4038924 w 4038924"/>
              <a:gd name="connsiteY2" fmla="*/ 442608 h 5537529"/>
              <a:gd name="connsiteX3" fmla="*/ 940896 w 4038924"/>
              <a:gd name="connsiteY3" fmla="*/ 5537529 h 5537529"/>
              <a:gd name="connsiteX4" fmla="*/ 0 w 4038924"/>
              <a:gd name="connsiteY4" fmla="*/ 5537528 h 5537529"/>
              <a:gd name="connsiteX0" fmla="*/ 0 w 4038924"/>
              <a:gd name="connsiteY0" fmla="*/ 5492771 h 5492772"/>
              <a:gd name="connsiteX1" fmla="*/ 3375165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92771 h 5492772"/>
              <a:gd name="connsiteX1" fmla="*/ 3304583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59203 h 5459204"/>
              <a:gd name="connsiteX1" fmla="*/ 3328110 w 4038924"/>
              <a:gd name="connsiteY1" fmla="*/ 0 h 5459204"/>
              <a:gd name="connsiteX2" fmla="*/ 4038924 w 4038924"/>
              <a:gd name="connsiteY2" fmla="*/ 364283 h 5459204"/>
              <a:gd name="connsiteX3" fmla="*/ 940896 w 4038924"/>
              <a:gd name="connsiteY3" fmla="*/ 5459204 h 5459204"/>
              <a:gd name="connsiteX4" fmla="*/ 0 w 4038924"/>
              <a:gd name="connsiteY4" fmla="*/ 5459203 h 5459204"/>
              <a:gd name="connsiteX0" fmla="*/ 0 w 5375668"/>
              <a:gd name="connsiteY0" fmla="*/ 5459203 h 5459204"/>
              <a:gd name="connsiteX1" fmla="*/ 3328110 w 5375668"/>
              <a:gd name="connsiteY1" fmla="*/ 0 h 5459204"/>
              <a:gd name="connsiteX2" fmla="*/ 5375669 w 5375668"/>
              <a:gd name="connsiteY2" fmla="*/ 441327 h 5459204"/>
              <a:gd name="connsiteX3" fmla="*/ 940896 w 5375668"/>
              <a:gd name="connsiteY3" fmla="*/ 5459204 h 5459204"/>
              <a:gd name="connsiteX4" fmla="*/ 0 w 5375668"/>
              <a:gd name="connsiteY4" fmla="*/ 5459203 h 5459204"/>
              <a:gd name="connsiteX0" fmla="*/ 0 w 5375668"/>
              <a:gd name="connsiteY0" fmla="*/ 5289317 h 5289318"/>
              <a:gd name="connsiteX1" fmla="*/ 3809905 w 5375668"/>
              <a:gd name="connsiteY1" fmla="*/ 0 h 5289318"/>
              <a:gd name="connsiteX2" fmla="*/ 5375669 w 5375668"/>
              <a:gd name="connsiteY2" fmla="*/ 271441 h 5289318"/>
              <a:gd name="connsiteX3" fmla="*/ 940896 w 5375668"/>
              <a:gd name="connsiteY3" fmla="*/ 5289318 h 5289318"/>
              <a:gd name="connsiteX4" fmla="*/ 0 w 5375668"/>
              <a:gd name="connsiteY4" fmla="*/ 5289317 h 5289318"/>
              <a:gd name="connsiteX0" fmla="*/ 0 w 4173366"/>
              <a:gd name="connsiteY0" fmla="*/ 5289317 h 5289318"/>
              <a:gd name="connsiteX1" fmla="*/ 3809905 w 4173366"/>
              <a:gd name="connsiteY1" fmla="*/ 0 h 5289318"/>
              <a:gd name="connsiteX2" fmla="*/ 4173366 w 4173366"/>
              <a:gd name="connsiteY2" fmla="*/ 24253 h 5289318"/>
              <a:gd name="connsiteX3" fmla="*/ 940896 w 4173366"/>
              <a:gd name="connsiteY3" fmla="*/ 5289318 h 5289318"/>
              <a:gd name="connsiteX4" fmla="*/ 0 w 4173366"/>
              <a:gd name="connsiteY4" fmla="*/ 5289317 h 5289318"/>
              <a:gd name="connsiteX0" fmla="*/ 1 w 4739989"/>
              <a:gd name="connsiteY0" fmla="*/ 5273076 h 5289318"/>
              <a:gd name="connsiteX1" fmla="*/ 4376528 w 4739989"/>
              <a:gd name="connsiteY1" fmla="*/ 0 h 5289318"/>
              <a:gd name="connsiteX2" fmla="*/ 4739989 w 4739989"/>
              <a:gd name="connsiteY2" fmla="*/ 24253 h 5289318"/>
              <a:gd name="connsiteX3" fmla="*/ 1507519 w 4739989"/>
              <a:gd name="connsiteY3" fmla="*/ 5289318 h 5289318"/>
              <a:gd name="connsiteX4" fmla="*/ 1 w 4739989"/>
              <a:gd name="connsiteY4" fmla="*/ 5273076 h 5289318"/>
              <a:gd name="connsiteX0" fmla="*/ 1 w 4739989"/>
              <a:gd name="connsiteY0" fmla="*/ 5311493 h 5327735"/>
              <a:gd name="connsiteX1" fmla="*/ 4730301 w 4739989"/>
              <a:gd name="connsiteY1" fmla="*/ 0 h 5327735"/>
              <a:gd name="connsiteX2" fmla="*/ 4739989 w 4739989"/>
              <a:gd name="connsiteY2" fmla="*/ 62670 h 5327735"/>
              <a:gd name="connsiteX3" fmla="*/ 1507519 w 4739989"/>
              <a:gd name="connsiteY3" fmla="*/ 5327735 h 5327735"/>
              <a:gd name="connsiteX4" fmla="*/ 1 w 4739989"/>
              <a:gd name="connsiteY4" fmla="*/ 5311493 h 53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9989" h="5327735">
                <a:moveTo>
                  <a:pt x="1" y="5311493"/>
                </a:moveTo>
                <a:lnTo>
                  <a:pt x="4730301" y="0"/>
                </a:lnTo>
                <a:lnTo>
                  <a:pt x="4739989" y="62670"/>
                </a:lnTo>
                <a:lnTo>
                  <a:pt x="1507519" y="5327735"/>
                </a:lnTo>
                <a:lnTo>
                  <a:pt x="1" y="5311493"/>
                </a:lnTo>
                <a:close/>
              </a:path>
            </a:pathLst>
          </a:custGeom>
          <a:solidFill>
            <a:srgbClr val="C9C9C9"/>
          </a:solidFill>
          <a:ln>
            <a:noFill/>
          </a:ln>
          <a:effectLst>
            <a:outerShdw blurRad="190500" dist="381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7" name="Parallelogram 5"/>
          <p:cNvSpPr/>
          <p:nvPr userDrawn="1"/>
        </p:nvSpPr>
        <p:spPr>
          <a:xfrm flipV="1">
            <a:off x="6257544" y="-901929"/>
            <a:ext cx="3781806" cy="7725293"/>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 fmla="*/ 0 w 3861380"/>
              <a:gd name="connsiteY0" fmla="*/ 3999910 h 3999910"/>
              <a:gd name="connsiteX1" fmla="*/ 475488 w 3861380"/>
              <a:gd name="connsiteY1" fmla="*/ 1092530 h 3999910"/>
              <a:gd name="connsiteX2" fmla="*/ 3861380 w 3861380"/>
              <a:gd name="connsiteY2" fmla="*/ 0 h 3999910"/>
              <a:gd name="connsiteX3" fmla="*/ 1426464 w 3861380"/>
              <a:gd name="connsiteY3" fmla="*/ 3999910 h 3999910"/>
              <a:gd name="connsiteX4" fmla="*/ 0 w 3861380"/>
              <a:gd name="connsiteY4" fmla="*/ 3999910 h 3999910"/>
              <a:gd name="connsiteX0" fmla="*/ 0 w 3861380"/>
              <a:gd name="connsiteY0" fmla="*/ 5270570 h 5270570"/>
              <a:gd name="connsiteX1" fmla="*/ 3278065 w 3861380"/>
              <a:gd name="connsiteY1" fmla="*/ 0 h 5270570"/>
              <a:gd name="connsiteX2" fmla="*/ 3861380 w 3861380"/>
              <a:gd name="connsiteY2" fmla="*/ 1270660 h 5270570"/>
              <a:gd name="connsiteX3" fmla="*/ 1426464 w 3861380"/>
              <a:gd name="connsiteY3" fmla="*/ 5270570 h 5270570"/>
              <a:gd name="connsiteX4" fmla="*/ 0 w 3861380"/>
              <a:gd name="connsiteY4" fmla="*/ 5270570 h 5270570"/>
              <a:gd name="connsiteX0" fmla="*/ 0 w 4336393"/>
              <a:gd name="connsiteY0" fmla="*/ 5270570 h 5270570"/>
              <a:gd name="connsiteX1" fmla="*/ 3278065 w 4336393"/>
              <a:gd name="connsiteY1" fmla="*/ 0 h 5270570"/>
              <a:gd name="connsiteX2" fmla="*/ 4336393 w 4336393"/>
              <a:gd name="connsiteY2" fmla="*/ 522515 h 5270570"/>
              <a:gd name="connsiteX3" fmla="*/ 1426464 w 4336393"/>
              <a:gd name="connsiteY3" fmla="*/ 5270570 h 5270570"/>
              <a:gd name="connsiteX4" fmla="*/ 0 w 4336393"/>
              <a:gd name="connsiteY4" fmla="*/ 5270570 h 5270570"/>
              <a:gd name="connsiteX0" fmla="*/ 0 w 4336393"/>
              <a:gd name="connsiteY0" fmla="*/ 5436824 h 5436824"/>
              <a:gd name="connsiteX1" fmla="*/ 3384943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36824 h 5436824"/>
              <a:gd name="connsiteX1" fmla="*/ 3373068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59203 h 5459203"/>
              <a:gd name="connsiteX1" fmla="*/ 3328809 w 4336393"/>
              <a:gd name="connsiteY1" fmla="*/ 0 h 5459203"/>
              <a:gd name="connsiteX2" fmla="*/ 4336393 w 4336393"/>
              <a:gd name="connsiteY2" fmla="*/ 711148 h 5459203"/>
              <a:gd name="connsiteX3" fmla="*/ 1426464 w 4336393"/>
              <a:gd name="connsiteY3" fmla="*/ 5459203 h 5459203"/>
              <a:gd name="connsiteX4" fmla="*/ 0 w 4336393"/>
              <a:gd name="connsiteY4" fmla="*/ 5459203 h 5459203"/>
              <a:gd name="connsiteX0" fmla="*/ 0 w 4181488"/>
              <a:gd name="connsiteY0" fmla="*/ 5459203 h 5459203"/>
              <a:gd name="connsiteX1" fmla="*/ 3328809 w 4181488"/>
              <a:gd name="connsiteY1" fmla="*/ 0 h 5459203"/>
              <a:gd name="connsiteX2" fmla="*/ 4181488 w 4181488"/>
              <a:gd name="connsiteY2" fmla="*/ 386662 h 5459203"/>
              <a:gd name="connsiteX3" fmla="*/ 1426464 w 4181488"/>
              <a:gd name="connsiteY3" fmla="*/ 5459203 h 5459203"/>
              <a:gd name="connsiteX4" fmla="*/ 0 w 4181488"/>
              <a:gd name="connsiteY4" fmla="*/ 5459203 h 5459203"/>
              <a:gd name="connsiteX0" fmla="*/ 0 w 4181488"/>
              <a:gd name="connsiteY0" fmla="*/ 5459203 h 5548717"/>
              <a:gd name="connsiteX1" fmla="*/ 3328809 w 4181488"/>
              <a:gd name="connsiteY1" fmla="*/ 0 h 5548717"/>
              <a:gd name="connsiteX2" fmla="*/ 4181488 w 4181488"/>
              <a:gd name="connsiteY2" fmla="*/ 386662 h 5548717"/>
              <a:gd name="connsiteX3" fmla="*/ 939619 w 4181488"/>
              <a:gd name="connsiteY3" fmla="*/ 5548717 h 5548717"/>
              <a:gd name="connsiteX4" fmla="*/ 0 w 4181488"/>
              <a:gd name="connsiteY4" fmla="*/ 5459203 h 5548717"/>
              <a:gd name="connsiteX0" fmla="*/ 0 w 4181488"/>
              <a:gd name="connsiteY0" fmla="*/ 5459203 h 5481583"/>
              <a:gd name="connsiteX1" fmla="*/ 3328809 w 4181488"/>
              <a:gd name="connsiteY1" fmla="*/ 0 h 5481583"/>
              <a:gd name="connsiteX2" fmla="*/ 4181488 w 4181488"/>
              <a:gd name="connsiteY2" fmla="*/ 386662 h 5481583"/>
              <a:gd name="connsiteX3" fmla="*/ 1083460 w 4181488"/>
              <a:gd name="connsiteY3" fmla="*/ 5481583 h 5481583"/>
              <a:gd name="connsiteX4" fmla="*/ 0 w 4181488"/>
              <a:gd name="connsiteY4" fmla="*/ 5459203 h 5481583"/>
              <a:gd name="connsiteX0" fmla="*/ 0 w 4181488"/>
              <a:gd name="connsiteY0" fmla="*/ 5515149 h 5537529"/>
              <a:gd name="connsiteX1" fmla="*/ 3317744 w 4181488"/>
              <a:gd name="connsiteY1" fmla="*/ 0 h 5537529"/>
              <a:gd name="connsiteX2" fmla="*/ 4181488 w 4181488"/>
              <a:gd name="connsiteY2" fmla="*/ 442608 h 5537529"/>
              <a:gd name="connsiteX3" fmla="*/ 1083460 w 4181488"/>
              <a:gd name="connsiteY3" fmla="*/ 5537529 h 5537529"/>
              <a:gd name="connsiteX4" fmla="*/ 0 w 4181488"/>
              <a:gd name="connsiteY4" fmla="*/ 5515149 h 5537529"/>
              <a:gd name="connsiteX0" fmla="*/ 0 w 4203618"/>
              <a:gd name="connsiteY0" fmla="*/ 5537528 h 5537529"/>
              <a:gd name="connsiteX1" fmla="*/ 3339874 w 4203618"/>
              <a:gd name="connsiteY1" fmla="*/ 0 h 5537529"/>
              <a:gd name="connsiteX2" fmla="*/ 4203618 w 4203618"/>
              <a:gd name="connsiteY2" fmla="*/ 442608 h 5537529"/>
              <a:gd name="connsiteX3" fmla="*/ 1105590 w 4203618"/>
              <a:gd name="connsiteY3" fmla="*/ 5537529 h 5537529"/>
              <a:gd name="connsiteX4" fmla="*/ 0 w 4203618"/>
              <a:gd name="connsiteY4" fmla="*/ 5537528 h 5537529"/>
              <a:gd name="connsiteX0" fmla="*/ 0 w 4038924"/>
              <a:gd name="connsiteY0" fmla="*/ 5537528 h 5537529"/>
              <a:gd name="connsiteX1" fmla="*/ 3175180 w 4038924"/>
              <a:gd name="connsiteY1" fmla="*/ 0 h 5537529"/>
              <a:gd name="connsiteX2" fmla="*/ 4038924 w 4038924"/>
              <a:gd name="connsiteY2" fmla="*/ 442608 h 5537529"/>
              <a:gd name="connsiteX3" fmla="*/ 940896 w 4038924"/>
              <a:gd name="connsiteY3" fmla="*/ 5537529 h 5537529"/>
              <a:gd name="connsiteX4" fmla="*/ 0 w 4038924"/>
              <a:gd name="connsiteY4" fmla="*/ 5537528 h 5537529"/>
              <a:gd name="connsiteX0" fmla="*/ 0 w 4038924"/>
              <a:gd name="connsiteY0" fmla="*/ 5492771 h 5492772"/>
              <a:gd name="connsiteX1" fmla="*/ 3375165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92771 h 5492772"/>
              <a:gd name="connsiteX1" fmla="*/ 3304583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59203 h 5459204"/>
              <a:gd name="connsiteX1" fmla="*/ 3328110 w 4038924"/>
              <a:gd name="connsiteY1" fmla="*/ 0 h 5459204"/>
              <a:gd name="connsiteX2" fmla="*/ 4038924 w 4038924"/>
              <a:gd name="connsiteY2" fmla="*/ 364283 h 5459204"/>
              <a:gd name="connsiteX3" fmla="*/ 940896 w 4038924"/>
              <a:gd name="connsiteY3" fmla="*/ 5459204 h 5459204"/>
              <a:gd name="connsiteX4" fmla="*/ 0 w 4038924"/>
              <a:gd name="connsiteY4" fmla="*/ 5459203 h 5459204"/>
              <a:gd name="connsiteX0" fmla="*/ 0 w 4038924"/>
              <a:gd name="connsiteY0" fmla="*/ 5459203 h 5459203"/>
              <a:gd name="connsiteX1" fmla="*/ 3328110 w 4038924"/>
              <a:gd name="connsiteY1" fmla="*/ 0 h 5459203"/>
              <a:gd name="connsiteX2" fmla="*/ 4038924 w 4038924"/>
              <a:gd name="connsiteY2" fmla="*/ 364283 h 5459203"/>
              <a:gd name="connsiteX3" fmla="*/ 1252301 w 4038924"/>
              <a:gd name="connsiteY3" fmla="*/ 5441255 h 5459203"/>
              <a:gd name="connsiteX4" fmla="*/ 0 w 4038924"/>
              <a:gd name="connsiteY4" fmla="*/ 5459203 h 5459203"/>
              <a:gd name="connsiteX0" fmla="*/ 0 w 3883221"/>
              <a:gd name="connsiteY0" fmla="*/ 5459203 h 5459203"/>
              <a:gd name="connsiteX1" fmla="*/ 3328110 w 3883221"/>
              <a:gd name="connsiteY1" fmla="*/ 0 h 5459203"/>
              <a:gd name="connsiteX2" fmla="*/ 3883221 w 3883221"/>
              <a:gd name="connsiteY2" fmla="*/ 364283 h 5459203"/>
              <a:gd name="connsiteX3" fmla="*/ 1252301 w 3883221"/>
              <a:gd name="connsiteY3" fmla="*/ 5441255 h 5459203"/>
              <a:gd name="connsiteX4" fmla="*/ 0 w 3883221"/>
              <a:gd name="connsiteY4" fmla="*/ 5459203 h 5459203"/>
              <a:gd name="connsiteX0" fmla="*/ 0 w 3883221"/>
              <a:gd name="connsiteY0" fmla="*/ 5459203 h 5459203"/>
              <a:gd name="connsiteX1" fmla="*/ 3328110 w 3883221"/>
              <a:gd name="connsiteY1" fmla="*/ 0 h 5459203"/>
              <a:gd name="connsiteX2" fmla="*/ 3883221 w 3883221"/>
              <a:gd name="connsiteY2" fmla="*/ 364283 h 5459203"/>
              <a:gd name="connsiteX3" fmla="*/ 1291227 w 3883221"/>
              <a:gd name="connsiteY3" fmla="*/ 5441256 h 5459203"/>
              <a:gd name="connsiteX4" fmla="*/ 0 w 3883221"/>
              <a:gd name="connsiteY4" fmla="*/ 5459203 h 5459203"/>
              <a:gd name="connsiteX0" fmla="*/ 0 w 3863758"/>
              <a:gd name="connsiteY0" fmla="*/ 5459203 h 5459203"/>
              <a:gd name="connsiteX1" fmla="*/ 3328110 w 3863758"/>
              <a:gd name="connsiteY1" fmla="*/ 0 h 5459203"/>
              <a:gd name="connsiteX2" fmla="*/ 3863758 w 3863758"/>
              <a:gd name="connsiteY2" fmla="*/ 400181 h 5459203"/>
              <a:gd name="connsiteX3" fmla="*/ 1291227 w 3863758"/>
              <a:gd name="connsiteY3" fmla="*/ 5441256 h 5459203"/>
              <a:gd name="connsiteX4" fmla="*/ 0 w 3863758"/>
              <a:gd name="connsiteY4" fmla="*/ 5459203 h 545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758" h="5459203">
                <a:moveTo>
                  <a:pt x="0" y="5459203"/>
                </a:moveTo>
                <a:lnTo>
                  <a:pt x="3328110" y="0"/>
                </a:lnTo>
                <a:lnTo>
                  <a:pt x="3863758" y="400181"/>
                </a:lnTo>
                <a:lnTo>
                  <a:pt x="1291227" y="5441256"/>
                </a:lnTo>
                <a:lnTo>
                  <a:pt x="0" y="5459203"/>
                </a:lnTo>
                <a:close/>
              </a:path>
            </a:pathLst>
          </a:custGeom>
          <a:solidFill>
            <a:srgbClr val="11A9D8"/>
          </a:solidFill>
          <a:ln>
            <a:noFill/>
          </a:ln>
          <a:effectLst>
            <a:outerShdw blurRad="304800" dist="381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5" name="Isosceles Triangle 6"/>
          <p:cNvSpPr/>
          <p:nvPr userDrawn="1"/>
        </p:nvSpPr>
        <p:spPr>
          <a:xfrm rot="11293373" flipH="1">
            <a:off x="7582192" y="-111287"/>
            <a:ext cx="1854575" cy="3766757"/>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 fmla="*/ 0 w 2373490"/>
              <a:gd name="connsiteY0" fmla="*/ 2948696 h 2948696"/>
              <a:gd name="connsiteX1" fmla="*/ 920973 w 2373490"/>
              <a:gd name="connsiteY1" fmla="*/ 0 h 2948696"/>
              <a:gd name="connsiteX2" fmla="*/ 2373490 w 2373490"/>
              <a:gd name="connsiteY2" fmla="*/ 2948696 h 2948696"/>
              <a:gd name="connsiteX3" fmla="*/ 0 w 2373490"/>
              <a:gd name="connsiteY3" fmla="*/ 2948696 h 2948696"/>
              <a:gd name="connsiteX0" fmla="*/ 0 w 1528411"/>
              <a:gd name="connsiteY0" fmla="*/ 2948696 h 2948696"/>
              <a:gd name="connsiteX1" fmla="*/ 920973 w 1528411"/>
              <a:gd name="connsiteY1" fmla="*/ 0 h 2948696"/>
              <a:gd name="connsiteX2" fmla="*/ 1528411 w 1528411"/>
              <a:gd name="connsiteY2" fmla="*/ 2746854 h 2948696"/>
              <a:gd name="connsiteX3" fmla="*/ 0 w 1528411"/>
              <a:gd name="connsiteY3" fmla="*/ 2948696 h 2948696"/>
              <a:gd name="connsiteX0" fmla="*/ 0 w 1306799"/>
              <a:gd name="connsiteY0" fmla="*/ 2948696 h 2948696"/>
              <a:gd name="connsiteX1" fmla="*/ 920973 w 1306799"/>
              <a:gd name="connsiteY1" fmla="*/ 0 h 2948696"/>
              <a:gd name="connsiteX2" fmla="*/ 1306799 w 1306799"/>
              <a:gd name="connsiteY2" fmla="*/ 2790877 h 2948696"/>
              <a:gd name="connsiteX3" fmla="*/ 0 w 1306799"/>
              <a:gd name="connsiteY3" fmla="*/ 2948696 h 2948696"/>
              <a:gd name="connsiteX0" fmla="*/ 0 w 1274528"/>
              <a:gd name="connsiteY0" fmla="*/ 2948696 h 2948696"/>
              <a:gd name="connsiteX1" fmla="*/ 920973 w 1274528"/>
              <a:gd name="connsiteY1" fmla="*/ 0 h 2948696"/>
              <a:gd name="connsiteX2" fmla="*/ 1274528 w 1274528"/>
              <a:gd name="connsiteY2" fmla="*/ 2567566 h 2948696"/>
              <a:gd name="connsiteX3" fmla="*/ 0 w 1274528"/>
              <a:gd name="connsiteY3" fmla="*/ 2948696 h 2948696"/>
              <a:gd name="connsiteX0" fmla="*/ 0 w 1269841"/>
              <a:gd name="connsiteY0" fmla="*/ 2948696 h 2948696"/>
              <a:gd name="connsiteX1" fmla="*/ 920973 w 1269841"/>
              <a:gd name="connsiteY1" fmla="*/ 0 h 2948696"/>
              <a:gd name="connsiteX2" fmla="*/ 1269841 w 1269841"/>
              <a:gd name="connsiteY2" fmla="*/ 2784219 h 2948696"/>
              <a:gd name="connsiteX3" fmla="*/ 0 w 1269841"/>
              <a:gd name="connsiteY3" fmla="*/ 2948696 h 2948696"/>
              <a:gd name="connsiteX0" fmla="*/ 0 w 1269841"/>
              <a:gd name="connsiteY0" fmla="*/ 2941902 h 2941902"/>
              <a:gd name="connsiteX1" fmla="*/ 873960 w 1269841"/>
              <a:gd name="connsiteY1" fmla="*/ 0 h 2941902"/>
              <a:gd name="connsiteX2" fmla="*/ 1269841 w 1269841"/>
              <a:gd name="connsiteY2" fmla="*/ 2777425 h 2941902"/>
              <a:gd name="connsiteX3" fmla="*/ 0 w 1269841"/>
              <a:gd name="connsiteY3" fmla="*/ 2941902 h 2941902"/>
              <a:gd name="connsiteX0" fmla="*/ 0 w 1269841"/>
              <a:gd name="connsiteY0" fmla="*/ 2873081 h 2873081"/>
              <a:gd name="connsiteX1" fmla="*/ 895903 w 1269841"/>
              <a:gd name="connsiteY1" fmla="*/ 0 h 2873081"/>
              <a:gd name="connsiteX2" fmla="*/ 1269841 w 1269841"/>
              <a:gd name="connsiteY2" fmla="*/ 2708604 h 2873081"/>
              <a:gd name="connsiteX3" fmla="*/ 0 w 1269841"/>
              <a:gd name="connsiteY3" fmla="*/ 2873081 h 2873081"/>
              <a:gd name="connsiteX0" fmla="*/ 0 w 1310768"/>
              <a:gd name="connsiteY0" fmla="*/ 2965950 h 2965950"/>
              <a:gd name="connsiteX1" fmla="*/ 936830 w 1310768"/>
              <a:gd name="connsiteY1" fmla="*/ 0 h 2965950"/>
              <a:gd name="connsiteX2" fmla="*/ 1310768 w 1310768"/>
              <a:gd name="connsiteY2" fmla="*/ 2708604 h 2965950"/>
              <a:gd name="connsiteX3" fmla="*/ 0 w 1310768"/>
              <a:gd name="connsiteY3" fmla="*/ 2965950 h 2965950"/>
              <a:gd name="connsiteX0" fmla="*/ 0 w 1319999"/>
              <a:gd name="connsiteY0" fmla="*/ 2965950 h 2965950"/>
              <a:gd name="connsiteX1" fmla="*/ 936830 w 1319999"/>
              <a:gd name="connsiteY1" fmla="*/ 0 h 2965950"/>
              <a:gd name="connsiteX2" fmla="*/ 1319999 w 1319999"/>
              <a:gd name="connsiteY2" fmla="*/ 2772486 h 2965950"/>
              <a:gd name="connsiteX3" fmla="*/ 0 w 1319999"/>
              <a:gd name="connsiteY3" fmla="*/ 2965950 h 2965950"/>
              <a:gd name="connsiteX0" fmla="*/ 0 w 1335138"/>
              <a:gd name="connsiteY0" fmla="*/ 2965950 h 2965950"/>
              <a:gd name="connsiteX1" fmla="*/ 936830 w 1335138"/>
              <a:gd name="connsiteY1" fmla="*/ 0 h 2965950"/>
              <a:gd name="connsiteX2" fmla="*/ 1335138 w 1335138"/>
              <a:gd name="connsiteY2" fmla="*/ 2726820 h 2965950"/>
              <a:gd name="connsiteX3" fmla="*/ 0 w 1335138"/>
              <a:gd name="connsiteY3" fmla="*/ 2965950 h 2965950"/>
              <a:gd name="connsiteX0" fmla="*/ 0 w 1350401"/>
              <a:gd name="connsiteY0" fmla="*/ 2965950 h 2965950"/>
              <a:gd name="connsiteX1" fmla="*/ 936830 w 1350401"/>
              <a:gd name="connsiteY1" fmla="*/ 0 h 2965950"/>
              <a:gd name="connsiteX2" fmla="*/ 1350401 w 1350401"/>
              <a:gd name="connsiteY2" fmla="*/ 2757223 h 2965950"/>
              <a:gd name="connsiteX3" fmla="*/ 0 w 1350401"/>
              <a:gd name="connsiteY3" fmla="*/ 2965950 h 2965950"/>
              <a:gd name="connsiteX0" fmla="*/ 0 w 2530956"/>
              <a:gd name="connsiteY0" fmla="*/ 2965950 h 2965950"/>
              <a:gd name="connsiteX1" fmla="*/ 936830 w 2530956"/>
              <a:gd name="connsiteY1" fmla="*/ 0 h 2965950"/>
              <a:gd name="connsiteX2" fmla="*/ 2530956 w 2530956"/>
              <a:gd name="connsiteY2" fmla="*/ 2706608 h 2965950"/>
              <a:gd name="connsiteX3" fmla="*/ 0 w 2530956"/>
              <a:gd name="connsiteY3" fmla="*/ 2965950 h 2965950"/>
              <a:gd name="connsiteX0" fmla="*/ 0 w 2255401"/>
              <a:gd name="connsiteY0" fmla="*/ 3046116 h 3046116"/>
              <a:gd name="connsiteX1" fmla="*/ 661275 w 2255401"/>
              <a:gd name="connsiteY1" fmla="*/ 0 h 3046116"/>
              <a:gd name="connsiteX2" fmla="*/ 2255401 w 2255401"/>
              <a:gd name="connsiteY2" fmla="*/ 2706608 h 3046116"/>
              <a:gd name="connsiteX3" fmla="*/ 0 w 2255401"/>
              <a:gd name="connsiteY3" fmla="*/ 3046116 h 3046116"/>
              <a:gd name="connsiteX0" fmla="*/ 569215 w 2824616"/>
              <a:gd name="connsiteY0" fmla="*/ 3756200 h 3756200"/>
              <a:gd name="connsiteX1" fmla="*/ 0 w 2824616"/>
              <a:gd name="connsiteY1" fmla="*/ 0 h 3756200"/>
              <a:gd name="connsiteX2" fmla="*/ 2824616 w 2824616"/>
              <a:gd name="connsiteY2" fmla="*/ 3416692 h 3756200"/>
              <a:gd name="connsiteX3" fmla="*/ 569215 w 2824616"/>
              <a:gd name="connsiteY3" fmla="*/ 3756200 h 3756200"/>
              <a:gd name="connsiteX0" fmla="*/ 555764 w 2824616"/>
              <a:gd name="connsiteY0" fmla="*/ 3746145 h 3746145"/>
              <a:gd name="connsiteX1" fmla="*/ 0 w 2824616"/>
              <a:gd name="connsiteY1" fmla="*/ 0 h 3746145"/>
              <a:gd name="connsiteX2" fmla="*/ 2824616 w 2824616"/>
              <a:gd name="connsiteY2" fmla="*/ 3416692 h 3746145"/>
              <a:gd name="connsiteX3" fmla="*/ 555764 w 2824616"/>
              <a:gd name="connsiteY3" fmla="*/ 3746145 h 3746145"/>
              <a:gd name="connsiteX0" fmla="*/ 4288198 w 4288198"/>
              <a:gd name="connsiteY0" fmla="*/ 3170775 h 3416692"/>
              <a:gd name="connsiteX1" fmla="*/ 0 w 4288198"/>
              <a:gd name="connsiteY1" fmla="*/ 0 h 3416692"/>
              <a:gd name="connsiteX2" fmla="*/ 2824616 w 4288198"/>
              <a:gd name="connsiteY2" fmla="*/ 3416692 h 3416692"/>
              <a:gd name="connsiteX3" fmla="*/ 4288198 w 4288198"/>
              <a:gd name="connsiteY3" fmla="*/ 3170775 h 3416692"/>
              <a:gd name="connsiteX0" fmla="*/ 4288198 w 4288198"/>
              <a:gd name="connsiteY0" fmla="*/ 3170775 h 3442440"/>
              <a:gd name="connsiteX1" fmla="*/ 0 w 4288198"/>
              <a:gd name="connsiteY1" fmla="*/ 0 h 3442440"/>
              <a:gd name="connsiteX2" fmla="*/ 2480375 w 4288198"/>
              <a:gd name="connsiteY2" fmla="*/ 3442440 h 3442440"/>
              <a:gd name="connsiteX3" fmla="*/ 4288198 w 4288198"/>
              <a:gd name="connsiteY3" fmla="*/ 3170775 h 3442440"/>
              <a:gd name="connsiteX0" fmla="*/ 1807823 w 1807823"/>
              <a:gd name="connsiteY0" fmla="*/ 3111470 h 3383135"/>
              <a:gd name="connsiteX1" fmla="*/ 1343776 w 1807823"/>
              <a:gd name="connsiteY1" fmla="*/ 0 h 3383135"/>
              <a:gd name="connsiteX2" fmla="*/ 0 w 1807823"/>
              <a:gd name="connsiteY2" fmla="*/ 3383135 h 3383135"/>
              <a:gd name="connsiteX3" fmla="*/ 1807823 w 1807823"/>
              <a:gd name="connsiteY3" fmla="*/ 3111470 h 3383135"/>
              <a:gd name="connsiteX0" fmla="*/ 1885767 w 1885767"/>
              <a:gd name="connsiteY0" fmla="*/ 3650692 h 3650692"/>
              <a:gd name="connsiteX1" fmla="*/ 1343776 w 1885767"/>
              <a:gd name="connsiteY1" fmla="*/ 0 h 3650692"/>
              <a:gd name="connsiteX2" fmla="*/ 0 w 1885767"/>
              <a:gd name="connsiteY2" fmla="*/ 3383135 h 3650692"/>
              <a:gd name="connsiteX3" fmla="*/ 1885767 w 1885767"/>
              <a:gd name="connsiteY3" fmla="*/ 3650692 h 3650692"/>
              <a:gd name="connsiteX0" fmla="*/ 1885767 w 2337764"/>
              <a:gd name="connsiteY0" fmla="*/ 2864855 h 2864855"/>
              <a:gd name="connsiteX1" fmla="*/ 2337764 w 2337764"/>
              <a:gd name="connsiteY1" fmla="*/ 0 h 2864855"/>
              <a:gd name="connsiteX2" fmla="*/ 0 w 2337764"/>
              <a:gd name="connsiteY2" fmla="*/ 2597298 h 2864855"/>
              <a:gd name="connsiteX3" fmla="*/ 1885767 w 2337764"/>
              <a:gd name="connsiteY3" fmla="*/ 2864855 h 2864855"/>
              <a:gd name="connsiteX0" fmla="*/ 1885767 w 2300898"/>
              <a:gd name="connsiteY0" fmla="*/ 2785978 h 2785978"/>
              <a:gd name="connsiteX1" fmla="*/ 2300898 w 2300898"/>
              <a:gd name="connsiteY1" fmla="*/ 0 h 2785978"/>
              <a:gd name="connsiteX2" fmla="*/ 0 w 2300898"/>
              <a:gd name="connsiteY2" fmla="*/ 2518421 h 2785978"/>
              <a:gd name="connsiteX3" fmla="*/ 1885767 w 2300898"/>
              <a:gd name="connsiteY3" fmla="*/ 2785978 h 2785978"/>
              <a:gd name="connsiteX0" fmla="*/ 1885767 w 2369751"/>
              <a:gd name="connsiteY0" fmla="*/ 3160382 h 3160382"/>
              <a:gd name="connsiteX1" fmla="*/ 2369751 w 2369751"/>
              <a:gd name="connsiteY1" fmla="*/ 0 h 3160382"/>
              <a:gd name="connsiteX2" fmla="*/ 0 w 2369751"/>
              <a:gd name="connsiteY2" fmla="*/ 2892825 h 3160382"/>
              <a:gd name="connsiteX3" fmla="*/ 1885767 w 2369751"/>
              <a:gd name="connsiteY3" fmla="*/ 3160382 h 3160382"/>
              <a:gd name="connsiteX0" fmla="*/ 1744354 w 2228338"/>
              <a:gd name="connsiteY0" fmla="*/ 3160382 h 3160382"/>
              <a:gd name="connsiteX1" fmla="*/ 2228338 w 2228338"/>
              <a:gd name="connsiteY1" fmla="*/ 0 h 3160382"/>
              <a:gd name="connsiteX2" fmla="*/ 0 w 2228338"/>
              <a:gd name="connsiteY2" fmla="*/ 2911986 h 3160382"/>
              <a:gd name="connsiteX3" fmla="*/ 1744354 w 2228338"/>
              <a:gd name="connsiteY3" fmla="*/ 3160382 h 3160382"/>
              <a:gd name="connsiteX0" fmla="*/ 1744354 w 2178178"/>
              <a:gd name="connsiteY0" fmla="*/ 2834917 h 2834917"/>
              <a:gd name="connsiteX1" fmla="*/ 2178178 w 2178178"/>
              <a:gd name="connsiteY1" fmla="*/ 0 h 2834917"/>
              <a:gd name="connsiteX2" fmla="*/ 0 w 2178178"/>
              <a:gd name="connsiteY2" fmla="*/ 2586521 h 2834917"/>
              <a:gd name="connsiteX3" fmla="*/ 1744354 w 2178178"/>
              <a:gd name="connsiteY3" fmla="*/ 2834917 h 2834917"/>
              <a:gd name="connsiteX0" fmla="*/ 1744354 w 2191183"/>
              <a:gd name="connsiteY0" fmla="*/ 2919296 h 2919296"/>
              <a:gd name="connsiteX1" fmla="*/ 2191183 w 2191183"/>
              <a:gd name="connsiteY1" fmla="*/ 0 h 2919296"/>
              <a:gd name="connsiteX2" fmla="*/ 0 w 2191183"/>
              <a:gd name="connsiteY2" fmla="*/ 2670900 h 2919296"/>
              <a:gd name="connsiteX3" fmla="*/ 1744354 w 2191183"/>
              <a:gd name="connsiteY3" fmla="*/ 2919296 h 2919296"/>
              <a:gd name="connsiteX0" fmla="*/ 1731500 w 2178329"/>
              <a:gd name="connsiteY0" fmla="*/ 2919296 h 2919296"/>
              <a:gd name="connsiteX1" fmla="*/ 2178329 w 2178329"/>
              <a:gd name="connsiteY1" fmla="*/ 0 h 2919296"/>
              <a:gd name="connsiteX2" fmla="*/ 1 w 2178329"/>
              <a:gd name="connsiteY2" fmla="*/ 2672642 h 2919296"/>
              <a:gd name="connsiteX3" fmla="*/ 1731500 w 2178329"/>
              <a:gd name="connsiteY3" fmla="*/ 2919296 h 2919296"/>
              <a:gd name="connsiteX0" fmla="*/ 1422155 w 1868984"/>
              <a:gd name="connsiteY0" fmla="*/ 2919296 h 2919296"/>
              <a:gd name="connsiteX1" fmla="*/ 1868984 w 1868984"/>
              <a:gd name="connsiteY1" fmla="*/ 0 h 2919296"/>
              <a:gd name="connsiteX2" fmla="*/ 0 w 1868984"/>
              <a:gd name="connsiteY2" fmla="*/ 2714558 h 2919296"/>
              <a:gd name="connsiteX3" fmla="*/ 1422155 w 1868984"/>
              <a:gd name="connsiteY3" fmla="*/ 2919296 h 2919296"/>
              <a:gd name="connsiteX0" fmla="*/ 1422155 w 1883647"/>
              <a:gd name="connsiteY0" fmla="*/ 2877827 h 2877827"/>
              <a:gd name="connsiteX1" fmla="*/ 1883647 w 1883647"/>
              <a:gd name="connsiteY1" fmla="*/ 0 h 2877827"/>
              <a:gd name="connsiteX2" fmla="*/ 0 w 1883647"/>
              <a:gd name="connsiteY2" fmla="*/ 2673089 h 2877827"/>
              <a:gd name="connsiteX3" fmla="*/ 1422155 w 1883647"/>
              <a:gd name="connsiteY3" fmla="*/ 2877827 h 2877827"/>
              <a:gd name="connsiteX0" fmla="*/ 1516036 w 1977528"/>
              <a:gd name="connsiteY0" fmla="*/ 2877827 h 2877827"/>
              <a:gd name="connsiteX1" fmla="*/ 1977528 w 1977528"/>
              <a:gd name="connsiteY1" fmla="*/ 0 h 2877827"/>
              <a:gd name="connsiteX2" fmla="*/ 0 w 1977528"/>
              <a:gd name="connsiteY2" fmla="*/ 2729659 h 2877827"/>
              <a:gd name="connsiteX3" fmla="*/ 1516036 w 1977528"/>
              <a:gd name="connsiteY3" fmla="*/ 2877827 h 2877827"/>
              <a:gd name="connsiteX0" fmla="*/ 1516036 w 2003875"/>
              <a:gd name="connsiteY0" fmla="*/ 2891677 h 2891677"/>
              <a:gd name="connsiteX1" fmla="*/ 2003875 w 2003875"/>
              <a:gd name="connsiteY1" fmla="*/ 0 h 2891677"/>
              <a:gd name="connsiteX2" fmla="*/ 0 w 2003875"/>
              <a:gd name="connsiteY2" fmla="*/ 2743509 h 2891677"/>
              <a:gd name="connsiteX3" fmla="*/ 1516036 w 2003875"/>
              <a:gd name="connsiteY3" fmla="*/ 2891677 h 2891677"/>
              <a:gd name="connsiteX0" fmla="*/ 1516036 w 2028560"/>
              <a:gd name="connsiteY0" fmla="*/ 2897431 h 2897431"/>
              <a:gd name="connsiteX1" fmla="*/ 2028560 w 2028560"/>
              <a:gd name="connsiteY1" fmla="*/ 0 h 2897431"/>
              <a:gd name="connsiteX2" fmla="*/ 0 w 2028560"/>
              <a:gd name="connsiteY2" fmla="*/ 2749263 h 2897431"/>
              <a:gd name="connsiteX3" fmla="*/ 1516036 w 2028560"/>
              <a:gd name="connsiteY3" fmla="*/ 2897431 h 2897431"/>
            </a:gdLst>
            <a:ahLst/>
            <a:cxnLst>
              <a:cxn ang="0">
                <a:pos x="connsiteX0" y="connsiteY0"/>
              </a:cxn>
              <a:cxn ang="0">
                <a:pos x="connsiteX1" y="connsiteY1"/>
              </a:cxn>
              <a:cxn ang="0">
                <a:pos x="connsiteX2" y="connsiteY2"/>
              </a:cxn>
              <a:cxn ang="0">
                <a:pos x="connsiteX3" y="connsiteY3"/>
              </a:cxn>
            </a:cxnLst>
            <a:rect l="l" t="t" r="r" b="b"/>
            <a:pathLst>
              <a:path w="2028560" h="2897431">
                <a:moveTo>
                  <a:pt x="1516036" y="2897431"/>
                </a:moveTo>
                <a:lnTo>
                  <a:pt x="2028560" y="0"/>
                </a:lnTo>
                <a:lnTo>
                  <a:pt x="0" y="2749263"/>
                </a:lnTo>
                <a:lnTo>
                  <a:pt x="1516036" y="2897431"/>
                </a:lnTo>
                <a:close/>
              </a:path>
            </a:pathLst>
          </a:custGeom>
          <a:solidFill>
            <a:schemeClr val="bg1">
              <a:lumMod val="95000"/>
            </a:schemeClr>
          </a:solidFill>
          <a:ln>
            <a:noFill/>
          </a:ln>
          <a:effectLst>
            <a:outerShdw blurRad="381000" dist="381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600" y="-1346199"/>
            <a:ext cx="10972800" cy="1327508"/>
          </a:xfrm>
          <a:prstGeom prst="rect">
            <a:avLst/>
          </a:prstGeom>
        </p:spPr>
      </p:pic>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69" y="6883250"/>
            <a:ext cx="10972800" cy="1327508"/>
          </a:xfrm>
          <a:prstGeom prst="rect">
            <a:avLst/>
          </a:prstGeom>
        </p:spPr>
      </p:pic>
      <p:sp>
        <p:nvSpPr>
          <p:cNvPr id="8" name="Text Placeholder 23"/>
          <p:cNvSpPr>
            <a:spLocks noGrp="1"/>
          </p:cNvSpPr>
          <p:nvPr>
            <p:ph type="body" sz="quarter" idx="44" hasCustomPrompt="1"/>
          </p:nvPr>
        </p:nvSpPr>
        <p:spPr>
          <a:xfrm>
            <a:off x="473968" y="1484784"/>
            <a:ext cx="3810000" cy="477039"/>
          </a:xfrm>
          <a:prstGeom prst="rect">
            <a:avLst/>
          </a:prstGeom>
          <a:noFill/>
        </p:spPr>
        <p:txBody>
          <a:bodyPr lIns="85293" tIns="42646" rIns="85293" bIns="42646">
            <a:noAutofit/>
          </a:bodyPr>
          <a:lstStyle>
            <a:lvl1pPr marL="0" indent="0" algn="l">
              <a:spcBef>
                <a:spcPts val="0"/>
              </a:spcBef>
              <a:buNone/>
              <a:defRPr sz="2800" b="0" spc="-100" baseline="0">
                <a:solidFill>
                  <a:srgbClr val="11A9D8"/>
                </a:solidFill>
                <a:effectLst/>
                <a:latin typeface="Lucida Console" panose="020B0609040504020204" pitchFamily="49" charset="0"/>
                <a:ea typeface="Roboto"/>
                <a:cs typeface="Lucida Console" panose="020B0609040504020204" pitchFamily="49" charset="0"/>
              </a:defRPr>
            </a:lvl1pPr>
          </a:lstStyle>
          <a:p>
            <a:pPr lvl="0"/>
            <a:r>
              <a:rPr lang="en-US" dirty="0"/>
              <a:t>OUR MISSION</a:t>
            </a:r>
          </a:p>
        </p:txBody>
      </p:sp>
      <p:cxnSp>
        <p:nvCxnSpPr>
          <p:cNvPr id="9" name="Straight Connector 8"/>
          <p:cNvCxnSpPr/>
          <p:nvPr userDrawn="1"/>
        </p:nvCxnSpPr>
        <p:spPr>
          <a:xfrm flipH="1">
            <a:off x="565425" y="1960624"/>
            <a:ext cx="3718543"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410837650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00"/>
                                        <p:tgtEl>
                                          <p:spTgt spid="5"/>
                                        </p:tgtEl>
                                      </p:cBhvr>
                                    </p:animEffect>
                                  </p:childTnLst>
                                </p:cTn>
                              </p:par>
                              <p:par>
                                <p:cTn id="8" presetID="22" presetClass="entr" presetSubtype="4"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1" fill="hold" grpId="0" nodeType="withEffect">
                                  <p:stCondLst>
                                    <p:cond delay="100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750"/>
                                        <p:tgtEl>
                                          <p:spTgt spid="22"/>
                                        </p:tgtEl>
                                      </p:cBhvr>
                                    </p:animEffect>
                                  </p:childTnLst>
                                </p:cTn>
                              </p:par>
                            </p:childTnLst>
                          </p:cTn>
                        </p:par>
                        <p:par>
                          <p:cTn id="14" fill="hold">
                            <p:stCondLst>
                              <p:cond delay="1750"/>
                            </p:stCondLst>
                            <p:childTnLst>
                              <p:par>
                                <p:cTn id="15" presetID="22" presetClass="entr" presetSubtype="8" fill="hold" nodeType="afterEffect">
                                  <p:stCondLst>
                                    <p:cond delay="75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3000"/>
                            </p:stCondLst>
                            <p:childTnLst>
                              <p:par>
                                <p:cTn id="19" presetID="22" presetClass="entr" presetSubtype="4" fill="hold" grpId="0" nodeType="afterEffect">
                                  <p:stCondLst>
                                    <p:cond delay="25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down)">
                                      <p:cBhvr>
                                        <p:cTn id="21"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 grpId="0" animBg="1"/>
      <p:bldP spid="5" grpId="0" animBg="1"/>
      <p:bldP spid="8" grpId="0" build="p">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000"/>
                        <p:tgtEl>
                          <p:spTgt spid="8"/>
                        </p:tgtEl>
                      </p:cBhvr>
                    </p:animEffect>
                  </p:childTnLst>
                </p:cTn>
              </p:par>
            </p:tnLst>
          </p:tmpl>
          <p:tmpl lvl="1">
            <p:tnLst>
              <p:par>
                <p:cTn presetID="22" presetClass="entr" presetSubtype="4"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down)">
                      <p:cBhvr>
                        <p:cTn dur="750"/>
                        <p:tgtEl>
                          <p:spTgt spid="8"/>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umn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952" y="-10603"/>
            <a:ext cx="6847451" cy="3193280"/>
          </a:xfrm>
          <a:custGeom>
            <a:avLst/>
            <a:gdLst>
              <a:gd name="connsiteX0" fmla="*/ 0 w 6775704"/>
              <a:gd name="connsiteY0" fmla="*/ 0 h 2514600"/>
              <a:gd name="connsiteX1" fmla="*/ 6775704 w 6775704"/>
              <a:gd name="connsiteY1" fmla="*/ 0 h 2514600"/>
              <a:gd name="connsiteX2" fmla="*/ 6775704 w 6775704"/>
              <a:gd name="connsiteY2" fmla="*/ 2514600 h 2514600"/>
              <a:gd name="connsiteX3" fmla="*/ 0 w 6775704"/>
              <a:gd name="connsiteY3" fmla="*/ 2514600 h 2514600"/>
              <a:gd name="connsiteX4" fmla="*/ 0 w 6775704"/>
              <a:gd name="connsiteY4" fmla="*/ 0 h 2514600"/>
              <a:gd name="connsiteX0" fmla="*/ 0 w 6775704"/>
              <a:gd name="connsiteY0" fmla="*/ 0 h 2514600"/>
              <a:gd name="connsiteX1" fmla="*/ 6775704 w 6775704"/>
              <a:gd name="connsiteY1" fmla="*/ 0 h 2514600"/>
              <a:gd name="connsiteX2" fmla="*/ 6775704 w 6775704"/>
              <a:gd name="connsiteY2" fmla="*/ 2514600 h 2514600"/>
              <a:gd name="connsiteX3" fmla="*/ 10633 w 6775704"/>
              <a:gd name="connsiteY3" fmla="*/ 2004237 h 2514600"/>
              <a:gd name="connsiteX4" fmla="*/ 0 w 6775704"/>
              <a:gd name="connsiteY4" fmla="*/ 0 h 2514600"/>
              <a:gd name="connsiteX0" fmla="*/ 0 w 6775704"/>
              <a:gd name="connsiteY0" fmla="*/ 0 h 2387009"/>
              <a:gd name="connsiteX1" fmla="*/ 6775704 w 6775704"/>
              <a:gd name="connsiteY1" fmla="*/ 0 h 2387009"/>
              <a:gd name="connsiteX2" fmla="*/ 2256867 w 6775704"/>
              <a:gd name="connsiteY2" fmla="*/ 2387009 h 2387009"/>
              <a:gd name="connsiteX3" fmla="*/ 10633 w 6775704"/>
              <a:gd name="connsiteY3" fmla="*/ 2004237 h 2387009"/>
              <a:gd name="connsiteX4" fmla="*/ 0 w 6775704"/>
              <a:gd name="connsiteY4" fmla="*/ 0 h 2387009"/>
              <a:gd name="connsiteX0" fmla="*/ 0 w 6839499"/>
              <a:gd name="connsiteY0" fmla="*/ 0 h 2387009"/>
              <a:gd name="connsiteX1" fmla="*/ 6839499 w 6839499"/>
              <a:gd name="connsiteY1" fmla="*/ 0 h 2387009"/>
              <a:gd name="connsiteX2" fmla="*/ 2256867 w 6839499"/>
              <a:gd name="connsiteY2" fmla="*/ 2387009 h 2387009"/>
              <a:gd name="connsiteX3" fmla="*/ 10633 w 6839499"/>
              <a:gd name="connsiteY3" fmla="*/ 2004237 h 2387009"/>
              <a:gd name="connsiteX4" fmla="*/ 0 w 6839499"/>
              <a:gd name="connsiteY4" fmla="*/ 0 h 2387009"/>
              <a:gd name="connsiteX0" fmla="*/ 1023 w 6840522"/>
              <a:gd name="connsiteY0" fmla="*/ 0 h 2387009"/>
              <a:gd name="connsiteX1" fmla="*/ 6840522 w 6840522"/>
              <a:gd name="connsiteY1" fmla="*/ 0 h 2387009"/>
              <a:gd name="connsiteX2" fmla="*/ 2257890 w 6840522"/>
              <a:gd name="connsiteY2" fmla="*/ 2387009 h 2387009"/>
              <a:gd name="connsiteX3" fmla="*/ 1023 w 6840522"/>
              <a:gd name="connsiteY3" fmla="*/ 1982972 h 2387009"/>
              <a:gd name="connsiteX4" fmla="*/ 1023 w 6840522"/>
              <a:gd name="connsiteY4" fmla="*/ 0 h 2387009"/>
              <a:gd name="connsiteX0" fmla="*/ 1023 w 6840522"/>
              <a:gd name="connsiteY0" fmla="*/ 0 h 2387009"/>
              <a:gd name="connsiteX1" fmla="*/ 6840522 w 6840522"/>
              <a:gd name="connsiteY1" fmla="*/ 0 h 2387009"/>
              <a:gd name="connsiteX2" fmla="*/ 2257890 w 6840522"/>
              <a:gd name="connsiteY2" fmla="*/ 2387009 h 2387009"/>
              <a:gd name="connsiteX3" fmla="*/ 1023 w 6840522"/>
              <a:gd name="connsiteY3" fmla="*/ 1993605 h 2387009"/>
              <a:gd name="connsiteX4" fmla="*/ 1023 w 6840522"/>
              <a:gd name="connsiteY4" fmla="*/ 0 h 2387009"/>
              <a:gd name="connsiteX0" fmla="*/ 11103 w 6850602"/>
              <a:gd name="connsiteY0" fmla="*/ 0 h 2387009"/>
              <a:gd name="connsiteX1" fmla="*/ 6850602 w 6850602"/>
              <a:gd name="connsiteY1" fmla="*/ 0 h 2387009"/>
              <a:gd name="connsiteX2" fmla="*/ 2267970 w 6850602"/>
              <a:gd name="connsiteY2" fmla="*/ 2387009 h 2387009"/>
              <a:gd name="connsiteX3" fmla="*/ 471 w 6850602"/>
              <a:gd name="connsiteY3" fmla="*/ 1982972 h 2387009"/>
              <a:gd name="connsiteX4" fmla="*/ 11103 w 6850602"/>
              <a:gd name="connsiteY4" fmla="*/ 0 h 2387009"/>
              <a:gd name="connsiteX0" fmla="*/ 3469 w 6842968"/>
              <a:gd name="connsiteY0" fmla="*/ 0 h 2387009"/>
              <a:gd name="connsiteX1" fmla="*/ 6842968 w 6842968"/>
              <a:gd name="connsiteY1" fmla="*/ 0 h 2387009"/>
              <a:gd name="connsiteX2" fmla="*/ 2260336 w 6842968"/>
              <a:gd name="connsiteY2" fmla="*/ 2387009 h 2387009"/>
              <a:gd name="connsiteX3" fmla="*/ 788 w 6842968"/>
              <a:gd name="connsiteY3" fmla="*/ 1982972 h 2387009"/>
              <a:gd name="connsiteX4" fmla="*/ 3469 w 6842968"/>
              <a:gd name="connsiteY4" fmla="*/ 0 h 2387009"/>
              <a:gd name="connsiteX0" fmla="*/ 0 w 6839499"/>
              <a:gd name="connsiteY0" fmla="*/ 0 h 2387009"/>
              <a:gd name="connsiteX1" fmla="*/ 6839499 w 6839499"/>
              <a:gd name="connsiteY1" fmla="*/ 0 h 2387009"/>
              <a:gd name="connsiteX2" fmla="*/ 2256867 w 6839499"/>
              <a:gd name="connsiteY2" fmla="*/ 2387009 h 2387009"/>
              <a:gd name="connsiteX3" fmla="*/ 13221 w 6839499"/>
              <a:gd name="connsiteY3" fmla="*/ 1998875 h 2387009"/>
              <a:gd name="connsiteX4" fmla="*/ 0 w 6839499"/>
              <a:gd name="connsiteY4" fmla="*/ 0 h 2387009"/>
              <a:gd name="connsiteX0" fmla="*/ 0 w 6839499"/>
              <a:gd name="connsiteY0" fmla="*/ 0 h 2387009"/>
              <a:gd name="connsiteX1" fmla="*/ 6839499 w 6839499"/>
              <a:gd name="connsiteY1" fmla="*/ 0 h 2387009"/>
              <a:gd name="connsiteX2" fmla="*/ 2256867 w 6839499"/>
              <a:gd name="connsiteY2" fmla="*/ 2387009 h 2387009"/>
              <a:gd name="connsiteX3" fmla="*/ 13221 w 6839499"/>
              <a:gd name="connsiteY3" fmla="*/ 1982972 h 2387009"/>
              <a:gd name="connsiteX4" fmla="*/ 0 w 6839499"/>
              <a:gd name="connsiteY4" fmla="*/ 0 h 2387009"/>
              <a:gd name="connsiteX0" fmla="*/ 0 w 6839499"/>
              <a:gd name="connsiteY0" fmla="*/ 0 h 2387009"/>
              <a:gd name="connsiteX1" fmla="*/ 6839499 w 6839499"/>
              <a:gd name="connsiteY1" fmla="*/ 0 h 2387009"/>
              <a:gd name="connsiteX2" fmla="*/ 2256867 w 6839499"/>
              <a:gd name="connsiteY2" fmla="*/ 2387009 h 2387009"/>
              <a:gd name="connsiteX3" fmla="*/ 21172 w 6839499"/>
              <a:gd name="connsiteY3" fmla="*/ 1990923 h 2387009"/>
              <a:gd name="connsiteX4" fmla="*/ 0 w 6839499"/>
              <a:gd name="connsiteY4" fmla="*/ 0 h 2387009"/>
              <a:gd name="connsiteX0" fmla="*/ 3469 w 6842968"/>
              <a:gd name="connsiteY0" fmla="*/ 0 h 2387009"/>
              <a:gd name="connsiteX1" fmla="*/ 6842968 w 6842968"/>
              <a:gd name="connsiteY1" fmla="*/ 0 h 2387009"/>
              <a:gd name="connsiteX2" fmla="*/ 2260336 w 6842968"/>
              <a:gd name="connsiteY2" fmla="*/ 2387009 h 2387009"/>
              <a:gd name="connsiteX3" fmla="*/ 787 w 6842968"/>
              <a:gd name="connsiteY3" fmla="*/ 1982971 h 2387009"/>
              <a:gd name="connsiteX4" fmla="*/ 3469 w 6842968"/>
              <a:gd name="connsiteY4" fmla="*/ 0 h 2387009"/>
              <a:gd name="connsiteX0" fmla="*/ 0 w 6847451"/>
              <a:gd name="connsiteY0" fmla="*/ 0 h 2394960"/>
              <a:gd name="connsiteX1" fmla="*/ 6847451 w 6847451"/>
              <a:gd name="connsiteY1" fmla="*/ 7951 h 2394960"/>
              <a:gd name="connsiteX2" fmla="*/ 2264819 w 6847451"/>
              <a:gd name="connsiteY2" fmla="*/ 2394960 h 2394960"/>
              <a:gd name="connsiteX3" fmla="*/ 5270 w 6847451"/>
              <a:gd name="connsiteY3" fmla="*/ 1990922 h 2394960"/>
              <a:gd name="connsiteX4" fmla="*/ 0 w 6847451"/>
              <a:gd name="connsiteY4" fmla="*/ 0 h 239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7451" h="2394960">
                <a:moveTo>
                  <a:pt x="0" y="0"/>
                </a:moveTo>
                <a:lnTo>
                  <a:pt x="6847451" y="7951"/>
                </a:lnTo>
                <a:lnTo>
                  <a:pt x="2264819" y="2394960"/>
                </a:lnTo>
                <a:lnTo>
                  <a:pt x="5270" y="1990922"/>
                </a:lnTo>
                <a:cubicBezTo>
                  <a:pt x="1726" y="1322843"/>
                  <a:pt x="3544" y="668079"/>
                  <a:pt x="0" y="0"/>
                </a:cubicBezTo>
                <a:close/>
              </a:path>
            </a:pathLst>
          </a:custGeom>
          <a:solidFill>
            <a:srgbClr val="C8EAE9"/>
          </a:solidFill>
        </p:spPr>
        <p:txBody>
          <a:bodyPr anchor="t"/>
          <a:lstStyle>
            <a:lvl1pPr marL="177800" indent="-177800" algn="l">
              <a:defRPr sz="1200">
                <a:latin typeface="Lucida Console" panose="020B0609040504020204" pitchFamily="49" charset="0"/>
              </a:defRPr>
            </a:lvl1pPr>
          </a:lstStyle>
          <a:p>
            <a:endParaRPr lang="en-US" dirty="0"/>
          </a:p>
          <a:p>
            <a:endParaRPr lang="en-US" dirty="0"/>
          </a:p>
          <a:p>
            <a:endParaRPr lang="en-US" dirty="0"/>
          </a:p>
          <a:p>
            <a:endParaRPr lang="en-US" dirty="0"/>
          </a:p>
        </p:txBody>
      </p:sp>
      <p:sp>
        <p:nvSpPr>
          <p:cNvPr id="8" name="Isosceles Triangle 7"/>
          <p:cNvSpPr/>
          <p:nvPr userDrawn="1"/>
        </p:nvSpPr>
        <p:spPr>
          <a:xfrm>
            <a:off x="-10601" y="2706624"/>
            <a:ext cx="2203916" cy="2046000"/>
          </a:xfrm>
          <a:custGeom>
            <a:avLst/>
            <a:gdLst>
              <a:gd name="connsiteX0" fmla="*/ 0 w 2667000"/>
              <a:gd name="connsiteY0" fmla="*/ 1219200 h 1219200"/>
              <a:gd name="connsiteX1" fmla="*/ 1333500 w 2667000"/>
              <a:gd name="connsiteY1" fmla="*/ 0 h 1219200"/>
              <a:gd name="connsiteX2" fmla="*/ 2667000 w 2667000"/>
              <a:gd name="connsiteY2" fmla="*/ 1219200 h 1219200"/>
              <a:gd name="connsiteX3" fmla="*/ 0 w 2667000"/>
              <a:gd name="connsiteY3" fmla="*/ 1219200 h 1219200"/>
              <a:gd name="connsiteX0" fmla="*/ 0 w 3231542"/>
              <a:gd name="connsiteY0" fmla="*/ 702365 h 1219200"/>
              <a:gd name="connsiteX1" fmla="*/ 1898042 w 3231542"/>
              <a:gd name="connsiteY1" fmla="*/ 0 h 1219200"/>
              <a:gd name="connsiteX2" fmla="*/ 3231542 w 3231542"/>
              <a:gd name="connsiteY2" fmla="*/ 1219200 h 1219200"/>
              <a:gd name="connsiteX3" fmla="*/ 0 w 3231542"/>
              <a:gd name="connsiteY3" fmla="*/ 702365 h 1219200"/>
              <a:gd name="connsiteX0" fmla="*/ 0 w 3231542"/>
              <a:gd name="connsiteY0" fmla="*/ 0 h 1539903"/>
              <a:gd name="connsiteX1" fmla="*/ 5631 w 3231542"/>
              <a:gd name="connsiteY1" fmla="*/ 1539903 h 1539903"/>
              <a:gd name="connsiteX2" fmla="*/ 3231542 w 3231542"/>
              <a:gd name="connsiteY2" fmla="*/ 516835 h 1539903"/>
              <a:gd name="connsiteX3" fmla="*/ 0 w 3231542"/>
              <a:gd name="connsiteY3" fmla="*/ 0 h 1539903"/>
              <a:gd name="connsiteX0" fmla="*/ 0 w 2229678"/>
              <a:gd name="connsiteY0" fmla="*/ 0 h 1539903"/>
              <a:gd name="connsiteX1" fmla="*/ 5631 w 2229678"/>
              <a:gd name="connsiteY1" fmla="*/ 1539903 h 1539903"/>
              <a:gd name="connsiteX2" fmla="*/ 2229678 w 2229678"/>
              <a:gd name="connsiteY2" fmla="*/ 429371 h 1539903"/>
              <a:gd name="connsiteX3" fmla="*/ 0 w 2229678"/>
              <a:gd name="connsiteY3" fmla="*/ 0 h 1539903"/>
              <a:gd name="connsiteX0" fmla="*/ 0 w 2181970"/>
              <a:gd name="connsiteY0" fmla="*/ 0 h 1539903"/>
              <a:gd name="connsiteX1" fmla="*/ 5631 w 2181970"/>
              <a:gd name="connsiteY1" fmla="*/ 1539903 h 1539903"/>
              <a:gd name="connsiteX2" fmla="*/ 2181970 w 2181970"/>
              <a:gd name="connsiteY2" fmla="*/ 389615 h 1539903"/>
              <a:gd name="connsiteX3" fmla="*/ 0 w 2181970"/>
              <a:gd name="connsiteY3" fmla="*/ 0 h 1539903"/>
              <a:gd name="connsiteX0" fmla="*/ 0 w 2181970"/>
              <a:gd name="connsiteY0" fmla="*/ 0 h 1512863"/>
              <a:gd name="connsiteX1" fmla="*/ 19279 w 2181970"/>
              <a:gd name="connsiteY1" fmla="*/ 1512863 h 1512863"/>
              <a:gd name="connsiteX2" fmla="*/ 2181970 w 2181970"/>
              <a:gd name="connsiteY2" fmla="*/ 389615 h 1512863"/>
              <a:gd name="connsiteX3" fmla="*/ 0 w 2181970"/>
              <a:gd name="connsiteY3" fmla="*/ 0 h 1512863"/>
              <a:gd name="connsiteX0" fmla="*/ 0 w 2181970"/>
              <a:gd name="connsiteY0" fmla="*/ 0 h 1512863"/>
              <a:gd name="connsiteX1" fmla="*/ 5631 w 2181970"/>
              <a:gd name="connsiteY1" fmla="*/ 1512863 h 1512863"/>
              <a:gd name="connsiteX2" fmla="*/ 2181970 w 2181970"/>
              <a:gd name="connsiteY2" fmla="*/ 389615 h 1512863"/>
              <a:gd name="connsiteX3" fmla="*/ 0 w 2181970"/>
              <a:gd name="connsiteY3" fmla="*/ 0 h 1512863"/>
              <a:gd name="connsiteX0" fmla="*/ 0 w 2181970"/>
              <a:gd name="connsiteY0" fmla="*/ 0 h 1520110"/>
              <a:gd name="connsiteX1" fmla="*/ 5631 w 2181970"/>
              <a:gd name="connsiteY1" fmla="*/ 1520110 h 1520110"/>
              <a:gd name="connsiteX2" fmla="*/ 2181970 w 2181970"/>
              <a:gd name="connsiteY2" fmla="*/ 396862 h 1520110"/>
              <a:gd name="connsiteX3" fmla="*/ 0 w 2181970"/>
              <a:gd name="connsiteY3" fmla="*/ 0 h 1520110"/>
              <a:gd name="connsiteX0" fmla="*/ 0 w 2203916"/>
              <a:gd name="connsiteY0" fmla="*/ 0 h 1520110"/>
              <a:gd name="connsiteX1" fmla="*/ 5631 w 2203916"/>
              <a:gd name="connsiteY1" fmla="*/ 1520110 h 1520110"/>
              <a:gd name="connsiteX2" fmla="*/ 2203916 w 2203916"/>
              <a:gd name="connsiteY2" fmla="*/ 389616 h 1520110"/>
              <a:gd name="connsiteX3" fmla="*/ 0 w 2203916"/>
              <a:gd name="connsiteY3" fmla="*/ 0 h 1520110"/>
            </a:gdLst>
            <a:ahLst/>
            <a:cxnLst>
              <a:cxn ang="0">
                <a:pos x="connsiteX0" y="connsiteY0"/>
              </a:cxn>
              <a:cxn ang="0">
                <a:pos x="connsiteX1" y="connsiteY1"/>
              </a:cxn>
              <a:cxn ang="0">
                <a:pos x="connsiteX2" y="connsiteY2"/>
              </a:cxn>
              <a:cxn ang="0">
                <a:pos x="connsiteX3" y="connsiteY3"/>
              </a:cxn>
            </a:cxnLst>
            <a:rect l="l" t="t" r="r" b="b"/>
            <a:pathLst>
              <a:path w="2203916" h="1520110">
                <a:moveTo>
                  <a:pt x="0" y="0"/>
                </a:moveTo>
                <a:lnTo>
                  <a:pt x="5631" y="1520110"/>
                </a:lnTo>
                <a:lnTo>
                  <a:pt x="2203916" y="389616"/>
                </a:lnTo>
                <a:lnTo>
                  <a:pt x="0" y="0"/>
                </a:ln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9" name="Regular Pentagon 8"/>
          <p:cNvSpPr/>
          <p:nvPr userDrawn="1"/>
        </p:nvSpPr>
        <p:spPr>
          <a:xfrm>
            <a:off x="1" y="2267713"/>
            <a:ext cx="3671453" cy="4571817"/>
          </a:xfrm>
          <a:custGeom>
            <a:avLst/>
            <a:gdLst>
              <a:gd name="connsiteX0" fmla="*/ 2 w 2362200"/>
              <a:gd name="connsiteY0" fmla="*/ 1028685 h 2693138"/>
              <a:gd name="connsiteX1" fmla="*/ 1181100 w 2362200"/>
              <a:gd name="connsiteY1" fmla="*/ 0 h 2693138"/>
              <a:gd name="connsiteX2" fmla="*/ 2362198 w 2362200"/>
              <a:gd name="connsiteY2" fmla="*/ 1028685 h 2693138"/>
              <a:gd name="connsiteX3" fmla="*/ 1911058 w 2362200"/>
              <a:gd name="connsiteY3" fmla="*/ 2693131 h 2693138"/>
              <a:gd name="connsiteX4" fmla="*/ 451142 w 2362200"/>
              <a:gd name="connsiteY4" fmla="*/ 2693131 h 2693138"/>
              <a:gd name="connsiteX5" fmla="*/ 2 w 2362200"/>
              <a:gd name="connsiteY5" fmla="*/ 1028685 h 2693138"/>
              <a:gd name="connsiteX0" fmla="*/ 0 w 3427670"/>
              <a:gd name="connsiteY0" fmla="*/ 1259273 h 2693131"/>
              <a:gd name="connsiteX1" fmla="*/ 2246572 w 3427670"/>
              <a:gd name="connsiteY1" fmla="*/ 0 h 2693131"/>
              <a:gd name="connsiteX2" fmla="*/ 3427670 w 3427670"/>
              <a:gd name="connsiteY2" fmla="*/ 1028685 h 2693131"/>
              <a:gd name="connsiteX3" fmla="*/ 2976530 w 3427670"/>
              <a:gd name="connsiteY3" fmla="*/ 2693131 h 2693131"/>
              <a:gd name="connsiteX4" fmla="*/ 1516614 w 3427670"/>
              <a:gd name="connsiteY4" fmla="*/ 2693131 h 2693131"/>
              <a:gd name="connsiteX5" fmla="*/ 0 w 3427670"/>
              <a:gd name="connsiteY5" fmla="*/ 1259273 h 2693131"/>
              <a:gd name="connsiteX0" fmla="*/ 0 w 3590342"/>
              <a:gd name="connsiteY0" fmla="*/ 1919231 h 3353089"/>
              <a:gd name="connsiteX1" fmla="*/ 3590342 w 3590342"/>
              <a:gd name="connsiteY1" fmla="*/ 0 h 3353089"/>
              <a:gd name="connsiteX2" fmla="*/ 3427670 w 3590342"/>
              <a:gd name="connsiteY2" fmla="*/ 1688643 h 3353089"/>
              <a:gd name="connsiteX3" fmla="*/ 2976530 w 3590342"/>
              <a:gd name="connsiteY3" fmla="*/ 3353089 h 3353089"/>
              <a:gd name="connsiteX4" fmla="*/ 1516614 w 3590342"/>
              <a:gd name="connsiteY4" fmla="*/ 3353089 h 3353089"/>
              <a:gd name="connsiteX5" fmla="*/ 0 w 3590342"/>
              <a:gd name="connsiteY5" fmla="*/ 1919231 h 3353089"/>
              <a:gd name="connsiteX0" fmla="*/ 10036 w 3600378"/>
              <a:gd name="connsiteY0" fmla="*/ 1919231 h 3353089"/>
              <a:gd name="connsiteX1" fmla="*/ 3600378 w 3600378"/>
              <a:gd name="connsiteY1" fmla="*/ 0 h 3353089"/>
              <a:gd name="connsiteX2" fmla="*/ 3437706 w 3600378"/>
              <a:gd name="connsiteY2" fmla="*/ 1688643 h 3353089"/>
              <a:gd name="connsiteX3" fmla="*/ 2986566 w 3600378"/>
              <a:gd name="connsiteY3" fmla="*/ 3353089 h 3353089"/>
              <a:gd name="connsiteX4" fmla="*/ 0 w 3600378"/>
              <a:gd name="connsiteY4" fmla="*/ 3345138 h 3353089"/>
              <a:gd name="connsiteX5" fmla="*/ 10036 w 3600378"/>
              <a:gd name="connsiteY5" fmla="*/ 1919231 h 3353089"/>
              <a:gd name="connsiteX0" fmla="*/ 572 w 3606817"/>
              <a:gd name="connsiteY0" fmla="*/ 1919231 h 3353089"/>
              <a:gd name="connsiteX1" fmla="*/ 3606817 w 3606817"/>
              <a:gd name="connsiteY1" fmla="*/ 0 h 3353089"/>
              <a:gd name="connsiteX2" fmla="*/ 3444145 w 3606817"/>
              <a:gd name="connsiteY2" fmla="*/ 1688643 h 3353089"/>
              <a:gd name="connsiteX3" fmla="*/ 2993005 w 3606817"/>
              <a:gd name="connsiteY3" fmla="*/ 3353089 h 3353089"/>
              <a:gd name="connsiteX4" fmla="*/ 6439 w 3606817"/>
              <a:gd name="connsiteY4" fmla="*/ 3345138 h 3353089"/>
              <a:gd name="connsiteX5" fmla="*/ 572 w 3606817"/>
              <a:gd name="connsiteY5" fmla="*/ 1919231 h 3353089"/>
              <a:gd name="connsiteX0" fmla="*/ 371 w 3606616"/>
              <a:gd name="connsiteY0" fmla="*/ 1919231 h 3361040"/>
              <a:gd name="connsiteX1" fmla="*/ 3606616 w 3606616"/>
              <a:gd name="connsiteY1" fmla="*/ 0 h 3361040"/>
              <a:gd name="connsiteX2" fmla="*/ 3443944 w 3606616"/>
              <a:gd name="connsiteY2" fmla="*/ 1688643 h 3361040"/>
              <a:gd name="connsiteX3" fmla="*/ 2992804 w 3606616"/>
              <a:gd name="connsiteY3" fmla="*/ 3353089 h 3361040"/>
              <a:gd name="connsiteX4" fmla="*/ 14189 w 3606616"/>
              <a:gd name="connsiteY4" fmla="*/ 3361040 h 3361040"/>
              <a:gd name="connsiteX5" fmla="*/ 371 w 3606616"/>
              <a:gd name="connsiteY5" fmla="*/ 1919231 h 3361040"/>
              <a:gd name="connsiteX0" fmla="*/ 2085 w 3608330"/>
              <a:gd name="connsiteY0" fmla="*/ 1919231 h 3361040"/>
              <a:gd name="connsiteX1" fmla="*/ 3608330 w 3608330"/>
              <a:gd name="connsiteY1" fmla="*/ 0 h 3361040"/>
              <a:gd name="connsiteX2" fmla="*/ 3445658 w 3608330"/>
              <a:gd name="connsiteY2" fmla="*/ 1688643 h 3361040"/>
              <a:gd name="connsiteX3" fmla="*/ 2994518 w 3608330"/>
              <a:gd name="connsiteY3" fmla="*/ 3353089 h 3361040"/>
              <a:gd name="connsiteX4" fmla="*/ 0 w 3608330"/>
              <a:gd name="connsiteY4" fmla="*/ 3361040 h 3361040"/>
              <a:gd name="connsiteX5" fmla="*/ 2085 w 3608330"/>
              <a:gd name="connsiteY5" fmla="*/ 1919231 h 3361040"/>
              <a:gd name="connsiteX0" fmla="*/ 2085 w 3608330"/>
              <a:gd name="connsiteY0" fmla="*/ 1919231 h 3361041"/>
              <a:gd name="connsiteX1" fmla="*/ 3608330 w 3608330"/>
              <a:gd name="connsiteY1" fmla="*/ 0 h 3361041"/>
              <a:gd name="connsiteX2" fmla="*/ 3445658 w 3608330"/>
              <a:gd name="connsiteY2" fmla="*/ 1688643 h 3361041"/>
              <a:gd name="connsiteX3" fmla="*/ 2064216 w 3608330"/>
              <a:gd name="connsiteY3" fmla="*/ 3361041 h 3361041"/>
              <a:gd name="connsiteX4" fmla="*/ 0 w 3608330"/>
              <a:gd name="connsiteY4" fmla="*/ 3361040 h 3361041"/>
              <a:gd name="connsiteX5" fmla="*/ 2085 w 3608330"/>
              <a:gd name="connsiteY5" fmla="*/ 1919231 h 3361041"/>
              <a:gd name="connsiteX0" fmla="*/ 2085 w 3608330"/>
              <a:gd name="connsiteY0" fmla="*/ 1919231 h 3361041"/>
              <a:gd name="connsiteX1" fmla="*/ 3608330 w 3608330"/>
              <a:gd name="connsiteY1" fmla="*/ 0 h 3361041"/>
              <a:gd name="connsiteX2" fmla="*/ 2610772 w 3608330"/>
              <a:gd name="connsiteY2" fmla="*/ 1068442 h 3361041"/>
              <a:gd name="connsiteX3" fmla="*/ 2064216 w 3608330"/>
              <a:gd name="connsiteY3" fmla="*/ 3361041 h 3361041"/>
              <a:gd name="connsiteX4" fmla="*/ 0 w 3608330"/>
              <a:gd name="connsiteY4" fmla="*/ 3361040 h 3361041"/>
              <a:gd name="connsiteX5" fmla="*/ 2085 w 3608330"/>
              <a:gd name="connsiteY5" fmla="*/ 1919231 h 3361041"/>
              <a:gd name="connsiteX0" fmla="*/ 2085 w 3608330"/>
              <a:gd name="connsiteY0" fmla="*/ 1919231 h 3361041"/>
              <a:gd name="connsiteX1" fmla="*/ 3608330 w 3608330"/>
              <a:gd name="connsiteY1" fmla="*/ 0 h 3361041"/>
              <a:gd name="connsiteX2" fmla="*/ 3063996 w 3608330"/>
              <a:gd name="connsiteY2" fmla="*/ 1291078 h 3361041"/>
              <a:gd name="connsiteX3" fmla="*/ 2064216 w 3608330"/>
              <a:gd name="connsiteY3" fmla="*/ 3361041 h 3361041"/>
              <a:gd name="connsiteX4" fmla="*/ 0 w 3608330"/>
              <a:gd name="connsiteY4" fmla="*/ 3361040 h 3361041"/>
              <a:gd name="connsiteX5" fmla="*/ 2085 w 3608330"/>
              <a:gd name="connsiteY5" fmla="*/ 1919231 h 3361041"/>
              <a:gd name="connsiteX0" fmla="*/ 2085 w 3632183"/>
              <a:gd name="connsiteY0" fmla="*/ 1935133 h 3376943"/>
              <a:gd name="connsiteX1" fmla="*/ 3632183 w 3632183"/>
              <a:gd name="connsiteY1" fmla="*/ 0 h 3376943"/>
              <a:gd name="connsiteX2" fmla="*/ 3063996 w 3632183"/>
              <a:gd name="connsiteY2" fmla="*/ 1306980 h 3376943"/>
              <a:gd name="connsiteX3" fmla="*/ 2064216 w 3632183"/>
              <a:gd name="connsiteY3" fmla="*/ 3376943 h 3376943"/>
              <a:gd name="connsiteX4" fmla="*/ 0 w 3632183"/>
              <a:gd name="connsiteY4" fmla="*/ 3376942 h 3376943"/>
              <a:gd name="connsiteX5" fmla="*/ 2085 w 3632183"/>
              <a:gd name="connsiteY5" fmla="*/ 1935133 h 3376943"/>
              <a:gd name="connsiteX0" fmla="*/ 2085 w 3632183"/>
              <a:gd name="connsiteY0" fmla="*/ 1935133 h 3376942"/>
              <a:gd name="connsiteX1" fmla="*/ 3632183 w 3632183"/>
              <a:gd name="connsiteY1" fmla="*/ 0 h 3376942"/>
              <a:gd name="connsiteX2" fmla="*/ 3063996 w 3632183"/>
              <a:gd name="connsiteY2" fmla="*/ 1306980 h 3376942"/>
              <a:gd name="connsiteX3" fmla="*/ 2374317 w 3632183"/>
              <a:gd name="connsiteY3" fmla="*/ 3368992 h 3376942"/>
              <a:gd name="connsiteX4" fmla="*/ 0 w 3632183"/>
              <a:gd name="connsiteY4" fmla="*/ 3376942 h 3376942"/>
              <a:gd name="connsiteX5" fmla="*/ 2085 w 3632183"/>
              <a:gd name="connsiteY5" fmla="*/ 1935133 h 3376942"/>
              <a:gd name="connsiteX0" fmla="*/ 2085 w 3632183"/>
              <a:gd name="connsiteY0" fmla="*/ 1935133 h 3376942"/>
              <a:gd name="connsiteX1" fmla="*/ 3632183 w 3632183"/>
              <a:gd name="connsiteY1" fmla="*/ 0 h 3376942"/>
              <a:gd name="connsiteX2" fmla="*/ 3087849 w 3632183"/>
              <a:gd name="connsiteY2" fmla="*/ 1330834 h 3376942"/>
              <a:gd name="connsiteX3" fmla="*/ 2374317 w 3632183"/>
              <a:gd name="connsiteY3" fmla="*/ 3368992 h 3376942"/>
              <a:gd name="connsiteX4" fmla="*/ 0 w 3632183"/>
              <a:gd name="connsiteY4" fmla="*/ 3376942 h 3376942"/>
              <a:gd name="connsiteX5" fmla="*/ 2085 w 3632183"/>
              <a:gd name="connsiteY5" fmla="*/ 1935133 h 3376942"/>
              <a:gd name="connsiteX0" fmla="*/ 2085 w 3632183"/>
              <a:gd name="connsiteY0" fmla="*/ 1935133 h 3376942"/>
              <a:gd name="connsiteX1" fmla="*/ 3632183 w 3632183"/>
              <a:gd name="connsiteY1" fmla="*/ 0 h 3376942"/>
              <a:gd name="connsiteX2" fmla="*/ 2356329 w 3632183"/>
              <a:gd name="connsiteY2" fmla="*/ 3374319 h 3376942"/>
              <a:gd name="connsiteX3" fmla="*/ 2374317 w 3632183"/>
              <a:gd name="connsiteY3" fmla="*/ 3368992 h 3376942"/>
              <a:gd name="connsiteX4" fmla="*/ 0 w 3632183"/>
              <a:gd name="connsiteY4" fmla="*/ 3376942 h 3376942"/>
              <a:gd name="connsiteX5" fmla="*/ 2085 w 3632183"/>
              <a:gd name="connsiteY5" fmla="*/ 1935133 h 3376942"/>
              <a:gd name="connsiteX0" fmla="*/ 2085 w 3632183"/>
              <a:gd name="connsiteY0" fmla="*/ 1908035 h 3376942"/>
              <a:gd name="connsiteX1" fmla="*/ 3632183 w 3632183"/>
              <a:gd name="connsiteY1" fmla="*/ 0 h 3376942"/>
              <a:gd name="connsiteX2" fmla="*/ 2356329 w 3632183"/>
              <a:gd name="connsiteY2" fmla="*/ 3374319 h 3376942"/>
              <a:gd name="connsiteX3" fmla="*/ 2374317 w 3632183"/>
              <a:gd name="connsiteY3" fmla="*/ 3368992 h 3376942"/>
              <a:gd name="connsiteX4" fmla="*/ 0 w 3632183"/>
              <a:gd name="connsiteY4" fmla="*/ 3376942 h 3376942"/>
              <a:gd name="connsiteX5" fmla="*/ 2085 w 3632183"/>
              <a:gd name="connsiteY5" fmla="*/ 1908035 h 3376942"/>
              <a:gd name="connsiteX0" fmla="*/ 2085 w 3659479"/>
              <a:gd name="connsiteY0" fmla="*/ 1935132 h 3404039"/>
              <a:gd name="connsiteX1" fmla="*/ 3659479 w 3659479"/>
              <a:gd name="connsiteY1" fmla="*/ 0 h 3404039"/>
              <a:gd name="connsiteX2" fmla="*/ 2356329 w 3659479"/>
              <a:gd name="connsiteY2" fmla="*/ 3401416 h 3404039"/>
              <a:gd name="connsiteX3" fmla="*/ 2374317 w 3659479"/>
              <a:gd name="connsiteY3" fmla="*/ 3396089 h 3404039"/>
              <a:gd name="connsiteX4" fmla="*/ 0 w 3659479"/>
              <a:gd name="connsiteY4" fmla="*/ 3404039 h 3404039"/>
              <a:gd name="connsiteX5" fmla="*/ 2085 w 3659479"/>
              <a:gd name="connsiteY5" fmla="*/ 1935132 h 3404039"/>
              <a:gd name="connsiteX0" fmla="*/ 411 w 3671453"/>
              <a:gd name="connsiteY0" fmla="*/ 1908034 h 3404039"/>
              <a:gd name="connsiteX1" fmla="*/ 3671453 w 3671453"/>
              <a:gd name="connsiteY1" fmla="*/ 0 h 3404039"/>
              <a:gd name="connsiteX2" fmla="*/ 2368303 w 3671453"/>
              <a:gd name="connsiteY2" fmla="*/ 3401416 h 3404039"/>
              <a:gd name="connsiteX3" fmla="*/ 2386291 w 3671453"/>
              <a:gd name="connsiteY3" fmla="*/ 3396089 h 3404039"/>
              <a:gd name="connsiteX4" fmla="*/ 11974 w 3671453"/>
              <a:gd name="connsiteY4" fmla="*/ 3404039 h 3404039"/>
              <a:gd name="connsiteX5" fmla="*/ 411 w 3671453"/>
              <a:gd name="connsiteY5" fmla="*/ 1908034 h 340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1453" h="3404039">
                <a:moveTo>
                  <a:pt x="411" y="1908034"/>
                </a:moveTo>
                <a:lnTo>
                  <a:pt x="3671453" y="0"/>
                </a:lnTo>
                <a:lnTo>
                  <a:pt x="2368303" y="3401416"/>
                </a:lnTo>
                <a:lnTo>
                  <a:pt x="2386291" y="3396089"/>
                </a:lnTo>
                <a:lnTo>
                  <a:pt x="11974" y="3404039"/>
                </a:lnTo>
                <a:cubicBezTo>
                  <a:pt x="15319" y="2928737"/>
                  <a:pt x="-2934" y="2383336"/>
                  <a:pt x="411" y="1908034"/>
                </a:cubicBezTo>
                <a:close/>
              </a:path>
            </a:pathLst>
          </a:cu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cxnSp>
        <p:nvCxnSpPr>
          <p:cNvPr id="12" name="Straight Connector 11"/>
          <p:cNvCxnSpPr/>
          <p:nvPr userDrawn="1"/>
        </p:nvCxnSpPr>
        <p:spPr>
          <a:xfrm flipH="1">
            <a:off x="5562608" y="2682240"/>
            <a:ext cx="3147062"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13" name="Text Placeholder 27"/>
          <p:cNvSpPr>
            <a:spLocks noGrp="1"/>
          </p:cNvSpPr>
          <p:nvPr>
            <p:ph type="body" sz="quarter" idx="11" hasCustomPrompt="1"/>
          </p:nvPr>
        </p:nvSpPr>
        <p:spPr>
          <a:xfrm>
            <a:off x="5519936" y="2204864"/>
            <a:ext cx="3284220" cy="486296"/>
          </a:xfrm>
          <a:prstGeom prst="rect">
            <a:avLst/>
          </a:prstGeom>
        </p:spPr>
        <p:txBody>
          <a:bodyPr/>
          <a:lstStyle>
            <a:lvl1pPr marL="0" indent="0" algn="r">
              <a:buNone/>
              <a:defRPr sz="2800" b="0" spc="-100" baseline="0">
                <a:solidFill>
                  <a:srgbClr val="11A9D8"/>
                </a:solidFill>
                <a:latin typeface="Lucida Console" panose="020B0609040504020204" pitchFamily="49" charset="0"/>
              </a:defRPr>
            </a:lvl1pPr>
          </a:lstStyle>
          <a:p>
            <a:pPr lvl="0"/>
            <a:r>
              <a:rPr lang="en-US" dirty="0"/>
              <a:t>1 COLUMNS</a:t>
            </a:r>
          </a:p>
        </p:txBody>
      </p:sp>
      <p:sp>
        <p:nvSpPr>
          <p:cNvPr id="14" name="Text Placeholder 30"/>
          <p:cNvSpPr>
            <a:spLocks noGrp="1"/>
          </p:cNvSpPr>
          <p:nvPr>
            <p:ph type="body" sz="quarter" idx="12"/>
          </p:nvPr>
        </p:nvSpPr>
        <p:spPr>
          <a:xfrm>
            <a:off x="3995936" y="2865120"/>
            <a:ext cx="4840224" cy="3205480"/>
          </a:xfrm>
          <a:prstGeom prst="rect">
            <a:avLst/>
          </a:prstGeom>
        </p:spPr>
        <p:txBody>
          <a:bodyPr/>
          <a:lstStyle>
            <a:lvl1pPr marL="0" indent="0" algn="thaiDist">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15"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2492839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1"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600"/>
                                        <p:tgtEl>
                                          <p:spTgt spid="7"/>
                                        </p:tgtEl>
                                      </p:cBhvr>
                                    </p:animEffect>
                                  </p:childTnLst>
                                </p:cTn>
                              </p:par>
                              <p:par>
                                <p:cTn id="11" presetID="22" presetClass="entr" presetSubtype="4" fill="hold" grpId="0" nodeType="withEffect">
                                  <p:stCondLst>
                                    <p:cond delay="55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600"/>
                                        <p:tgtEl>
                                          <p:spTgt spid="9"/>
                                        </p:tgtEl>
                                      </p:cBhvr>
                                    </p:animEffect>
                                  </p:childTnLst>
                                </p:cTn>
                              </p:par>
                            </p:childTnLst>
                          </p:cTn>
                        </p:par>
                        <p:par>
                          <p:cTn id="14" fill="hold">
                            <p:stCondLst>
                              <p:cond delay="1150"/>
                            </p:stCondLst>
                            <p:childTnLst>
                              <p:par>
                                <p:cTn id="15" presetID="22" presetClass="entr" presetSubtype="2" fill="hold" nodeType="afterEffect">
                                  <p:stCondLst>
                                    <p:cond delay="75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2400"/>
                            </p:stCondLst>
                            <p:childTnLst>
                              <p:par>
                                <p:cTn id="19" presetID="22" presetClass="entr" presetSubtype="4" fill="hold" grpId="0" nodeType="afterEffect">
                                  <p:stCondLst>
                                    <p:cond delay="25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wipe(down)">
                                      <p:cBhvr>
                                        <p:cTn id="21" dur="750"/>
                                        <p:tgtEl>
                                          <p:spTgt spid="13">
                                            <p:txEl>
                                              <p:pRg st="0" end="0"/>
                                            </p:txEl>
                                          </p:spTgt>
                                        </p:tgtEl>
                                      </p:cBhvr>
                                    </p:animEffect>
                                  </p:childTnLst>
                                </p:cTn>
                              </p:par>
                            </p:childTnLst>
                          </p:cTn>
                        </p:par>
                        <p:par>
                          <p:cTn id="22" fill="hold">
                            <p:stCondLst>
                              <p:cond delay="3400"/>
                            </p:stCondLst>
                            <p:childTnLst>
                              <p:par>
                                <p:cTn id="23" presetID="22" presetClass="entr" presetSubtype="1" fill="hold" grpId="0" nodeType="afterEffect">
                                  <p:stCondLst>
                                    <p:cond delay="25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build="p">
        <p:tmplLst>
          <p:tmpl lvl="1">
            <p:tnLst>
              <p:par>
                <p:cTn presetID="22" presetClass="entr" presetSubtype="4"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down)">
                      <p:cBhvr>
                        <p:cTn dur="750"/>
                        <p:tgtEl>
                          <p:spTgt spid="13"/>
                        </p:tgtEl>
                      </p:cBhvr>
                    </p:animEffect>
                  </p:childTnLst>
                </p:cTn>
              </p:par>
            </p:tnLst>
          </p:tmpl>
        </p:tmplLst>
      </p:bldP>
      <p:bldP spid="14" grpId="0">
        <p:tmplLst>
          <p:tmpl>
            <p:tnLst>
              <p:par>
                <p:cTn presetID="22" presetClass="entr" presetSubtype="1"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up)">
                      <p:cBhvr>
                        <p:cTn dur="750"/>
                        <p:tgtEl>
                          <p:spTgt spid="14"/>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sp>
        <p:nvSpPr>
          <p:cNvPr id="8" name="Isosceles Triangle 7"/>
          <p:cNvSpPr/>
          <p:nvPr userDrawn="1"/>
        </p:nvSpPr>
        <p:spPr>
          <a:xfrm>
            <a:off x="-7639" y="1414272"/>
            <a:ext cx="4288536" cy="765645"/>
          </a:xfrm>
          <a:custGeom>
            <a:avLst/>
            <a:gdLst>
              <a:gd name="connsiteX0" fmla="*/ 0 w 2667000"/>
              <a:gd name="connsiteY0" fmla="*/ 1219200 h 1219200"/>
              <a:gd name="connsiteX1" fmla="*/ 1333500 w 2667000"/>
              <a:gd name="connsiteY1" fmla="*/ 0 h 1219200"/>
              <a:gd name="connsiteX2" fmla="*/ 2667000 w 2667000"/>
              <a:gd name="connsiteY2" fmla="*/ 1219200 h 1219200"/>
              <a:gd name="connsiteX3" fmla="*/ 0 w 2667000"/>
              <a:gd name="connsiteY3" fmla="*/ 1219200 h 1219200"/>
              <a:gd name="connsiteX0" fmla="*/ 0 w 3231542"/>
              <a:gd name="connsiteY0" fmla="*/ 702365 h 1219200"/>
              <a:gd name="connsiteX1" fmla="*/ 1898042 w 3231542"/>
              <a:gd name="connsiteY1" fmla="*/ 0 h 1219200"/>
              <a:gd name="connsiteX2" fmla="*/ 3231542 w 3231542"/>
              <a:gd name="connsiteY2" fmla="*/ 1219200 h 1219200"/>
              <a:gd name="connsiteX3" fmla="*/ 0 w 3231542"/>
              <a:gd name="connsiteY3" fmla="*/ 702365 h 1219200"/>
              <a:gd name="connsiteX0" fmla="*/ 0 w 3231542"/>
              <a:gd name="connsiteY0" fmla="*/ 0 h 1539903"/>
              <a:gd name="connsiteX1" fmla="*/ 5631 w 3231542"/>
              <a:gd name="connsiteY1" fmla="*/ 1539903 h 1539903"/>
              <a:gd name="connsiteX2" fmla="*/ 3231542 w 3231542"/>
              <a:gd name="connsiteY2" fmla="*/ 516835 h 1539903"/>
              <a:gd name="connsiteX3" fmla="*/ 0 w 3231542"/>
              <a:gd name="connsiteY3" fmla="*/ 0 h 1539903"/>
              <a:gd name="connsiteX0" fmla="*/ 0 w 2229678"/>
              <a:gd name="connsiteY0" fmla="*/ 0 h 1539903"/>
              <a:gd name="connsiteX1" fmla="*/ 5631 w 2229678"/>
              <a:gd name="connsiteY1" fmla="*/ 1539903 h 1539903"/>
              <a:gd name="connsiteX2" fmla="*/ 2229678 w 2229678"/>
              <a:gd name="connsiteY2" fmla="*/ 429371 h 1539903"/>
              <a:gd name="connsiteX3" fmla="*/ 0 w 2229678"/>
              <a:gd name="connsiteY3" fmla="*/ 0 h 1539903"/>
              <a:gd name="connsiteX0" fmla="*/ 0 w 2181970"/>
              <a:gd name="connsiteY0" fmla="*/ 0 h 1539903"/>
              <a:gd name="connsiteX1" fmla="*/ 5631 w 2181970"/>
              <a:gd name="connsiteY1" fmla="*/ 1539903 h 1539903"/>
              <a:gd name="connsiteX2" fmla="*/ 2181970 w 2181970"/>
              <a:gd name="connsiteY2" fmla="*/ 389615 h 1539903"/>
              <a:gd name="connsiteX3" fmla="*/ 0 w 2181970"/>
              <a:gd name="connsiteY3" fmla="*/ 0 h 1539903"/>
              <a:gd name="connsiteX0" fmla="*/ 0 w 2072788"/>
              <a:gd name="connsiteY0" fmla="*/ 0 h 1539903"/>
              <a:gd name="connsiteX1" fmla="*/ 5631 w 2072788"/>
              <a:gd name="connsiteY1" fmla="*/ 1539903 h 1539903"/>
              <a:gd name="connsiteX2" fmla="*/ 2072788 w 2072788"/>
              <a:gd name="connsiteY2" fmla="*/ 146258 h 1539903"/>
              <a:gd name="connsiteX3" fmla="*/ 0 w 2072788"/>
              <a:gd name="connsiteY3" fmla="*/ 0 h 1539903"/>
              <a:gd name="connsiteX0" fmla="*/ 21665 w 2094453"/>
              <a:gd name="connsiteY0" fmla="*/ 0 h 863914"/>
              <a:gd name="connsiteX1" fmla="*/ 0 w 2094453"/>
              <a:gd name="connsiteY1" fmla="*/ 863914 h 863914"/>
              <a:gd name="connsiteX2" fmla="*/ 2094453 w 2094453"/>
              <a:gd name="connsiteY2" fmla="*/ 146258 h 863914"/>
              <a:gd name="connsiteX3" fmla="*/ 21665 w 2094453"/>
              <a:gd name="connsiteY3" fmla="*/ 0 h 863914"/>
              <a:gd name="connsiteX0" fmla="*/ 0 w 2072788"/>
              <a:gd name="connsiteY0" fmla="*/ 0 h 863914"/>
              <a:gd name="connsiteX1" fmla="*/ 5630 w 2072788"/>
              <a:gd name="connsiteY1" fmla="*/ 863914 h 863914"/>
              <a:gd name="connsiteX2" fmla="*/ 2072788 w 2072788"/>
              <a:gd name="connsiteY2" fmla="*/ 146258 h 863914"/>
              <a:gd name="connsiteX3" fmla="*/ 0 w 2072788"/>
              <a:gd name="connsiteY3" fmla="*/ 0 h 863914"/>
              <a:gd name="connsiteX0" fmla="*/ 0 w 4283725"/>
              <a:gd name="connsiteY0" fmla="*/ 0 h 863914"/>
              <a:gd name="connsiteX1" fmla="*/ 5630 w 4283725"/>
              <a:gd name="connsiteY1" fmla="*/ 863914 h 863914"/>
              <a:gd name="connsiteX2" fmla="*/ 4283725 w 4283725"/>
              <a:gd name="connsiteY2" fmla="*/ 281457 h 863914"/>
              <a:gd name="connsiteX3" fmla="*/ 0 w 4283725"/>
              <a:gd name="connsiteY3" fmla="*/ 0 h 863914"/>
              <a:gd name="connsiteX0" fmla="*/ 0 w 4283725"/>
              <a:gd name="connsiteY0" fmla="*/ 0 h 539440"/>
              <a:gd name="connsiteX1" fmla="*/ 5630 w 4283725"/>
              <a:gd name="connsiteY1" fmla="*/ 539440 h 539440"/>
              <a:gd name="connsiteX2" fmla="*/ 4283725 w 4283725"/>
              <a:gd name="connsiteY2" fmla="*/ 281457 h 539440"/>
              <a:gd name="connsiteX3" fmla="*/ 0 w 4283725"/>
              <a:gd name="connsiteY3" fmla="*/ 0 h 539440"/>
              <a:gd name="connsiteX0" fmla="*/ 0 w 4283725"/>
              <a:gd name="connsiteY0" fmla="*/ 0 h 539440"/>
              <a:gd name="connsiteX1" fmla="*/ 5630 w 4283725"/>
              <a:gd name="connsiteY1" fmla="*/ 539440 h 539440"/>
              <a:gd name="connsiteX2" fmla="*/ 3937379 w 4283725"/>
              <a:gd name="connsiteY2" fmla="*/ 414325 h 539440"/>
              <a:gd name="connsiteX3" fmla="*/ 4283725 w 4283725"/>
              <a:gd name="connsiteY3" fmla="*/ 281457 h 539440"/>
              <a:gd name="connsiteX4" fmla="*/ 0 w 4283725"/>
              <a:gd name="connsiteY4" fmla="*/ 0 h 539440"/>
              <a:gd name="connsiteX0" fmla="*/ 816 w 4284541"/>
              <a:gd name="connsiteY0" fmla="*/ 0 h 533558"/>
              <a:gd name="connsiteX1" fmla="*/ 508 w 4284541"/>
              <a:gd name="connsiteY1" fmla="*/ 533558 h 533558"/>
              <a:gd name="connsiteX2" fmla="*/ 3938195 w 4284541"/>
              <a:gd name="connsiteY2" fmla="*/ 414325 h 533558"/>
              <a:gd name="connsiteX3" fmla="*/ 4284541 w 4284541"/>
              <a:gd name="connsiteY3" fmla="*/ 281457 h 533558"/>
              <a:gd name="connsiteX4" fmla="*/ 816 w 4284541"/>
              <a:gd name="connsiteY4" fmla="*/ 0 h 533558"/>
              <a:gd name="connsiteX0" fmla="*/ 816 w 4284541"/>
              <a:gd name="connsiteY0" fmla="*/ 0 h 568850"/>
              <a:gd name="connsiteX1" fmla="*/ 508 w 4284541"/>
              <a:gd name="connsiteY1" fmla="*/ 568850 h 568850"/>
              <a:gd name="connsiteX2" fmla="*/ 3938195 w 4284541"/>
              <a:gd name="connsiteY2" fmla="*/ 449617 h 568850"/>
              <a:gd name="connsiteX3" fmla="*/ 4284541 w 4284541"/>
              <a:gd name="connsiteY3" fmla="*/ 316749 h 568850"/>
              <a:gd name="connsiteX4" fmla="*/ 816 w 4284541"/>
              <a:gd name="connsiteY4" fmla="*/ 0 h 568850"/>
              <a:gd name="connsiteX0" fmla="*/ 816 w 4302354"/>
              <a:gd name="connsiteY0" fmla="*/ 0 h 568850"/>
              <a:gd name="connsiteX1" fmla="*/ 508 w 4302354"/>
              <a:gd name="connsiteY1" fmla="*/ 568850 h 568850"/>
              <a:gd name="connsiteX2" fmla="*/ 3938195 w 4302354"/>
              <a:gd name="connsiteY2" fmla="*/ 449617 h 568850"/>
              <a:gd name="connsiteX3" fmla="*/ 4302354 w 4302354"/>
              <a:gd name="connsiteY3" fmla="*/ 287338 h 568850"/>
              <a:gd name="connsiteX4" fmla="*/ 816 w 4302354"/>
              <a:gd name="connsiteY4" fmla="*/ 0 h 568850"/>
              <a:gd name="connsiteX0" fmla="*/ 816 w 4275058"/>
              <a:gd name="connsiteY0" fmla="*/ 0 h 568850"/>
              <a:gd name="connsiteX1" fmla="*/ 508 w 4275058"/>
              <a:gd name="connsiteY1" fmla="*/ 568850 h 568850"/>
              <a:gd name="connsiteX2" fmla="*/ 3938195 w 4275058"/>
              <a:gd name="connsiteY2" fmla="*/ 449617 h 568850"/>
              <a:gd name="connsiteX3" fmla="*/ 4275058 w 4275058"/>
              <a:gd name="connsiteY3" fmla="*/ 287338 h 568850"/>
              <a:gd name="connsiteX4" fmla="*/ 816 w 4275058"/>
              <a:gd name="connsiteY4" fmla="*/ 0 h 568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5058" h="568850">
                <a:moveTo>
                  <a:pt x="816" y="0"/>
                </a:moveTo>
                <a:cubicBezTo>
                  <a:pt x="2693" y="287971"/>
                  <a:pt x="-1369" y="280879"/>
                  <a:pt x="508" y="568850"/>
                </a:cubicBezTo>
                <a:cubicBezTo>
                  <a:pt x="710590" y="522638"/>
                  <a:pt x="3228113" y="495829"/>
                  <a:pt x="3938195" y="449617"/>
                </a:cubicBezTo>
                <a:lnTo>
                  <a:pt x="4275058" y="287338"/>
                </a:lnTo>
                <a:lnTo>
                  <a:pt x="816" y="0"/>
                </a:ln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cxnSp>
        <p:nvCxnSpPr>
          <p:cNvPr id="12" name="Straight Connector 11"/>
          <p:cNvCxnSpPr/>
          <p:nvPr userDrawn="1"/>
        </p:nvCxnSpPr>
        <p:spPr>
          <a:xfrm flipH="1">
            <a:off x="5550776" y="2682240"/>
            <a:ext cx="3147062"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13" name="Text Placeholder 27"/>
          <p:cNvSpPr>
            <a:spLocks noGrp="1"/>
          </p:cNvSpPr>
          <p:nvPr>
            <p:ph type="body" sz="quarter" idx="11" hasCustomPrompt="1"/>
          </p:nvPr>
        </p:nvSpPr>
        <p:spPr>
          <a:xfrm>
            <a:off x="5508104" y="2204864"/>
            <a:ext cx="3284220" cy="486296"/>
          </a:xfrm>
          <a:prstGeom prst="rect">
            <a:avLst/>
          </a:prstGeom>
        </p:spPr>
        <p:txBody>
          <a:bodyPr/>
          <a:lstStyle>
            <a:lvl1pPr marL="0" indent="0" algn="r">
              <a:buNone/>
              <a:defRPr sz="2800" b="0" spc="-100" baseline="0">
                <a:solidFill>
                  <a:srgbClr val="11A9D8"/>
                </a:solidFill>
                <a:latin typeface="Lucida Console" panose="020B0609040504020204" pitchFamily="49" charset="0"/>
              </a:defRPr>
            </a:lvl1pPr>
          </a:lstStyle>
          <a:p>
            <a:pPr lvl="0"/>
            <a:r>
              <a:rPr lang="en-US" dirty="0"/>
              <a:t>2 COLUMNS</a:t>
            </a:r>
          </a:p>
        </p:txBody>
      </p:sp>
      <p:sp>
        <p:nvSpPr>
          <p:cNvPr id="14" name="Text Placeholder 30"/>
          <p:cNvSpPr>
            <a:spLocks noGrp="1"/>
          </p:cNvSpPr>
          <p:nvPr>
            <p:ph type="body" sz="quarter" idx="12"/>
          </p:nvPr>
        </p:nvSpPr>
        <p:spPr>
          <a:xfrm>
            <a:off x="4644008" y="3645024"/>
            <a:ext cx="4150232" cy="2274824"/>
          </a:xfrm>
          <a:prstGeom prst="rect">
            <a:avLst/>
          </a:prstGeom>
        </p:spPr>
        <p:txBody>
          <a:bodyPr/>
          <a:lstStyle>
            <a:lvl1pPr marL="0" indent="0" algn="thaiDist">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15" name="Parallelogram 1"/>
          <p:cNvSpPr/>
          <p:nvPr userDrawn="1"/>
        </p:nvSpPr>
        <p:spPr>
          <a:xfrm>
            <a:off x="5436873" y="-8860"/>
            <a:ext cx="3710429" cy="1628275"/>
          </a:xfrm>
          <a:custGeom>
            <a:avLst/>
            <a:gdLst>
              <a:gd name="connsiteX0" fmla="*/ 0 w 2412881"/>
              <a:gd name="connsiteY0" fmla="*/ 1219200 h 1219200"/>
              <a:gd name="connsiteX1" fmla="*/ 304800 w 2412881"/>
              <a:gd name="connsiteY1" fmla="*/ 0 h 1219200"/>
              <a:gd name="connsiteX2" fmla="*/ 2412881 w 2412881"/>
              <a:gd name="connsiteY2" fmla="*/ 0 h 1219200"/>
              <a:gd name="connsiteX3" fmla="*/ 2108081 w 2412881"/>
              <a:gd name="connsiteY3" fmla="*/ 1219200 h 1219200"/>
              <a:gd name="connsiteX4" fmla="*/ 0 w 2412881"/>
              <a:gd name="connsiteY4" fmla="*/ 1219200 h 1219200"/>
              <a:gd name="connsiteX0" fmla="*/ 0 w 2416426"/>
              <a:gd name="connsiteY0" fmla="*/ 1219200 h 1229832"/>
              <a:gd name="connsiteX1" fmla="*/ 304800 w 2416426"/>
              <a:gd name="connsiteY1" fmla="*/ 0 h 1229832"/>
              <a:gd name="connsiteX2" fmla="*/ 2412881 w 2416426"/>
              <a:gd name="connsiteY2" fmla="*/ 0 h 1229832"/>
              <a:gd name="connsiteX3" fmla="*/ 2416426 w 2416426"/>
              <a:gd name="connsiteY3" fmla="*/ 1229832 h 1229832"/>
              <a:gd name="connsiteX4" fmla="*/ 0 w 2416426"/>
              <a:gd name="connsiteY4" fmla="*/ 1219200 h 1229832"/>
              <a:gd name="connsiteX0" fmla="*/ 0 w 2831096"/>
              <a:gd name="connsiteY0" fmla="*/ 804530 h 1229832"/>
              <a:gd name="connsiteX1" fmla="*/ 719470 w 2831096"/>
              <a:gd name="connsiteY1" fmla="*/ 0 h 1229832"/>
              <a:gd name="connsiteX2" fmla="*/ 2827551 w 2831096"/>
              <a:gd name="connsiteY2" fmla="*/ 0 h 1229832"/>
              <a:gd name="connsiteX3" fmla="*/ 2831096 w 2831096"/>
              <a:gd name="connsiteY3" fmla="*/ 1229832 h 1229832"/>
              <a:gd name="connsiteX4" fmla="*/ 0 w 2831096"/>
              <a:gd name="connsiteY4" fmla="*/ 804530 h 1229832"/>
              <a:gd name="connsiteX0" fmla="*/ 0 w 2831096"/>
              <a:gd name="connsiteY0" fmla="*/ 804530 h 1229832"/>
              <a:gd name="connsiteX1" fmla="*/ 1006549 w 2831096"/>
              <a:gd name="connsiteY1" fmla="*/ 0 h 1229832"/>
              <a:gd name="connsiteX2" fmla="*/ 2827551 w 2831096"/>
              <a:gd name="connsiteY2" fmla="*/ 0 h 1229832"/>
              <a:gd name="connsiteX3" fmla="*/ 2831096 w 2831096"/>
              <a:gd name="connsiteY3" fmla="*/ 1229832 h 1229832"/>
              <a:gd name="connsiteX4" fmla="*/ 0 w 2831096"/>
              <a:gd name="connsiteY4" fmla="*/ 804530 h 1229832"/>
              <a:gd name="connsiteX0" fmla="*/ 0 w 2831096"/>
              <a:gd name="connsiteY0" fmla="*/ 804530 h 1229832"/>
              <a:gd name="connsiteX1" fmla="*/ 1155405 w 2831096"/>
              <a:gd name="connsiteY1" fmla="*/ 0 h 1229832"/>
              <a:gd name="connsiteX2" fmla="*/ 2827551 w 2831096"/>
              <a:gd name="connsiteY2" fmla="*/ 0 h 1229832"/>
              <a:gd name="connsiteX3" fmla="*/ 2831096 w 2831096"/>
              <a:gd name="connsiteY3" fmla="*/ 1229832 h 1229832"/>
              <a:gd name="connsiteX4" fmla="*/ 0 w 2831096"/>
              <a:gd name="connsiteY4" fmla="*/ 804530 h 1229832"/>
              <a:gd name="connsiteX0" fmla="*/ 0 w 2831096"/>
              <a:gd name="connsiteY0" fmla="*/ 815162 h 1240464"/>
              <a:gd name="connsiteX1" fmla="*/ 1304261 w 2831096"/>
              <a:gd name="connsiteY1" fmla="*/ 0 h 1240464"/>
              <a:gd name="connsiteX2" fmla="*/ 2827551 w 2831096"/>
              <a:gd name="connsiteY2" fmla="*/ 10632 h 1240464"/>
              <a:gd name="connsiteX3" fmla="*/ 2831096 w 2831096"/>
              <a:gd name="connsiteY3" fmla="*/ 1240464 h 1240464"/>
              <a:gd name="connsiteX4" fmla="*/ 0 w 2831096"/>
              <a:gd name="connsiteY4" fmla="*/ 815162 h 1240464"/>
              <a:gd name="connsiteX0" fmla="*/ 0 w 2831096"/>
              <a:gd name="connsiteY0" fmla="*/ 804530 h 1229832"/>
              <a:gd name="connsiteX1" fmla="*/ 1399954 w 2831096"/>
              <a:gd name="connsiteY1" fmla="*/ 10633 h 1229832"/>
              <a:gd name="connsiteX2" fmla="*/ 2827551 w 2831096"/>
              <a:gd name="connsiteY2" fmla="*/ 0 h 1229832"/>
              <a:gd name="connsiteX3" fmla="*/ 2831096 w 2831096"/>
              <a:gd name="connsiteY3" fmla="*/ 1229832 h 1229832"/>
              <a:gd name="connsiteX4" fmla="*/ 0 w 2831096"/>
              <a:gd name="connsiteY4" fmla="*/ 804530 h 1229832"/>
              <a:gd name="connsiteX0" fmla="*/ 0 w 2831096"/>
              <a:gd name="connsiteY0" fmla="*/ 804530 h 1229832"/>
              <a:gd name="connsiteX1" fmla="*/ 1421219 w 2831096"/>
              <a:gd name="connsiteY1" fmla="*/ 0 h 1229832"/>
              <a:gd name="connsiteX2" fmla="*/ 2827551 w 2831096"/>
              <a:gd name="connsiteY2" fmla="*/ 0 h 1229832"/>
              <a:gd name="connsiteX3" fmla="*/ 2831096 w 2831096"/>
              <a:gd name="connsiteY3" fmla="*/ 1229832 h 1229832"/>
              <a:gd name="connsiteX4" fmla="*/ 0 w 2831096"/>
              <a:gd name="connsiteY4" fmla="*/ 804530 h 1229832"/>
              <a:gd name="connsiteX0" fmla="*/ 0 w 2827719"/>
              <a:gd name="connsiteY0" fmla="*/ 804530 h 1221206"/>
              <a:gd name="connsiteX1" fmla="*/ 1421219 w 2827719"/>
              <a:gd name="connsiteY1" fmla="*/ 0 h 1221206"/>
              <a:gd name="connsiteX2" fmla="*/ 2827551 w 2827719"/>
              <a:gd name="connsiteY2" fmla="*/ 0 h 1221206"/>
              <a:gd name="connsiteX3" fmla="*/ 2824456 w 2827719"/>
              <a:gd name="connsiteY3" fmla="*/ 1221206 h 1221206"/>
              <a:gd name="connsiteX4" fmla="*/ 0 w 2827719"/>
              <a:gd name="connsiteY4" fmla="*/ 804530 h 1221206"/>
              <a:gd name="connsiteX0" fmla="*/ 0 w 2827719"/>
              <a:gd name="connsiteY0" fmla="*/ 804530 h 1221206"/>
              <a:gd name="connsiteX1" fmla="*/ 1148988 w 2827719"/>
              <a:gd name="connsiteY1" fmla="*/ 8627 h 1221206"/>
              <a:gd name="connsiteX2" fmla="*/ 2827551 w 2827719"/>
              <a:gd name="connsiteY2" fmla="*/ 0 h 1221206"/>
              <a:gd name="connsiteX3" fmla="*/ 2824456 w 2827719"/>
              <a:gd name="connsiteY3" fmla="*/ 1221206 h 1221206"/>
              <a:gd name="connsiteX4" fmla="*/ 0 w 2827719"/>
              <a:gd name="connsiteY4" fmla="*/ 804530 h 1221206"/>
              <a:gd name="connsiteX0" fmla="*/ 0 w 2847638"/>
              <a:gd name="connsiteY0" fmla="*/ 804530 h 1221206"/>
              <a:gd name="connsiteX1" fmla="*/ 1168907 w 2847638"/>
              <a:gd name="connsiteY1" fmla="*/ 8627 h 1221206"/>
              <a:gd name="connsiteX2" fmla="*/ 2847470 w 2847638"/>
              <a:gd name="connsiteY2" fmla="*/ 0 h 1221206"/>
              <a:gd name="connsiteX3" fmla="*/ 2844375 w 2847638"/>
              <a:gd name="connsiteY3" fmla="*/ 1221206 h 1221206"/>
              <a:gd name="connsiteX4" fmla="*/ 0 w 2847638"/>
              <a:gd name="connsiteY4" fmla="*/ 804530 h 1221206"/>
              <a:gd name="connsiteX0" fmla="*/ 0 w 2847551"/>
              <a:gd name="connsiteY0" fmla="*/ 804530 h 1221206"/>
              <a:gd name="connsiteX1" fmla="*/ 1168907 w 2847551"/>
              <a:gd name="connsiteY1" fmla="*/ 8627 h 1221206"/>
              <a:gd name="connsiteX2" fmla="*/ 2847470 w 2847551"/>
              <a:gd name="connsiteY2" fmla="*/ 0 h 1221206"/>
              <a:gd name="connsiteX3" fmla="*/ 2837735 w 2847551"/>
              <a:gd name="connsiteY3" fmla="*/ 1221206 h 1221206"/>
              <a:gd name="connsiteX4" fmla="*/ 0 w 2847551"/>
              <a:gd name="connsiteY4" fmla="*/ 804530 h 1221206"/>
              <a:gd name="connsiteX0" fmla="*/ 0 w 2837735"/>
              <a:gd name="connsiteY0" fmla="*/ 804530 h 1221206"/>
              <a:gd name="connsiteX1" fmla="*/ 1168907 w 2837735"/>
              <a:gd name="connsiteY1" fmla="*/ 8627 h 1221206"/>
              <a:gd name="connsiteX2" fmla="*/ 2834190 w 2837735"/>
              <a:gd name="connsiteY2" fmla="*/ 0 h 1221206"/>
              <a:gd name="connsiteX3" fmla="*/ 2837735 w 2837735"/>
              <a:gd name="connsiteY3" fmla="*/ 1221206 h 1221206"/>
              <a:gd name="connsiteX4" fmla="*/ 0 w 2837735"/>
              <a:gd name="connsiteY4" fmla="*/ 804530 h 1221206"/>
              <a:gd name="connsiteX0" fmla="*/ 0 w 2837735"/>
              <a:gd name="connsiteY0" fmla="*/ 804530 h 1221206"/>
              <a:gd name="connsiteX1" fmla="*/ 1168907 w 2837735"/>
              <a:gd name="connsiteY1" fmla="*/ 8627 h 1221206"/>
              <a:gd name="connsiteX2" fmla="*/ 2834191 w 2837735"/>
              <a:gd name="connsiteY2" fmla="*/ 0 h 1221206"/>
              <a:gd name="connsiteX3" fmla="*/ 2837735 w 2837735"/>
              <a:gd name="connsiteY3" fmla="*/ 1221206 h 1221206"/>
              <a:gd name="connsiteX4" fmla="*/ 0 w 2837735"/>
              <a:gd name="connsiteY4" fmla="*/ 804530 h 1221206"/>
              <a:gd name="connsiteX0" fmla="*/ 0 w 2837735"/>
              <a:gd name="connsiteY0" fmla="*/ 804530 h 1221206"/>
              <a:gd name="connsiteX1" fmla="*/ 1114064 w 2837735"/>
              <a:gd name="connsiteY1" fmla="*/ 8627 h 1221206"/>
              <a:gd name="connsiteX2" fmla="*/ 2834191 w 2837735"/>
              <a:gd name="connsiteY2" fmla="*/ 0 h 1221206"/>
              <a:gd name="connsiteX3" fmla="*/ 2837735 w 2837735"/>
              <a:gd name="connsiteY3" fmla="*/ 1221206 h 1221206"/>
              <a:gd name="connsiteX4" fmla="*/ 0 w 2837735"/>
              <a:gd name="connsiteY4" fmla="*/ 804530 h 1221206"/>
              <a:gd name="connsiteX0" fmla="*/ 0 w 2874297"/>
              <a:gd name="connsiteY0" fmla="*/ 798592 h 1221206"/>
              <a:gd name="connsiteX1" fmla="*/ 1150626 w 2874297"/>
              <a:gd name="connsiteY1" fmla="*/ 8627 h 1221206"/>
              <a:gd name="connsiteX2" fmla="*/ 2870753 w 2874297"/>
              <a:gd name="connsiteY2" fmla="*/ 0 h 1221206"/>
              <a:gd name="connsiteX3" fmla="*/ 2874297 w 2874297"/>
              <a:gd name="connsiteY3" fmla="*/ 1221206 h 1221206"/>
              <a:gd name="connsiteX4" fmla="*/ 0 w 2874297"/>
              <a:gd name="connsiteY4" fmla="*/ 798592 h 1221206"/>
              <a:gd name="connsiteX0" fmla="*/ 0 w 2855936"/>
              <a:gd name="connsiteY0" fmla="*/ 792629 h 1221206"/>
              <a:gd name="connsiteX1" fmla="*/ 1132265 w 2855936"/>
              <a:gd name="connsiteY1" fmla="*/ 8627 h 1221206"/>
              <a:gd name="connsiteX2" fmla="*/ 2852392 w 2855936"/>
              <a:gd name="connsiteY2" fmla="*/ 0 h 1221206"/>
              <a:gd name="connsiteX3" fmla="*/ 2855936 w 2855936"/>
              <a:gd name="connsiteY3" fmla="*/ 1221206 h 1221206"/>
              <a:gd name="connsiteX4" fmla="*/ 0 w 2855936"/>
              <a:gd name="connsiteY4" fmla="*/ 792629 h 1221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936" h="1221206">
                <a:moveTo>
                  <a:pt x="0" y="792629"/>
                </a:moveTo>
                <a:lnTo>
                  <a:pt x="1132265" y="8627"/>
                </a:lnTo>
                <a:lnTo>
                  <a:pt x="2852392" y="0"/>
                </a:lnTo>
                <a:cubicBezTo>
                  <a:pt x="2853574" y="409944"/>
                  <a:pt x="2854754" y="811262"/>
                  <a:pt x="2855936" y="1221206"/>
                </a:cubicBezTo>
                <a:lnTo>
                  <a:pt x="0" y="792629"/>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6" name="Text Placeholder 30"/>
          <p:cNvSpPr>
            <a:spLocks noGrp="1"/>
          </p:cNvSpPr>
          <p:nvPr>
            <p:ph type="body" sz="quarter" idx="14"/>
          </p:nvPr>
        </p:nvSpPr>
        <p:spPr>
          <a:xfrm>
            <a:off x="381000" y="3645024"/>
            <a:ext cx="4118992" cy="2274824"/>
          </a:xfrm>
          <a:prstGeom prst="rect">
            <a:avLst/>
          </a:prstGeom>
        </p:spPr>
        <p:txBody>
          <a:bodyPr/>
          <a:lstStyle>
            <a:lvl1pPr marL="0" indent="0" algn="thaiDist">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3" name="Picture Placeholder 2"/>
          <p:cNvSpPr>
            <a:spLocks noGrp="1"/>
          </p:cNvSpPr>
          <p:nvPr>
            <p:ph type="pic" sz="quarter" idx="15"/>
          </p:nvPr>
        </p:nvSpPr>
        <p:spPr>
          <a:xfrm>
            <a:off x="-17095" y="-11501"/>
            <a:ext cx="6848698" cy="1772300"/>
          </a:xfrm>
          <a:custGeom>
            <a:avLst/>
            <a:gdLst>
              <a:gd name="connsiteX0" fmla="*/ 0 w 6865938"/>
              <a:gd name="connsiteY0" fmla="*/ 0 h 1042416"/>
              <a:gd name="connsiteX1" fmla="*/ 6865938 w 6865938"/>
              <a:gd name="connsiteY1" fmla="*/ 0 h 1042416"/>
              <a:gd name="connsiteX2" fmla="*/ 6865938 w 6865938"/>
              <a:gd name="connsiteY2" fmla="*/ 1042416 h 1042416"/>
              <a:gd name="connsiteX3" fmla="*/ 0 w 6865938"/>
              <a:gd name="connsiteY3" fmla="*/ 1042416 h 1042416"/>
              <a:gd name="connsiteX4" fmla="*/ 0 w 6865938"/>
              <a:gd name="connsiteY4" fmla="*/ 0 h 1042416"/>
              <a:gd name="connsiteX0" fmla="*/ 0 w 6865938"/>
              <a:gd name="connsiteY0" fmla="*/ 0 h 1327423"/>
              <a:gd name="connsiteX1" fmla="*/ 6865938 w 6865938"/>
              <a:gd name="connsiteY1" fmla="*/ 0 h 1327423"/>
              <a:gd name="connsiteX2" fmla="*/ 4312743 w 6865938"/>
              <a:gd name="connsiteY2" fmla="*/ 1327423 h 1327423"/>
              <a:gd name="connsiteX3" fmla="*/ 0 w 6865938"/>
              <a:gd name="connsiteY3" fmla="*/ 1042416 h 1327423"/>
              <a:gd name="connsiteX4" fmla="*/ 0 w 6865938"/>
              <a:gd name="connsiteY4" fmla="*/ 0 h 1327423"/>
              <a:gd name="connsiteX0" fmla="*/ 0 w 6865938"/>
              <a:gd name="connsiteY0" fmla="*/ 0 h 1327423"/>
              <a:gd name="connsiteX1" fmla="*/ 6865938 w 6865938"/>
              <a:gd name="connsiteY1" fmla="*/ 0 h 1327423"/>
              <a:gd name="connsiteX2" fmla="*/ 4312743 w 6865938"/>
              <a:gd name="connsiteY2" fmla="*/ 1327423 h 1327423"/>
              <a:gd name="connsiteX3" fmla="*/ 0 w 6865938"/>
              <a:gd name="connsiteY3" fmla="*/ 1033790 h 1327423"/>
              <a:gd name="connsiteX4" fmla="*/ 0 w 6865938"/>
              <a:gd name="connsiteY4" fmla="*/ 0 h 1327423"/>
              <a:gd name="connsiteX0" fmla="*/ 0 w 6865938"/>
              <a:gd name="connsiteY0" fmla="*/ 0 h 1327423"/>
              <a:gd name="connsiteX1" fmla="*/ 6865938 w 6865938"/>
              <a:gd name="connsiteY1" fmla="*/ 0 h 1327423"/>
              <a:gd name="connsiteX2" fmla="*/ 4330015 w 6865938"/>
              <a:gd name="connsiteY2" fmla="*/ 1327423 h 1327423"/>
              <a:gd name="connsiteX3" fmla="*/ 0 w 6865938"/>
              <a:gd name="connsiteY3" fmla="*/ 1033790 h 1327423"/>
              <a:gd name="connsiteX4" fmla="*/ 0 w 6865938"/>
              <a:gd name="connsiteY4" fmla="*/ 0 h 1327423"/>
              <a:gd name="connsiteX0" fmla="*/ 0 w 6840029"/>
              <a:gd name="connsiteY0" fmla="*/ 0 h 1327423"/>
              <a:gd name="connsiteX1" fmla="*/ 6840029 w 6840029"/>
              <a:gd name="connsiteY1" fmla="*/ 0 h 1327423"/>
              <a:gd name="connsiteX2" fmla="*/ 4330015 w 6840029"/>
              <a:gd name="connsiteY2" fmla="*/ 1327423 h 1327423"/>
              <a:gd name="connsiteX3" fmla="*/ 0 w 6840029"/>
              <a:gd name="connsiteY3" fmla="*/ 1033790 h 1327423"/>
              <a:gd name="connsiteX4" fmla="*/ 0 w 6840029"/>
              <a:gd name="connsiteY4" fmla="*/ 0 h 1327423"/>
              <a:gd name="connsiteX0" fmla="*/ 0 w 6848665"/>
              <a:gd name="connsiteY0" fmla="*/ 8626 h 1336049"/>
              <a:gd name="connsiteX1" fmla="*/ 6848665 w 6848665"/>
              <a:gd name="connsiteY1" fmla="*/ 0 h 1336049"/>
              <a:gd name="connsiteX2" fmla="*/ 4330015 w 6848665"/>
              <a:gd name="connsiteY2" fmla="*/ 1336049 h 1336049"/>
              <a:gd name="connsiteX3" fmla="*/ 0 w 6848665"/>
              <a:gd name="connsiteY3" fmla="*/ 1042416 h 1336049"/>
              <a:gd name="connsiteX4" fmla="*/ 0 w 6848665"/>
              <a:gd name="connsiteY4" fmla="*/ 8626 h 1336049"/>
              <a:gd name="connsiteX0" fmla="*/ 0 w 6848665"/>
              <a:gd name="connsiteY0" fmla="*/ 8626 h 1336049"/>
              <a:gd name="connsiteX1" fmla="*/ 6848665 w 6848665"/>
              <a:gd name="connsiteY1" fmla="*/ 0 h 1336049"/>
              <a:gd name="connsiteX2" fmla="*/ 4350511 w 6848665"/>
              <a:gd name="connsiteY2" fmla="*/ 1336049 h 1336049"/>
              <a:gd name="connsiteX3" fmla="*/ 0 w 6848665"/>
              <a:gd name="connsiteY3" fmla="*/ 1042416 h 1336049"/>
              <a:gd name="connsiteX4" fmla="*/ 0 w 6848665"/>
              <a:gd name="connsiteY4" fmla="*/ 8626 h 1336049"/>
              <a:gd name="connsiteX0" fmla="*/ 0 w 6848665"/>
              <a:gd name="connsiteY0" fmla="*/ 8626 h 1342873"/>
              <a:gd name="connsiteX1" fmla="*/ 6848665 w 6848665"/>
              <a:gd name="connsiteY1" fmla="*/ 0 h 1342873"/>
              <a:gd name="connsiteX2" fmla="*/ 4343679 w 6848665"/>
              <a:gd name="connsiteY2" fmla="*/ 1342873 h 1342873"/>
              <a:gd name="connsiteX3" fmla="*/ 0 w 6848665"/>
              <a:gd name="connsiteY3" fmla="*/ 1042416 h 1342873"/>
              <a:gd name="connsiteX4" fmla="*/ 0 w 6848665"/>
              <a:gd name="connsiteY4" fmla="*/ 8626 h 1342873"/>
              <a:gd name="connsiteX0" fmla="*/ 0 w 6848665"/>
              <a:gd name="connsiteY0" fmla="*/ 8626 h 1329225"/>
              <a:gd name="connsiteX1" fmla="*/ 6848665 w 6848665"/>
              <a:gd name="connsiteY1" fmla="*/ 0 h 1329225"/>
              <a:gd name="connsiteX2" fmla="*/ 4350511 w 6848665"/>
              <a:gd name="connsiteY2" fmla="*/ 1329225 h 1329225"/>
              <a:gd name="connsiteX3" fmla="*/ 0 w 6848665"/>
              <a:gd name="connsiteY3" fmla="*/ 1042416 h 1329225"/>
              <a:gd name="connsiteX4" fmla="*/ 0 w 6848665"/>
              <a:gd name="connsiteY4" fmla="*/ 8626 h 1329225"/>
              <a:gd name="connsiteX0" fmla="*/ 0 w 6848665"/>
              <a:gd name="connsiteY0" fmla="*/ 8626 h 1329225"/>
              <a:gd name="connsiteX1" fmla="*/ 6848665 w 6848665"/>
              <a:gd name="connsiteY1" fmla="*/ 0 h 1329225"/>
              <a:gd name="connsiteX2" fmla="*/ 4357343 w 6848665"/>
              <a:gd name="connsiteY2" fmla="*/ 1329225 h 1329225"/>
              <a:gd name="connsiteX3" fmla="*/ 0 w 6848665"/>
              <a:gd name="connsiteY3" fmla="*/ 1042416 h 1329225"/>
              <a:gd name="connsiteX4" fmla="*/ 0 w 6848665"/>
              <a:gd name="connsiteY4" fmla="*/ 8626 h 1329225"/>
              <a:gd name="connsiteX0" fmla="*/ 7960 w 6856625"/>
              <a:gd name="connsiteY0" fmla="*/ 8626 h 1329225"/>
              <a:gd name="connsiteX1" fmla="*/ 6856625 w 6856625"/>
              <a:gd name="connsiteY1" fmla="*/ 0 h 1329225"/>
              <a:gd name="connsiteX2" fmla="*/ 4365303 w 6856625"/>
              <a:gd name="connsiteY2" fmla="*/ 1329225 h 1329225"/>
              <a:gd name="connsiteX3" fmla="*/ 0 w 6856625"/>
              <a:gd name="connsiteY3" fmla="*/ 1030489 h 1329225"/>
              <a:gd name="connsiteX4" fmla="*/ 7960 w 6856625"/>
              <a:gd name="connsiteY4" fmla="*/ 8626 h 1329225"/>
              <a:gd name="connsiteX0" fmla="*/ 7960 w 6856625"/>
              <a:gd name="connsiteY0" fmla="*/ 8626 h 1329225"/>
              <a:gd name="connsiteX1" fmla="*/ 6856625 w 6856625"/>
              <a:gd name="connsiteY1" fmla="*/ 0 h 1329225"/>
              <a:gd name="connsiteX2" fmla="*/ 4365303 w 6856625"/>
              <a:gd name="connsiteY2" fmla="*/ 1329225 h 1329225"/>
              <a:gd name="connsiteX3" fmla="*/ 0 w 6856625"/>
              <a:gd name="connsiteY3" fmla="*/ 1030489 h 1329225"/>
              <a:gd name="connsiteX4" fmla="*/ 7960 w 6856625"/>
              <a:gd name="connsiteY4" fmla="*/ 8626 h 132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625" h="1329225">
                <a:moveTo>
                  <a:pt x="7960" y="8626"/>
                </a:moveTo>
                <a:lnTo>
                  <a:pt x="6856625" y="0"/>
                </a:lnTo>
                <a:lnTo>
                  <a:pt x="4365303" y="1329225"/>
                </a:lnTo>
                <a:lnTo>
                  <a:pt x="0" y="1030489"/>
                </a:lnTo>
                <a:cubicBezTo>
                  <a:pt x="2653" y="689868"/>
                  <a:pt x="5307" y="349247"/>
                  <a:pt x="7960" y="8626"/>
                </a:cubicBezTo>
                <a:close/>
              </a:path>
            </a:pathLst>
          </a:custGeom>
          <a:solidFill>
            <a:srgbClr val="C8EAE9"/>
          </a:solidFill>
        </p:spPr>
        <p:txBody>
          <a:bodyPr anchor="t"/>
          <a:lstStyle>
            <a:lvl1pPr marL="177800" indent="-177800" algn="l">
              <a:defRPr sz="1200">
                <a:latin typeface="Lucida Console" panose="020B0609040504020204" pitchFamily="49" charset="0"/>
              </a:defRPr>
            </a:lvl1pPr>
          </a:lstStyle>
          <a:p>
            <a:endParaRPr lang="en-US" dirty="0"/>
          </a:p>
          <a:p>
            <a:endParaRPr lang="en-US" dirty="0"/>
          </a:p>
        </p:txBody>
      </p:sp>
      <p:sp>
        <p:nvSpPr>
          <p:cNvPr id="10" name="Text Placeholder 30"/>
          <p:cNvSpPr>
            <a:spLocks noGrp="1"/>
          </p:cNvSpPr>
          <p:nvPr>
            <p:ph type="body" sz="quarter" idx="16" hasCustomPrompt="1"/>
          </p:nvPr>
        </p:nvSpPr>
        <p:spPr>
          <a:xfrm>
            <a:off x="381000" y="3040472"/>
            <a:ext cx="8439472" cy="572008"/>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lstStyle>
            <a:lvl1pPr marL="0" indent="0" algn="thaiDist">
              <a:buNone/>
              <a:defRPr sz="1200" i="1">
                <a:solidFill>
                  <a:schemeClr val="tx1">
                    <a:lumMod val="65000"/>
                    <a:lumOff val="35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18"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38202386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22" presetClass="entr" presetSubtype="8" fill="hold" grpId="0" nodeType="withEffect">
                                  <p:stCondLst>
                                    <p:cond delay="60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100"/>
                            </p:stCondLst>
                            <p:childTnLst>
                              <p:par>
                                <p:cTn id="15" presetID="22" presetClass="entr" presetSubtype="2" fill="hold"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2100"/>
                            </p:stCondLst>
                            <p:childTnLst>
                              <p:par>
                                <p:cTn id="19" presetID="22" presetClass="entr" presetSubtype="4" fill="hold" grpId="0" nodeType="afterEffect">
                                  <p:stCondLst>
                                    <p:cond delay="25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wipe(down)">
                                      <p:cBhvr>
                                        <p:cTn id="21" dur="750"/>
                                        <p:tgtEl>
                                          <p:spTgt spid="13">
                                            <p:txEl>
                                              <p:pRg st="0" end="0"/>
                                            </p:txEl>
                                          </p:spTgt>
                                        </p:tgtEl>
                                      </p:cBhvr>
                                    </p:animEffect>
                                  </p:childTnLst>
                                </p:cTn>
                              </p:par>
                            </p:childTnLst>
                          </p:cTn>
                        </p:par>
                        <p:par>
                          <p:cTn id="22" fill="hold">
                            <p:stCondLst>
                              <p:cond delay="3100"/>
                            </p:stCondLst>
                            <p:childTnLst>
                              <p:par>
                                <p:cTn id="23" presetID="22" presetClass="entr" presetSubtype="1"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up)">
                                      <p:cBhvr>
                                        <p:cTn id="25" dur="500"/>
                                        <p:tgtEl>
                                          <p:spTgt spid="10">
                                            <p:txEl>
                                              <p:pRg st="0" end="0"/>
                                            </p:txEl>
                                          </p:spTgt>
                                        </p:tgtEl>
                                      </p:cBhvr>
                                    </p:animEffect>
                                  </p:childTnLst>
                                </p:cTn>
                              </p:par>
                            </p:childTnLst>
                          </p:cTn>
                        </p:par>
                        <p:par>
                          <p:cTn id="26" fill="hold">
                            <p:stCondLst>
                              <p:cond delay="3600"/>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750"/>
                                        <p:tgtEl>
                                          <p:spTgt spid="1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build="p">
        <p:tmplLst>
          <p:tmpl lvl="1">
            <p:tnLst>
              <p:par>
                <p:cTn presetID="22" presetClass="entr" presetSubtype="4"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down)">
                      <p:cBhvr>
                        <p:cTn dur="750"/>
                        <p:tgtEl>
                          <p:spTgt spid="13"/>
                        </p:tgtEl>
                      </p:cBhvr>
                    </p:animEffect>
                  </p:childTnLst>
                </p:cTn>
              </p:par>
            </p:tnLst>
          </p:tmpl>
        </p:tmplLst>
      </p:bldP>
      <p:bldP spid="14" grpId="0">
        <p:tmplLst>
          <p:tmpl>
            <p:tnLst>
              <p:par>
                <p:cTn presetID="22" presetClass="entr" presetSubtype="1"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750"/>
                        <p:tgtEl>
                          <p:spTgt spid="14"/>
                        </p:tgtEl>
                      </p:cBhvr>
                    </p:animEffect>
                  </p:childTnLst>
                </p:cTn>
              </p:par>
            </p:tnLst>
          </p:tmpl>
        </p:tmplLst>
      </p:bldP>
      <p:bldP spid="15" grpId="0" animBg="1"/>
      <p:bldP spid="16" grpId="0">
        <p:tmplLst>
          <p:tmpl>
            <p:tnLst>
              <p:par>
                <p:cTn presetID="22" presetClass="entr" presetSubtype="1"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up)">
                      <p:cBhvr>
                        <p:cTn dur="750"/>
                        <p:tgtEl>
                          <p:spTgt spid="16"/>
                        </p:tgtEl>
                      </p:cBhvr>
                    </p:animEffect>
                  </p:childTnLst>
                </p:cTn>
              </p:par>
            </p:tnLst>
          </p:tmpl>
        </p:tmplLst>
      </p:bldP>
      <p:bldP spid="3" grpId="0" animBg="1"/>
      <p:bldP spid="10" grpId="0" build="p">
        <p:tmplLst>
          <p:tmpl lvl="1">
            <p:tnLst>
              <p:par>
                <p:cTn presetID="22" presetClass="entr" presetSubtype="1"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up)">
                      <p:cBhvr>
                        <p:cTn dur="500"/>
                        <p:tgtEl>
                          <p:spTgt spid="1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List ">
    <p:spTree>
      <p:nvGrpSpPr>
        <p:cNvPr id="1" name=""/>
        <p:cNvGrpSpPr/>
        <p:nvPr/>
      </p:nvGrpSpPr>
      <p:grpSpPr>
        <a:xfrm>
          <a:off x="0" y="0"/>
          <a:ext cx="0" cy="0"/>
          <a:chOff x="0" y="0"/>
          <a:chExt cx="0" cy="0"/>
        </a:xfrm>
      </p:grpSpPr>
      <p:sp>
        <p:nvSpPr>
          <p:cNvPr id="4" name="Picture Placeholder 3"/>
          <p:cNvSpPr>
            <a:spLocks noGrp="1"/>
          </p:cNvSpPr>
          <p:nvPr>
            <p:ph type="pic" sz="quarter" idx="25" hasCustomPrompt="1"/>
          </p:nvPr>
        </p:nvSpPr>
        <p:spPr>
          <a:xfrm>
            <a:off x="-10286" y="-25401"/>
            <a:ext cx="9169411" cy="1966404"/>
          </a:xfrm>
          <a:custGeom>
            <a:avLst/>
            <a:gdLst>
              <a:gd name="connsiteX0" fmla="*/ 0 w 9154287"/>
              <a:gd name="connsiteY0" fmla="*/ 0 h 1690688"/>
              <a:gd name="connsiteX1" fmla="*/ 9154287 w 9154287"/>
              <a:gd name="connsiteY1" fmla="*/ 0 h 1690688"/>
              <a:gd name="connsiteX2" fmla="*/ 9154287 w 9154287"/>
              <a:gd name="connsiteY2" fmla="*/ 1690688 h 1690688"/>
              <a:gd name="connsiteX3" fmla="*/ 0 w 9154287"/>
              <a:gd name="connsiteY3" fmla="*/ 1690688 h 1690688"/>
              <a:gd name="connsiteX4" fmla="*/ 0 w 9154287"/>
              <a:gd name="connsiteY4" fmla="*/ 0 h 1690688"/>
              <a:gd name="connsiteX0" fmla="*/ 0 w 9178037"/>
              <a:gd name="connsiteY0" fmla="*/ 0 h 1690688"/>
              <a:gd name="connsiteX1" fmla="*/ 9154287 w 9178037"/>
              <a:gd name="connsiteY1" fmla="*/ 0 h 1690688"/>
              <a:gd name="connsiteX2" fmla="*/ 9178037 w 9178037"/>
              <a:gd name="connsiteY2" fmla="*/ 277524 h 1690688"/>
              <a:gd name="connsiteX3" fmla="*/ 0 w 9178037"/>
              <a:gd name="connsiteY3" fmla="*/ 1690688 h 1690688"/>
              <a:gd name="connsiteX4" fmla="*/ 0 w 9178037"/>
              <a:gd name="connsiteY4" fmla="*/ 0 h 1690688"/>
              <a:gd name="connsiteX0" fmla="*/ 0 w 9178037"/>
              <a:gd name="connsiteY0" fmla="*/ 0 h 1500683"/>
              <a:gd name="connsiteX1" fmla="*/ 9154287 w 9178037"/>
              <a:gd name="connsiteY1" fmla="*/ 0 h 1500683"/>
              <a:gd name="connsiteX2" fmla="*/ 9178037 w 9178037"/>
              <a:gd name="connsiteY2" fmla="*/ 277524 h 1500683"/>
              <a:gd name="connsiteX3" fmla="*/ 1330037 w 9178037"/>
              <a:gd name="connsiteY3" fmla="*/ 1500683 h 1500683"/>
              <a:gd name="connsiteX4" fmla="*/ 0 w 9178037"/>
              <a:gd name="connsiteY4" fmla="*/ 0 h 1500683"/>
              <a:gd name="connsiteX0" fmla="*/ 0 w 9169411"/>
              <a:gd name="connsiteY0" fmla="*/ 0 h 1500683"/>
              <a:gd name="connsiteX1" fmla="*/ 9154287 w 9169411"/>
              <a:gd name="connsiteY1" fmla="*/ 0 h 1500683"/>
              <a:gd name="connsiteX2" fmla="*/ 9169411 w 9169411"/>
              <a:gd name="connsiteY2" fmla="*/ 277524 h 1500683"/>
              <a:gd name="connsiteX3" fmla="*/ 1330037 w 9169411"/>
              <a:gd name="connsiteY3" fmla="*/ 1500683 h 1500683"/>
              <a:gd name="connsiteX4" fmla="*/ 0 w 9169411"/>
              <a:gd name="connsiteY4" fmla="*/ 0 h 1500683"/>
              <a:gd name="connsiteX0" fmla="*/ 0 w 9169411"/>
              <a:gd name="connsiteY0" fmla="*/ 0 h 1500683"/>
              <a:gd name="connsiteX1" fmla="*/ 9154287 w 9169411"/>
              <a:gd name="connsiteY1" fmla="*/ 0 h 1500683"/>
              <a:gd name="connsiteX2" fmla="*/ 9169411 w 9169411"/>
              <a:gd name="connsiteY2" fmla="*/ 277524 h 1500683"/>
              <a:gd name="connsiteX3" fmla="*/ 1338663 w 9169411"/>
              <a:gd name="connsiteY3" fmla="*/ 1500683 h 1500683"/>
              <a:gd name="connsiteX4" fmla="*/ 0 w 9169411"/>
              <a:gd name="connsiteY4" fmla="*/ 0 h 1500683"/>
              <a:gd name="connsiteX0" fmla="*/ 0 w 9169411"/>
              <a:gd name="connsiteY0" fmla="*/ 0 h 1492056"/>
              <a:gd name="connsiteX1" fmla="*/ 9154287 w 9169411"/>
              <a:gd name="connsiteY1" fmla="*/ 0 h 1492056"/>
              <a:gd name="connsiteX2" fmla="*/ 9169411 w 9169411"/>
              <a:gd name="connsiteY2" fmla="*/ 277524 h 1492056"/>
              <a:gd name="connsiteX3" fmla="*/ 1321410 w 9169411"/>
              <a:gd name="connsiteY3" fmla="*/ 1492056 h 1492056"/>
              <a:gd name="connsiteX4" fmla="*/ 0 w 9169411"/>
              <a:gd name="connsiteY4" fmla="*/ 0 h 1492056"/>
              <a:gd name="connsiteX0" fmla="*/ 0 w 9169411"/>
              <a:gd name="connsiteY0" fmla="*/ 0 h 1474803"/>
              <a:gd name="connsiteX1" fmla="*/ 9154287 w 9169411"/>
              <a:gd name="connsiteY1" fmla="*/ 0 h 1474803"/>
              <a:gd name="connsiteX2" fmla="*/ 9169411 w 9169411"/>
              <a:gd name="connsiteY2" fmla="*/ 277524 h 1474803"/>
              <a:gd name="connsiteX3" fmla="*/ 1338662 w 9169411"/>
              <a:gd name="connsiteY3" fmla="*/ 1474803 h 1474803"/>
              <a:gd name="connsiteX4" fmla="*/ 0 w 9169411"/>
              <a:gd name="connsiteY4" fmla="*/ 0 h 147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11" h="1474803">
                <a:moveTo>
                  <a:pt x="0" y="0"/>
                </a:moveTo>
                <a:lnTo>
                  <a:pt x="9154287" y="0"/>
                </a:lnTo>
                <a:lnTo>
                  <a:pt x="9169411" y="277524"/>
                </a:lnTo>
                <a:lnTo>
                  <a:pt x="1338662" y="1474803"/>
                </a:lnTo>
                <a:lnTo>
                  <a:pt x="0" y="0"/>
                </a:lnTo>
                <a:close/>
              </a:path>
            </a:pathLst>
          </a:custGeom>
          <a:solidFill>
            <a:srgbClr val="C8EAE9"/>
          </a:solidFill>
        </p:spPr>
        <p:txBody>
          <a:bodyPr/>
          <a:lstStyle>
            <a:lvl1pPr marL="177800" indent="-177800" algn="r">
              <a:tabLst>
                <a:tab pos="8283575" algn="l"/>
              </a:tabLst>
              <a:defRPr sz="1200">
                <a:latin typeface="Lucida Console" panose="020B0609040504020204" pitchFamily="49" charset="0"/>
              </a:defRPr>
            </a:lvl1pPr>
          </a:lstStyle>
          <a:p>
            <a:r>
              <a:rPr lang="en-US" dirty="0"/>
              <a:t>Picture</a:t>
            </a:r>
          </a:p>
        </p:txBody>
      </p:sp>
      <p:sp>
        <p:nvSpPr>
          <p:cNvPr id="6" name="Isosceles Triangle 5"/>
          <p:cNvSpPr/>
          <p:nvPr userDrawn="1"/>
        </p:nvSpPr>
        <p:spPr>
          <a:xfrm rot="4920000">
            <a:off x="5499965" y="-1024128"/>
            <a:ext cx="671751" cy="4601961"/>
          </a:xfrm>
          <a:custGeom>
            <a:avLst/>
            <a:gdLst>
              <a:gd name="connsiteX0" fmla="*/ 0 w 1600200"/>
              <a:gd name="connsiteY0" fmla="*/ 1371600 h 1371600"/>
              <a:gd name="connsiteX1" fmla="*/ 800100 w 1600200"/>
              <a:gd name="connsiteY1" fmla="*/ 0 h 1371600"/>
              <a:gd name="connsiteX2" fmla="*/ 1600200 w 1600200"/>
              <a:gd name="connsiteY2" fmla="*/ 1371600 h 1371600"/>
              <a:gd name="connsiteX3" fmla="*/ 0 w 1600200"/>
              <a:gd name="connsiteY3" fmla="*/ 1371600 h 1371600"/>
              <a:gd name="connsiteX0" fmla="*/ 0 w 1695893"/>
              <a:gd name="connsiteY0" fmla="*/ 31897 h 1371600"/>
              <a:gd name="connsiteX1" fmla="*/ 895793 w 1695893"/>
              <a:gd name="connsiteY1" fmla="*/ 0 h 1371600"/>
              <a:gd name="connsiteX2" fmla="*/ 1695893 w 1695893"/>
              <a:gd name="connsiteY2" fmla="*/ 1371600 h 1371600"/>
              <a:gd name="connsiteX3" fmla="*/ 0 w 1695893"/>
              <a:gd name="connsiteY3" fmla="*/ 31897 h 1371600"/>
              <a:gd name="connsiteX0" fmla="*/ 0 w 895793"/>
              <a:gd name="connsiteY0" fmla="*/ 31897 h 1424763"/>
              <a:gd name="connsiteX1" fmla="*/ 895793 w 895793"/>
              <a:gd name="connsiteY1" fmla="*/ 0 h 1424763"/>
              <a:gd name="connsiteX2" fmla="*/ 196702 w 895793"/>
              <a:gd name="connsiteY2" fmla="*/ 1424763 h 1424763"/>
              <a:gd name="connsiteX3" fmla="*/ 0 w 895793"/>
              <a:gd name="connsiteY3" fmla="*/ 31897 h 1424763"/>
              <a:gd name="connsiteX0" fmla="*/ 0 w 831997"/>
              <a:gd name="connsiteY0" fmla="*/ 31897 h 1424763"/>
              <a:gd name="connsiteX1" fmla="*/ 831997 w 831997"/>
              <a:gd name="connsiteY1" fmla="*/ 0 h 1424763"/>
              <a:gd name="connsiteX2" fmla="*/ 132906 w 831997"/>
              <a:gd name="connsiteY2" fmla="*/ 1424763 h 1424763"/>
              <a:gd name="connsiteX3" fmla="*/ 0 w 831997"/>
              <a:gd name="connsiteY3" fmla="*/ 31897 h 1424763"/>
              <a:gd name="connsiteX0" fmla="*/ 0 w 576816"/>
              <a:gd name="connsiteY0" fmla="*/ 0 h 1392866"/>
              <a:gd name="connsiteX1" fmla="*/ 576816 w 576816"/>
              <a:gd name="connsiteY1" fmla="*/ 265815 h 1392866"/>
              <a:gd name="connsiteX2" fmla="*/ 132906 w 576816"/>
              <a:gd name="connsiteY2" fmla="*/ 1392866 h 1392866"/>
              <a:gd name="connsiteX3" fmla="*/ 0 w 576816"/>
              <a:gd name="connsiteY3" fmla="*/ 0 h 1392866"/>
              <a:gd name="connsiteX0" fmla="*/ 0 w 555551"/>
              <a:gd name="connsiteY0" fmla="*/ 0 h 1392866"/>
              <a:gd name="connsiteX1" fmla="*/ 555551 w 555551"/>
              <a:gd name="connsiteY1" fmla="*/ 233917 h 1392866"/>
              <a:gd name="connsiteX2" fmla="*/ 132906 w 555551"/>
              <a:gd name="connsiteY2" fmla="*/ 1392866 h 1392866"/>
              <a:gd name="connsiteX3" fmla="*/ 0 w 555551"/>
              <a:gd name="connsiteY3" fmla="*/ 0 h 1392866"/>
              <a:gd name="connsiteX0" fmla="*/ 0 w 510377"/>
              <a:gd name="connsiteY0" fmla="*/ 0 h 1392866"/>
              <a:gd name="connsiteX1" fmla="*/ 510377 w 510377"/>
              <a:gd name="connsiteY1" fmla="*/ 357431 h 1392866"/>
              <a:gd name="connsiteX2" fmla="*/ 132906 w 510377"/>
              <a:gd name="connsiteY2" fmla="*/ 1392866 h 1392866"/>
              <a:gd name="connsiteX3" fmla="*/ 0 w 510377"/>
              <a:gd name="connsiteY3" fmla="*/ 0 h 1392866"/>
              <a:gd name="connsiteX0" fmla="*/ 0 w 510377"/>
              <a:gd name="connsiteY0" fmla="*/ 0 h 2965717"/>
              <a:gd name="connsiteX1" fmla="*/ 510377 w 510377"/>
              <a:gd name="connsiteY1" fmla="*/ 357431 h 2965717"/>
              <a:gd name="connsiteX2" fmla="*/ 244106 w 510377"/>
              <a:gd name="connsiteY2" fmla="*/ 2965717 h 2965717"/>
              <a:gd name="connsiteX3" fmla="*/ 0 w 510377"/>
              <a:gd name="connsiteY3" fmla="*/ 0 h 2965717"/>
              <a:gd name="connsiteX0" fmla="*/ 0 w 596084"/>
              <a:gd name="connsiteY0" fmla="*/ 0 h 2964577"/>
              <a:gd name="connsiteX1" fmla="*/ 596084 w 596084"/>
              <a:gd name="connsiteY1" fmla="*/ 356291 h 2964577"/>
              <a:gd name="connsiteX2" fmla="*/ 329813 w 596084"/>
              <a:gd name="connsiteY2" fmla="*/ 2964577 h 2964577"/>
              <a:gd name="connsiteX3" fmla="*/ 0 w 596084"/>
              <a:gd name="connsiteY3" fmla="*/ 0 h 2964577"/>
              <a:gd name="connsiteX0" fmla="*/ 0 w 620429"/>
              <a:gd name="connsiteY0" fmla="*/ 0 h 2964577"/>
              <a:gd name="connsiteX1" fmla="*/ 620429 w 620429"/>
              <a:gd name="connsiteY1" fmla="*/ 15257 h 2964577"/>
              <a:gd name="connsiteX2" fmla="*/ 329813 w 620429"/>
              <a:gd name="connsiteY2" fmla="*/ 2964577 h 2964577"/>
              <a:gd name="connsiteX3" fmla="*/ 0 w 620429"/>
              <a:gd name="connsiteY3" fmla="*/ 0 h 2964577"/>
              <a:gd name="connsiteX0" fmla="*/ 0 w 626517"/>
              <a:gd name="connsiteY0" fmla="*/ 0 h 2992406"/>
              <a:gd name="connsiteX1" fmla="*/ 626517 w 626517"/>
              <a:gd name="connsiteY1" fmla="*/ 43086 h 2992406"/>
              <a:gd name="connsiteX2" fmla="*/ 335901 w 626517"/>
              <a:gd name="connsiteY2" fmla="*/ 2992406 h 2992406"/>
              <a:gd name="connsiteX3" fmla="*/ 0 w 626517"/>
              <a:gd name="connsiteY3" fmla="*/ 0 h 2992406"/>
              <a:gd name="connsiteX0" fmla="*/ 0 w 648784"/>
              <a:gd name="connsiteY0" fmla="*/ 0 h 2987067"/>
              <a:gd name="connsiteX1" fmla="*/ 648784 w 648784"/>
              <a:gd name="connsiteY1" fmla="*/ 37747 h 2987067"/>
              <a:gd name="connsiteX2" fmla="*/ 358168 w 648784"/>
              <a:gd name="connsiteY2" fmla="*/ 2987067 h 2987067"/>
              <a:gd name="connsiteX3" fmla="*/ 0 w 648784"/>
              <a:gd name="connsiteY3" fmla="*/ 0 h 2987067"/>
              <a:gd name="connsiteX0" fmla="*/ 0 w 659358"/>
              <a:gd name="connsiteY0" fmla="*/ 0 h 2987785"/>
              <a:gd name="connsiteX1" fmla="*/ 659358 w 659358"/>
              <a:gd name="connsiteY1" fmla="*/ 38465 h 2987785"/>
              <a:gd name="connsiteX2" fmla="*/ 368742 w 659358"/>
              <a:gd name="connsiteY2" fmla="*/ 2987785 h 2987785"/>
              <a:gd name="connsiteX3" fmla="*/ 0 w 659358"/>
              <a:gd name="connsiteY3" fmla="*/ 0 h 2987785"/>
              <a:gd name="connsiteX0" fmla="*/ 0 w 669932"/>
              <a:gd name="connsiteY0" fmla="*/ 0 h 2988504"/>
              <a:gd name="connsiteX1" fmla="*/ 669932 w 669932"/>
              <a:gd name="connsiteY1" fmla="*/ 39184 h 2988504"/>
              <a:gd name="connsiteX2" fmla="*/ 379316 w 669932"/>
              <a:gd name="connsiteY2" fmla="*/ 2988504 h 2988504"/>
              <a:gd name="connsiteX3" fmla="*/ 0 w 669932"/>
              <a:gd name="connsiteY3" fmla="*/ 0 h 2988504"/>
              <a:gd name="connsiteX0" fmla="*/ 0 w 669932"/>
              <a:gd name="connsiteY0" fmla="*/ 0 h 3330566"/>
              <a:gd name="connsiteX1" fmla="*/ 669932 w 669932"/>
              <a:gd name="connsiteY1" fmla="*/ 39184 h 3330566"/>
              <a:gd name="connsiteX2" fmla="*/ 269265 w 669932"/>
              <a:gd name="connsiteY2" fmla="*/ 3330566 h 3330566"/>
              <a:gd name="connsiteX3" fmla="*/ 0 w 669932"/>
              <a:gd name="connsiteY3" fmla="*/ 0 h 3330566"/>
              <a:gd name="connsiteX0" fmla="*/ 0 w 595920"/>
              <a:gd name="connsiteY0" fmla="*/ 0 h 3325535"/>
              <a:gd name="connsiteX1" fmla="*/ 595920 w 595920"/>
              <a:gd name="connsiteY1" fmla="*/ 34153 h 3325535"/>
              <a:gd name="connsiteX2" fmla="*/ 195253 w 595920"/>
              <a:gd name="connsiteY2" fmla="*/ 3325535 h 3325535"/>
              <a:gd name="connsiteX3" fmla="*/ 0 w 595920"/>
              <a:gd name="connsiteY3" fmla="*/ 0 h 3325535"/>
              <a:gd name="connsiteX0" fmla="*/ 0 w 595920"/>
              <a:gd name="connsiteY0" fmla="*/ 0 h 3050121"/>
              <a:gd name="connsiteX1" fmla="*/ 595920 w 595920"/>
              <a:gd name="connsiteY1" fmla="*/ 34153 h 3050121"/>
              <a:gd name="connsiteX2" fmla="*/ 176663 w 595920"/>
              <a:gd name="connsiteY2" fmla="*/ 3050121 h 3050121"/>
              <a:gd name="connsiteX3" fmla="*/ 0 w 595920"/>
              <a:gd name="connsiteY3" fmla="*/ 0 h 3050121"/>
              <a:gd name="connsiteX0" fmla="*/ 0 w 595920"/>
              <a:gd name="connsiteY0" fmla="*/ 0 h 2953079"/>
              <a:gd name="connsiteX1" fmla="*/ 595920 w 595920"/>
              <a:gd name="connsiteY1" fmla="*/ 34153 h 2953079"/>
              <a:gd name="connsiteX2" fmla="*/ 160640 w 595920"/>
              <a:gd name="connsiteY2" fmla="*/ 2953079 h 2953079"/>
              <a:gd name="connsiteX3" fmla="*/ 0 w 595920"/>
              <a:gd name="connsiteY3" fmla="*/ 0 h 2953079"/>
              <a:gd name="connsiteX0" fmla="*/ 0 w 574773"/>
              <a:gd name="connsiteY0" fmla="*/ 0 h 2951641"/>
              <a:gd name="connsiteX1" fmla="*/ 574773 w 574773"/>
              <a:gd name="connsiteY1" fmla="*/ 32715 h 2951641"/>
              <a:gd name="connsiteX2" fmla="*/ 139493 w 574773"/>
              <a:gd name="connsiteY2" fmla="*/ 2951641 h 2951641"/>
              <a:gd name="connsiteX3" fmla="*/ 0 w 574773"/>
              <a:gd name="connsiteY3" fmla="*/ 0 h 2951641"/>
              <a:gd name="connsiteX0" fmla="*/ 0 w 585346"/>
              <a:gd name="connsiteY0" fmla="*/ 0 h 2952360"/>
              <a:gd name="connsiteX1" fmla="*/ 585346 w 585346"/>
              <a:gd name="connsiteY1" fmla="*/ 33434 h 2952360"/>
              <a:gd name="connsiteX2" fmla="*/ 150066 w 585346"/>
              <a:gd name="connsiteY2" fmla="*/ 2952360 h 2952360"/>
              <a:gd name="connsiteX3" fmla="*/ 0 w 585346"/>
              <a:gd name="connsiteY3" fmla="*/ 0 h 2952360"/>
              <a:gd name="connsiteX0" fmla="*/ 0 w 648786"/>
              <a:gd name="connsiteY0" fmla="*/ 0 h 2956673"/>
              <a:gd name="connsiteX1" fmla="*/ 648786 w 648786"/>
              <a:gd name="connsiteY1" fmla="*/ 37747 h 2956673"/>
              <a:gd name="connsiteX2" fmla="*/ 213506 w 648786"/>
              <a:gd name="connsiteY2" fmla="*/ 2956673 h 2956673"/>
              <a:gd name="connsiteX3" fmla="*/ 0 w 648786"/>
              <a:gd name="connsiteY3" fmla="*/ 0 h 2956673"/>
              <a:gd name="connsiteX0" fmla="*/ 0 w 647665"/>
              <a:gd name="connsiteY0" fmla="*/ 0 h 2956673"/>
              <a:gd name="connsiteX1" fmla="*/ 647665 w 647665"/>
              <a:gd name="connsiteY1" fmla="*/ 44525 h 2956673"/>
              <a:gd name="connsiteX2" fmla="*/ 213506 w 647665"/>
              <a:gd name="connsiteY2" fmla="*/ 2956673 h 2956673"/>
              <a:gd name="connsiteX3" fmla="*/ 0 w 647665"/>
              <a:gd name="connsiteY3" fmla="*/ 0 h 2956673"/>
              <a:gd name="connsiteX0" fmla="*/ 0 w 648787"/>
              <a:gd name="connsiteY0" fmla="*/ 0 h 2949896"/>
              <a:gd name="connsiteX1" fmla="*/ 648787 w 648787"/>
              <a:gd name="connsiteY1" fmla="*/ 37748 h 2949896"/>
              <a:gd name="connsiteX2" fmla="*/ 214628 w 648787"/>
              <a:gd name="connsiteY2" fmla="*/ 2949896 h 2949896"/>
              <a:gd name="connsiteX3" fmla="*/ 0 w 648787"/>
              <a:gd name="connsiteY3" fmla="*/ 0 h 2949896"/>
              <a:gd name="connsiteX0" fmla="*/ 0 w 615947"/>
              <a:gd name="connsiteY0" fmla="*/ 0 h 2949896"/>
              <a:gd name="connsiteX1" fmla="*/ 615947 w 615947"/>
              <a:gd name="connsiteY1" fmla="*/ 42369 h 2949896"/>
              <a:gd name="connsiteX2" fmla="*/ 214628 w 615947"/>
              <a:gd name="connsiteY2" fmla="*/ 2949896 h 2949896"/>
              <a:gd name="connsiteX3" fmla="*/ 0 w 615947"/>
              <a:gd name="connsiteY3" fmla="*/ 0 h 2949896"/>
              <a:gd name="connsiteX0" fmla="*/ 0 w 477373"/>
              <a:gd name="connsiteY0" fmla="*/ 0 h 2949896"/>
              <a:gd name="connsiteX1" fmla="*/ 477373 w 477373"/>
              <a:gd name="connsiteY1" fmla="*/ 39803 h 2949896"/>
              <a:gd name="connsiteX2" fmla="*/ 214628 w 477373"/>
              <a:gd name="connsiteY2" fmla="*/ 2949896 h 2949896"/>
              <a:gd name="connsiteX3" fmla="*/ 0 w 477373"/>
              <a:gd name="connsiteY3" fmla="*/ 0 h 2949896"/>
              <a:gd name="connsiteX0" fmla="*/ 0 w 741708"/>
              <a:gd name="connsiteY0" fmla="*/ 0 h 2949896"/>
              <a:gd name="connsiteX1" fmla="*/ 741708 w 741708"/>
              <a:gd name="connsiteY1" fmla="*/ 57771 h 2949896"/>
              <a:gd name="connsiteX2" fmla="*/ 214628 w 741708"/>
              <a:gd name="connsiteY2" fmla="*/ 2949896 h 2949896"/>
              <a:gd name="connsiteX3" fmla="*/ 0 w 741708"/>
              <a:gd name="connsiteY3" fmla="*/ 0 h 2949896"/>
              <a:gd name="connsiteX0" fmla="*/ 0 w 1050575"/>
              <a:gd name="connsiteY0" fmla="*/ 0 h 2949896"/>
              <a:gd name="connsiteX1" fmla="*/ 1050575 w 1050575"/>
              <a:gd name="connsiteY1" fmla="*/ 65059 h 2949896"/>
              <a:gd name="connsiteX2" fmla="*/ 214628 w 1050575"/>
              <a:gd name="connsiteY2" fmla="*/ 2949896 h 2949896"/>
              <a:gd name="connsiteX3" fmla="*/ 0 w 1050575"/>
              <a:gd name="connsiteY3" fmla="*/ 0 h 2949896"/>
              <a:gd name="connsiteX0" fmla="*/ 0 w 1102320"/>
              <a:gd name="connsiteY0" fmla="*/ 0 h 2949896"/>
              <a:gd name="connsiteX1" fmla="*/ 1102320 w 1102320"/>
              <a:gd name="connsiteY1" fmla="*/ 75430 h 2949896"/>
              <a:gd name="connsiteX2" fmla="*/ 214628 w 1102320"/>
              <a:gd name="connsiteY2" fmla="*/ 2949896 h 2949896"/>
              <a:gd name="connsiteX3" fmla="*/ 0 w 1102320"/>
              <a:gd name="connsiteY3" fmla="*/ 0 h 2949896"/>
              <a:gd name="connsiteX0" fmla="*/ 0 w 545820"/>
              <a:gd name="connsiteY0" fmla="*/ 0 h 2949896"/>
              <a:gd name="connsiteX1" fmla="*/ 545820 w 545820"/>
              <a:gd name="connsiteY1" fmla="*/ 1888122 h 2949896"/>
              <a:gd name="connsiteX2" fmla="*/ 214628 w 545820"/>
              <a:gd name="connsiteY2" fmla="*/ 2949896 h 2949896"/>
              <a:gd name="connsiteX3" fmla="*/ 0 w 545820"/>
              <a:gd name="connsiteY3" fmla="*/ 0 h 2949896"/>
              <a:gd name="connsiteX0" fmla="*/ 0 w 471130"/>
              <a:gd name="connsiteY0" fmla="*/ 0 h 2949896"/>
              <a:gd name="connsiteX1" fmla="*/ 471130 w 471130"/>
              <a:gd name="connsiteY1" fmla="*/ 142185 h 2949896"/>
              <a:gd name="connsiteX2" fmla="*/ 214628 w 471130"/>
              <a:gd name="connsiteY2" fmla="*/ 2949896 h 2949896"/>
              <a:gd name="connsiteX3" fmla="*/ 0 w 471130"/>
              <a:gd name="connsiteY3" fmla="*/ 0 h 2949896"/>
              <a:gd name="connsiteX0" fmla="*/ 0 w 503813"/>
              <a:gd name="connsiteY0" fmla="*/ 0 h 2949896"/>
              <a:gd name="connsiteX1" fmla="*/ 503813 w 503813"/>
              <a:gd name="connsiteY1" fmla="*/ 267775 h 2949896"/>
              <a:gd name="connsiteX2" fmla="*/ 214628 w 503813"/>
              <a:gd name="connsiteY2" fmla="*/ 2949896 h 2949896"/>
              <a:gd name="connsiteX3" fmla="*/ 0 w 503813"/>
              <a:gd name="connsiteY3" fmla="*/ 0 h 2949896"/>
            </a:gdLst>
            <a:ahLst/>
            <a:cxnLst>
              <a:cxn ang="0">
                <a:pos x="connsiteX0" y="connsiteY0"/>
              </a:cxn>
              <a:cxn ang="0">
                <a:pos x="connsiteX1" y="connsiteY1"/>
              </a:cxn>
              <a:cxn ang="0">
                <a:pos x="connsiteX2" y="connsiteY2"/>
              </a:cxn>
              <a:cxn ang="0">
                <a:pos x="connsiteX3" y="connsiteY3"/>
              </a:cxn>
            </a:cxnLst>
            <a:rect l="l" t="t" r="r" b="b"/>
            <a:pathLst>
              <a:path w="503813" h="2949896">
                <a:moveTo>
                  <a:pt x="0" y="0"/>
                </a:moveTo>
                <a:lnTo>
                  <a:pt x="503813" y="267775"/>
                </a:lnTo>
                <a:lnTo>
                  <a:pt x="214628" y="2949896"/>
                </a:lnTo>
                <a:lnTo>
                  <a:pt x="0" y="0"/>
                </a:ln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7" name="Isosceles Triangle 5"/>
          <p:cNvSpPr/>
          <p:nvPr userDrawn="1"/>
        </p:nvSpPr>
        <p:spPr>
          <a:xfrm rot="3660000">
            <a:off x="-897820" y="569203"/>
            <a:ext cx="1975104" cy="1225296"/>
          </a:xfrm>
          <a:custGeom>
            <a:avLst/>
            <a:gdLst>
              <a:gd name="connsiteX0" fmla="*/ 0 w 1600200"/>
              <a:gd name="connsiteY0" fmla="*/ 1371600 h 1371600"/>
              <a:gd name="connsiteX1" fmla="*/ 800100 w 1600200"/>
              <a:gd name="connsiteY1" fmla="*/ 0 h 1371600"/>
              <a:gd name="connsiteX2" fmla="*/ 1600200 w 1600200"/>
              <a:gd name="connsiteY2" fmla="*/ 1371600 h 1371600"/>
              <a:gd name="connsiteX3" fmla="*/ 0 w 1600200"/>
              <a:gd name="connsiteY3" fmla="*/ 1371600 h 1371600"/>
              <a:gd name="connsiteX0" fmla="*/ 0 w 1695893"/>
              <a:gd name="connsiteY0" fmla="*/ 31897 h 1371600"/>
              <a:gd name="connsiteX1" fmla="*/ 895793 w 1695893"/>
              <a:gd name="connsiteY1" fmla="*/ 0 h 1371600"/>
              <a:gd name="connsiteX2" fmla="*/ 1695893 w 1695893"/>
              <a:gd name="connsiteY2" fmla="*/ 1371600 h 1371600"/>
              <a:gd name="connsiteX3" fmla="*/ 0 w 1695893"/>
              <a:gd name="connsiteY3" fmla="*/ 31897 h 1371600"/>
              <a:gd name="connsiteX0" fmla="*/ 0 w 895793"/>
              <a:gd name="connsiteY0" fmla="*/ 31897 h 1424763"/>
              <a:gd name="connsiteX1" fmla="*/ 895793 w 895793"/>
              <a:gd name="connsiteY1" fmla="*/ 0 h 1424763"/>
              <a:gd name="connsiteX2" fmla="*/ 196702 w 895793"/>
              <a:gd name="connsiteY2" fmla="*/ 1424763 h 1424763"/>
              <a:gd name="connsiteX3" fmla="*/ 0 w 895793"/>
              <a:gd name="connsiteY3" fmla="*/ 31897 h 1424763"/>
              <a:gd name="connsiteX0" fmla="*/ 0 w 831997"/>
              <a:gd name="connsiteY0" fmla="*/ 31897 h 1424763"/>
              <a:gd name="connsiteX1" fmla="*/ 831997 w 831997"/>
              <a:gd name="connsiteY1" fmla="*/ 0 h 1424763"/>
              <a:gd name="connsiteX2" fmla="*/ 132906 w 831997"/>
              <a:gd name="connsiteY2" fmla="*/ 1424763 h 1424763"/>
              <a:gd name="connsiteX3" fmla="*/ 0 w 831997"/>
              <a:gd name="connsiteY3" fmla="*/ 31897 h 1424763"/>
              <a:gd name="connsiteX0" fmla="*/ 0 w 576816"/>
              <a:gd name="connsiteY0" fmla="*/ 0 h 1392866"/>
              <a:gd name="connsiteX1" fmla="*/ 576816 w 576816"/>
              <a:gd name="connsiteY1" fmla="*/ 265815 h 1392866"/>
              <a:gd name="connsiteX2" fmla="*/ 132906 w 576816"/>
              <a:gd name="connsiteY2" fmla="*/ 1392866 h 1392866"/>
              <a:gd name="connsiteX3" fmla="*/ 0 w 576816"/>
              <a:gd name="connsiteY3" fmla="*/ 0 h 1392866"/>
              <a:gd name="connsiteX0" fmla="*/ 0 w 555551"/>
              <a:gd name="connsiteY0" fmla="*/ 0 h 1392866"/>
              <a:gd name="connsiteX1" fmla="*/ 555551 w 555551"/>
              <a:gd name="connsiteY1" fmla="*/ 233917 h 1392866"/>
              <a:gd name="connsiteX2" fmla="*/ 132906 w 555551"/>
              <a:gd name="connsiteY2" fmla="*/ 1392866 h 1392866"/>
              <a:gd name="connsiteX3" fmla="*/ 0 w 555551"/>
              <a:gd name="connsiteY3" fmla="*/ 0 h 1392866"/>
              <a:gd name="connsiteX0" fmla="*/ 0 w 2097271"/>
              <a:gd name="connsiteY0" fmla="*/ 861237 h 1158949"/>
              <a:gd name="connsiteX1" fmla="*/ 2097271 w 2097271"/>
              <a:gd name="connsiteY1" fmla="*/ 0 h 1158949"/>
              <a:gd name="connsiteX2" fmla="*/ 1674626 w 2097271"/>
              <a:gd name="connsiteY2" fmla="*/ 1158949 h 1158949"/>
              <a:gd name="connsiteX3" fmla="*/ 0 w 2097271"/>
              <a:gd name="connsiteY3" fmla="*/ 861237 h 1158949"/>
              <a:gd name="connsiteX0" fmla="*/ 0 w 2490676"/>
              <a:gd name="connsiteY0" fmla="*/ 191386 h 489098"/>
              <a:gd name="connsiteX1" fmla="*/ 2490676 w 2490676"/>
              <a:gd name="connsiteY1" fmla="*/ 0 h 489098"/>
              <a:gd name="connsiteX2" fmla="*/ 1674626 w 2490676"/>
              <a:gd name="connsiteY2" fmla="*/ 489098 h 489098"/>
              <a:gd name="connsiteX3" fmla="*/ 0 w 2490676"/>
              <a:gd name="connsiteY3" fmla="*/ 191386 h 489098"/>
              <a:gd name="connsiteX0" fmla="*/ 0 w 2490676"/>
              <a:gd name="connsiteY0" fmla="*/ 191386 h 1084522"/>
              <a:gd name="connsiteX1" fmla="*/ 2490676 w 2490676"/>
              <a:gd name="connsiteY1" fmla="*/ 0 h 1084522"/>
              <a:gd name="connsiteX2" fmla="*/ 2099929 w 2490676"/>
              <a:gd name="connsiteY2" fmla="*/ 1084522 h 1084522"/>
              <a:gd name="connsiteX3" fmla="*/ 0 w 2490676"/>
              <a:gd name="connsiteY3" fmla="*/ 191386 h 1084522"/>
              <a:gd name="connsiteX0" fmla="*/ 0 w 2533206"/>
              <a:gd name="connsiteY0" fmla="*/ 212651 h 1105787"/>
              <a:gd name="connsiteX1" fmla="*/ 2533206 w 2533206"/>
              <a:gd name="connsiteY1" fmla="*/ 0 h 1105787"/>
              <a:gd name="connsiteX2" fmla="*/ 2099929 w 2533206"/>
              <a:gd name="connsiteY2" fmla="*/ 1105787 h 1105787"/>
              <a:gd name="connsiteX3" fmla="*/ 0 w 2533206"/>
              <a:gd name="connsiteY3" fmla="*/ 212651 h 1105787"/>
              <a:gd name="connsiteX0" fmla="*/ 0 w 2458778"/>
              <a:gd name="connsiteY0" fmla="*/ 223284 h 1105787"/>
              <a:gd name="connsiteX1" fmla="*/ 2458778 w 2458778"/>
              <a:gd name="connsiteY1" fmla="*/ 0 h 1105787"/>
              <a:gd name="connsiteX2" fmla="*/ 2025501 w 2458778"/>
              <a:gd name="connsiteY2" fmla="*/ 1105787 h 1105787"/>
              <a:gd name="connsiteX3" fmla="*/ 0 w 2458778"/>
              <a:gd name="connsiteY3" fmla="*/ 223284 h 1105787"/>
              <a:gd name="connsiteX0" fmla="*/ 0 w 2458778"/>
              <a:gd name="connsiteY0" fmla="*/ 223284 h 935024"/>
              <a:gd name="connsiteX1" fmla="*/ 2458778 w 2458778"/>
              <a:gd name="connsiteY1" fmla="*/ 0 h 935024"/>
              <a:gd name="connsiteX2" fmla="*/ 925914 w 2458778"/>
              <a:gd name="connsiteY2" fmla="*/ 935024 h 935024"/>
              <a:gd name="connsiteX3" fmla="*/ 0 w 2458778"/>
              <a:gd name="connsiteY3" fmla="*/ 223284 h 935024"/>
              <a:gd name="connsiteX0" fmla="*/ 0 w 1804392"/>
              <a:gd name="connsiteY0" fmla="*/ 174391 h 886131"/>
              <a:gd name="connsiteX1" fmla="*/ 1804392 w 1804392"/>
              <a:gd name="connsiteY1" fmla="*/ 0 h 886131"/>
              <a:gd name="connsiteX2" fmla="*/ 925914 w 1804392"/>
              <a:gd name="connsiteY2" fmla="*/ 886131 h 886131"/>
              <a:gd name="connsiteX3" fmla="*/ 0 w 1804392"/>
              <a:gd name="connsiteY3" fmla="*/ 174391 h 886131"/>
              <a:gd name="connsiteX0" fmla="*/ 0 w 1855231"/>
              <a:gd name="connsiteY0" fmla="*/ 189938 h 886131"/>
              <a:gd name="connsiteX1" fmla="*/ 1855231 w 1855231"/>
              <a:gd name="connsiteY1" fmla="*/ 0 h 886131"/>
              <a:gd name="connsiteX2" fmla="*/ 976753 w 1855231"/>
              <a:gd name="connsiteY2" fmla="*/ 886131 h 886131"/>
              <a:gd name="connsiteX3" fmla="*/ 0 w 1855231"/>
              <a:gd name="connsiteY3" fmla="*/ 189938 h 886131"/>
              <a:gd name="connsiteX0" fmla="*/ 0 w 1889583"/>
              <a:gd name="connsiteY0" fmla="*/ 164863 h 886131"/>
              <a:gd name="connsiteX1" fmla="*/ 1889583 w 1889583"/>
              <a:gd name="connsiteY1" fmla="*/ 0 h 886131"/>
              <a:gd name="connsiteX2" fmla="*/ 1011105 w 1889583"/>
              <a:gd name="connsiteY2" fmla="*/ 886131 h 886131"/>
              <a:gd name="connsiteX3" fmla="*/ 0 w 1889583"/>
              <a:gd name="connsiteY3" fmla="*/ 164863 h 886131"/>
              <a:gd name="connsiteX0" fmla="*/ 0 w 1874727"/>
              <a:gd name="connsiteY0" fmla="*/ 162544 h 886131"/>
              <a:gd name="connsiteX1" fmla="*/ 1874727 w 1874727"/>
              <a:gd name="connsiteY1" fmla="*/ 0 h 886131"/>
              <a:gd name="connsiteX2" fmla="*/ 996249 w 1874727"/>
              <a:gd name="connsiteY2" fmla="*/ 886131 h 886131"/>
              <a:gd name="connsiteX3" fmla="*/ 0 w 1874727"/>
              <a:gd name="connsiteY3" fmla="*/ 162544 h 886131"/>
              <a:gd name="connsiteX0" fmla="*/ 0 w 1893532"/>
              <a:gd name="connsiteY0" fmla="*/ 188308 h 911895"/>
              <a:gd name="connsiteX1" fmla="*/ 1893532 w 1893532"/>
              <a:gd name="connsiteY1" fmla="*/ 0 h 911895"/>
              <a:gd name="connsiteX2" fmla="*/ 996249 w 1893532"/>
              <a:gd name="connsiteY2" fmla="*/ 911895 h 911895"/>
              <a:gd name="connsiteX3" fmla="*/ 0 w 1893532"/>
              <a:gd name="connsiteY3" fmla="*/ 188308 h 911895"/>
              <a:gd name="connsiteX0" fmla="*/ 0 w 1893532"/>
              <a:gd name="connsiteY0" fmla="*/ 188308 h 705028"/>
              <a:gd name="connsiteX1" fmla="*/ 1893532 w 1893532"/>
              <a:gd name="connsiteY1" fmla="*/ 0 h 705028"/>
              <a:gd name="connsiteX2" fmla="*/ 712843 w 1893532"/>
              <a:gd name="connsiteY2" fmla="*/ 705028 h 705028"/>
              <a:gd name="connsiteX3" fmla="*/ 0 w 1893532"/>
              <a:gd name="connsiteY3" fmla="*/ 188308 h 705028"/>
              <a:gd name="connsiteX0" fmla="*/ 0 w 1887263"/>
              <a:gd name="connsiteY0" fmla="*/ 179720 h 705028"/>
              <a:gd name="connsiteX1" fmla="*/ 1887263 w 1887263"/>
              <a:gd name="connsiteY1" fmla="*/ 0 h 705028"/>
              <a:gd name="connsiteX2" fmla="*/ 706574 w 1887263"/>
              <a:gd name="connsiteY2" fmla="*/ 705028 h 705028"/>
              <a:gd name="connsiteX3" fmla="*/ 0 w 1887263"/>
              <a:gd name="connsiteY3" fmla="*/ 179720 h 705028"/>
              <a:gd name="connsiteX0" fmla="*/ 0 w 1443190"/>
              <a:gd name="connsiteY0" fmla="*/ 148441 h 673749"/>
              <a:gd name="connsiteX1" fmla="*/ 1443190 w 1443190"/>
              <a:gd name="connsiteY1" fmla="*/ 0 h 673749"/>
              <a:gd name="connsiteX2" fmla="*/ 706574 w 1443190"/>
              <a:gd name="connsiteY2" fmla="*/ 673749 h 673749"/>
              <a:gd name="connsiteX3" fmla="*/ 0 w 1443190"/>
              <a:gd name="connsiteY3" fmla="*/ 148441 h 673749"/>
              <a:gd name="connsiteX0" fmla="*/ 0 w 1419746"/>
              <a:gd name="connsiteY0" fmla="*/ 152391 h 677699"/>
              <a:gd name="connsiteX1" fmla="*/ 1419746 w 1419746"/>
              <a:gd name="connsiteY1" fmla="*/ 0 h 677699"/>
              <a:gd name="connsiteX2" fmla="*/ 706574 w 1419746"/>
              <a:gd name="connsiteY2" fmla="*/ 677699 h 677699"/>
              <a:gd name="connsiteX3" fmla="*/ 0 w 1419746"/>
              <a:gd name="connsiteY3" fmla="*/ 152391 h 677699"/>
              <a:gd name="connsiteX0" fmla="*/ 0 w 1434602"/>
              <a:gd name="connsiteY0" fmla="*/ 154710 h 677699"/>
              <a:gd name="connsiteX1" fmla="*/ 1434602 w 1434602"/>
              <a:gd name="connsiteY1" fmla="*/ 0 h 677699"/>
              <a:gd name="connsiteX2" fmla="*/ 721430 w 1434602"/>
              <a:gd name="connsiteY2" fmla="*/ 677699 h 677699"/>
              <a:gd name="connsiteX3" fmla="*/ 0 w 1434602"/>
              <a:gd name="connsiteY3" fmla="*/ 154710 h 677699"/>
              <a:gd name="connsiteX0" fmla="*/ 0 w 1434602"/>
              <a:gd name="connsiteY0" fmla="*/ 154710 h 1091434"/>
              <a:gd name="connsiteX1" fmla="*/ 1434602 w 1434602"/>
              <a:gd name="connsiteY1" fmla="*/ 0 h 1091434"/>
              <a:gd name="connsiteX2" fmla="*/ 1288241 w 1434602"/>
              <a:gd name="connsiteY2" fmla="*/ 1091434 h 1091434"/>
              <a:gd name="connsiteX3" fmla="*/ 0 w 1434602"/>
              <a:gd name="connsiteY3" fmla="*/ 154710 h 1091434"/>
              <a:gd name="connsiteX0" fmla="*/ 0 w 1449459"/>
              <a:gd name="connsiteY0" fmla="*/ 157030 h 1093754"/>
              <a:gd name="connsiteX1" fmla="*/ 1449459 w 1449459"/>
              <a:gd name="connsiteY1" fmla="*/ 0 h 1093754"/>
              <a:gd name="connsiteX2" fmla="*/ 1288241 w 1449459"/>
              <a:gd name="connsiteY2" fmla="*/ 1093754 h 1093754"/>
              <a:gd name="connsiteX3" fmla="*/ 0 w 1449459"/>
              <a:gd name="connsiteY3" fmla="*/ 157030 h 1093754"/>
              <a:gd name="connsiteX0" fmla="*/ 0 w 1434740"/>
              <a:gd name="connsiteY0" fmla="*/ 154711 h 1093754"/>
              <a:gd name="connsiteX1" fmla="*/ 1434740 w 1434740"/>
              <a:gd name="connsiteY1" fmla="*/ 0 h 1093754"/>
              <a:gd name="connsiteX2" fmla="*/ 1273522 w 1434740"/>
              <a:gd name="connsiteY2" fmla="*/ 1093754 h 1093754"/>
              <a:gd name="connsiteX3" fmla="*/ 0 w 1434740"/>
              <a:gd name="connsiteY3" fmla="*/ 154711 h 1093754"/>
              <a:gd name="connsiteX0" fmla="*/ 0 w 1434740"/>
              <a:gd name="connsiteY0" fmla="*/ 154711 h 1125097"/>
              <a:gd name="connsiteX1" fmla="*/ 1434740 w 1434740"/>
              <a:gd name="connsiteY1" fmla="*/ 0 h 1125097"/>
              <a:gd name="connsiteX2" fmla="*/ 1316063 w 1434740"/>
              <a:gd name="connsiteY2" fmla="*/ 1125097 h 1125097"/>
              <a:gd name="connsiteX3" fmla="*/ 0 w 1434740"/>
              <a:gd name="connsiteY3" fmla="*/ 154711 h 1125097"/>
              <a:gd name="connsiteX0" fmla="*/ 0 w 1474984"/>
              <a:gd name="connsiteY0" fmla="*/ 138225 h 1125097"/>
              <a:gd name="connsiteX1" fmla="*/ 1474984 w 1474984"/>
              <a:gd name="connsiteY1" fmla="*/ 0 h 1125097"/>
              <a:gd name="connsiteX2" fmla="*/ 1356307 w 1474984"/>
              <a:gd name="connsiteY2" fmla="*/ 1125097 h 1125097"/>
              <a:gd name="connsiteX3" fmla="*/ 0 w 1474984"/>
              <a:gd name="connsiteY3" fmla="*/ 138225 h 1125097"/>
              <a:gd name="connsiteX0" fmla="*/ 0 w 1474984"/>
              <a:gd name="connsiteY0" fmla="*/ 138225 h 1127416"/>
              <a:gd name="connsiteX1" fmla="*/ 1474984 w 1474984"/>
              <a:gd name="connsiteY1" fmla="*/ 0 h 1127416"/>
              <a:gd name="connsiteX2" fmla="*/ 1341588 w 1474984"/>
              <a:gd name="connsiteY2" fmla="*/ 1127416 h 1127416"/>
              <a:gd name="connsiteX3" fmla="*/ 0 w 1474984"/>
              <a:gd name="connsiteY3" fmla="*/ 138225 h 1127416"/>
              <a:gd name="connsiteX0" fmla="*/ 0 w 1457967"/>
              <a:gd name="connsiteY0" fmla="*/ 150763 h 1139954"/>
              <a:gd name="connsiteX1" fmla="*/ 1457967 w 1457967"/>
              <a:gd name="connsiteY1" fmla="*/ 0 h 1139954"/>
              <a:gd name="connsiteX2" fmla="*/ 1341588 w 1457967"/>
              <a:gd name="connsiteY2" fmla="*/ 1139954 h 1139954"/>
              <a:gd name="connsiteX3" fmla="*/ 0 w 1457967"/>
              <a:gd name="connsiteY3" fmla="*/ 150763 h 1139954"/>
              <a:gd name="connsiteX0" fmla="*/ 0 w 1457967"/>
              <a:gd name="connsiteY0" fmla="*/ 150763 h 1106885"/>
              <a:gd name="connsiteX1" fmla="*/ 1457967 w 1457967"/>
              <a:gd name="connsiteY1" fmla="*/ 0 h 1106885"/>
              <a:gd name="connsiteX2" fmla="*/ 1356241 w 1457967"/>
              <a:gd name="connsiteY2" fmla="*/ 1106885 h 1106885"/>
              <a:gd name="connsiteX3" fmla="*/ 0 w 1457967"/>
              <a:gd name="connsiteY3" fmla="*/ 150763 h 1106885"/>
            </a:gdLst>
            <a:ahLst/>
            <a:cxnLst>
              <a:cxn ang="0">
                <a:pos x="connsiteX0" y="connsiteY0"/>
              </a:cxn>
              <a:cxn ang="0">
                <a:pos x="connsiteX1" y="connsiteY1"/>
              </a:cxn>
              <a:cxn ang="0">
                <a:pos x="connsiteX2" y="connsiteY2"/>
              </a:cxn>
              <a:cxn ang="0">
                <a:pos x="connsiteX3" y="connsiteY3"/>
              </a:cxn>
            </a:cxnLst>
            <a:rect l="l" t="t" r="r" b="b"/>
            <a:pathLst>
              <a:path w="1457967" h="1106885">
                <a:moveTo>
                  <a:pt x="0" y="150763"/>
                </a:moveTo>
                <a:lnTo>
                  <a:pt x="1457967" y="0"/>
                </a:lnTo>
                <a:lnTo>
                  <a:pt x="1356241" y="1106885"/>
                </a:lnTo>
                <a:lnTo>
                  <a:pt x="0" y="15076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1" name="Text Placeholder 30"/>
          <p:cNvSpPr>
            <a:spLocks noGrp="1"/>
          </p:cNvSpPr>
          <p:nvPr>
            <p:ph type="body" sz="quarter" idx="16" hasCustomPrompt="1"/>
          </p:nvPr>
        </p:nvSpPr>
        <p:spPr>
          <a:xfrm>
            <a:off x="381000" y="2992272"/>
            <a:ext cx="8421624" cy="532512"/>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lstStyle>
            <a:lvl1pPr marL="0" indent="0" algn="thaiDist">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    Click to edit Master text styles</a:t>
            </a:r>
          </a:p>
        </p:txBody>
      </p:sp>
      <p:sp>
        <p:nvSpPr>
          <p:cNvPr id="13" name="Text Placeholder 30"/>
          <p:cNvSpPr>
            <a:spLocks noGrp="1"/>
          </p:cNvSpPr>
          <p:nvPr>
            <p:ph type="body" sz="quarter" idx="17" hasCustomPrompt="1"/>
          </p:nvPr>
        </p:nvSpPr>
        <p:spPr>
          <a:xfrm>
            <a:off x="381000" y="5324984"/>
            <a:ext cx="8421624" cy="480280"/>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lstStyle>
            <a:lvl1pPr marL="0" indent="0" algn="thaiDist">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    Click to edit Master text styles</a:t>
            </a:r>
          </a:p>
        </p:txBody>
      </p:sp>
      <p:sp>
        <p:nvSpPr>
          <p:cNvPr id="14" name="Text Placeholder 30"/>
          <p:cNvSpPr>
            <a:spLocks noGrp="1"/>
          </p:cNvSpPr>
          <p:nvPr>
            <p:ph type="body" sz="quarter" idx="18"/>
          </p:nvPr>
        </p:nvSpPr>
        <p:spPr>
          <a:xfrm>
            <a:off x="838200" y="3596792"/>
            <a:ext cx="7964424" cy="485640"/>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lstStyle>
            <a:lvl1pPr marL="0" indent="0" algn="thaiDist">
              <a:buFontTx/>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cxnSp>
        <p:nvCxnSpPr>
          <p:cNvPr id="15" name="Straight Connector 14"/>
          <p:cNvCxnSpPr/>
          <p:nvPr userDrawn="1"/>
        </p:nvCxnSpPr>
        <p:spPr>
          <a:xfrm flipH="1">
            <a:off x="4495800" y="2706016"/>
            <a:ext cx="4192526"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16" name="Text Placeholder 27"/>
          <p:cNvSpPr>
            <a:spLocks noGrp="1"/>
          </p:cNvSpPr>
          <p:nvPr>
            <p:ph type="body" sz="quarter" idx="19" hasCustomPrompt="1"/>
          </p:nvPr>
        </p:nvSpPr>
        <p:spPr>
          <a:xfrm>
            <a:off x="5105400" y="2228640"/>
            <a:ext cx="3665220" cy="482232"/>
          </a:xfrm>
          <a:prstGeom prst="rect">
            <a:avLst/>
          </a:prstGeom>
        </p:spPr>
        <p:txBody>
          <a:bodyPr/>
          <a:lstStyle>
            <a:lvl1pPr marL="0" indent="0" algn="r">
              <a:buNone/>
              <a:defRPr sz="2800" b="0" spc="-100" baseline="0">
                <a:solidFill>
                  <a:srgbClr val="11A9D8"/>
                </a:solidFill>
                <a:latin typeface="Lucida Console" panose="020B0609040504020204" pitchFamily="49" charset="0"/>
              </a:defRPr>
            </a:lvl1pPr>
          </a:lstStyle>
          <a:p>
            <a:pPr lvl="0"/>
            <a:r>
              <a:rPr lang="en-US" dirty="0"/>
              <a:t>BULLET LIST SAMPLE</a:t>
            </a:r>
          </a:p>
        </p:txBody>
      </p:sp>
      <p:sp>
        <p:nvSpPr>
          <p:cNvPr id="17" name="Text Placeholder 30"/>
          <p:cNvSpPr>
            <a:spLocks noGrp="1"/>
          </p:cNvSpPr>
          <p:nvPr>
            <p:ph type="body" sz="quarter" idx="20"/>
          </p:nvPr>
        </p:nvSpPr>
        <p:spPr>
          <a:xfrm>
            <a:off x="827534" y="4178216"/>
            <a:ext cx="7964424" cy="499728"/>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lstStyle>
            <a:lvl1pPr marL="0" indent="0" algn="thaiDist">
              <a:buFontTx/>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18" name="Text Placeholder 30"/>
          <p:cNvSpPr>
            <a:spLocks noGrp="1"/>
          </p:cNvSpPr>
          <p:nvPr>
            <p:ph type="body" sz="quarter" idx="21"/>
          </p:nvPr>
        </p:nvSpPr>
        <p:spPr>
          <a:xfrm>
            <a:off x="825762" y="4768368"/>
            <a:ext cx="7964424" cy="484608"/>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lstStyle>
            <a:lvl1pPr marL="0" indent="0" algn="thaiDist">
              <a:buFontTx/>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19" name="Text Placeholder 30"/>
          <p:cNvSpPr>
            <a:spLocks noGrp="1"/>
          </p:cNvSpPr>
          <p:nvPr>
            <p:ph type="body" sz="quarter" idx="22" hasCustomPrompt="1"/>
          </p:nvPr>
        </p:nvSpPr>
        <p:spPr>
          <a:xfrm>
            <a:off x="381000" y="3596792"/>
            <a:ext cx="457200" cy="485640"/>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182880" rIns="0"/>
          <a:lstStyle>
            <a:lvl1pPr marL="0" indent="0" algn="thaiDist">
              <a:buFontTx/>
              <a:buNone/>
              <a:defRPr sz="1800" b="1">
                <a:solidFill>
                  <a:srgbClr val="11A9D8"/>
                </a:solidFill>
                <a:latin typeface="Lucida Console" panose="020B0609040504020204" pitchFamily="49" charset="0"/>
                <a:sym typeface="Wingdings"/>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 </a:t>
            </a:r>
          </a:p>
        </p:txBody>
      </p:sp>
      <p:sp>
        <p:nvSpPr>
          <p:cNvPr id="20" name="Text Placeholder 30"/>
          <p:cNvSpPr>
            <a:spLocks noGrp="1"/>
          </p:cNvSpPr>
          <p:nvPr>
            <p:ph type="body" sz="quarter" idx="23" hasCustomPrompt="1"/>
          </p:nvPr>
        </p:nvSpPr>
        <p:spPr>
          <a:xfrm>
            <a:off x="381000" y="4178216"/>
            <a:ext cx="457200" cy="499728"/>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182880" rIns="0"/>
          <a:lstStyle>
            <a:lvl1pPr marL="0" indent="0" algn="thaiDist">
              <a:buFontTx/>
              <a:buNone/>
              <a:defRPr sz="1800" b="1">
                <a:solidFill>
                  <a:srgbClr val="11A9D8"/>
                </a:solidFill>
                <a:latin typeface="Lucida Console" panose="020B0609040504020204" pitchFamily="49" charset="0"/>
                <a:sym typeface="Wingdings"/>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 </a:t>
            </a:r>
          </a:p>
        </p:txBody>
      </p:sp>
      <p:sp>
        <p:nvSpPr>
          <p:cNvPr id="21" name="Text Placeholder 30"/>
          <p:cNvSpPr>
            <a:spLocks noGrp="1"/>
          </p:cNvSpPr>
          <p:nvPr>
            <p:ph type="body" sz="quarter" idx="24" hasCustomPrompt="1"/>
          </p:nvPr>
        </p:nvSpPr>
        <p:spPr>
          <a:xfrm>
            <a:off x="381000" y="4768368"/>
            <a:ext cx="457200" cy="484608"/>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182880" rIns="0"/>
          <a:lstStyle>
            <a:lvl1pPr marL="0" indent="0" algn="thaiDist">
              <a:buFontTx/>
              <a:buNone/>
              <a:defRPr sz="1800" b="1">
                <a:solidFill>
                  <a:srgbClr val="11A9D8"/>
                </a:solidFill>
                <a:latin typeface="Lucida Console" panose="020B0609040504020204" pitchFamily="49" charset="0"/>
                <a:sym typeface="Wingdings"/>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 </a:t>
            </a:r>
          </a:p>
        </p:txBody>
      </p:sp>
      <p:sp>
        <p:nvSpPr>
          <p:cNvPr id="24"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88810017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650"/>
                                        <p:tgtEl>
                                          <p:spTgt spid="4"/>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650"/>
                                        <p:tgtEl>
                                          <p:spTgt spid="6"/>
                                        </p:tgtEl>
                                      </p:cBhvr>
                                    </p:animEffect>
                                  </p:childTnLst>
                                </p:cTn>
                              </p:par>
                            </p:childTnLst>
                          </p:cTn>
                        </p:par>
                        <p:par>
                          <p:cTn id="14" fill="hold">
                            <p:stCondLst>
                              <p:cond delay="1400"/>
                            </p:stCondLst>
                            <p:childTnLst>
                              <p:par>
                                <p:cTn id="15" presetID="22" presetClass="entr" presetSubtype="2" fill="hold" nodeType="after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2400"/>
                            </p:stCondLst>
                            <p:childTnLst>
                              <p:par>
                                <p:cTn id="19" presetID="22" presetClass="entr" presetSubtype="4" fill="hold" grpId="0" nodeType="afterEffect">
                                  <p:stCondLst>
                                    <p:cond delay="25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down)">
                                      <p:cBhvr>
                                        <p:cTn id="21" dur="750"/>
                                        <p:tgtEl>
                                          <p:spTgt spid="16">
                                            <p:txEl>
                                              <p:pRg st="0" end="0"/>
                                            </p:txEl>
                                          </p:spTgt>
                                        </p:tgtEl>
                                      </p:cBhvr>
                                    </p:animEffect>
                                  </p:childTnLst>
                                </p:cTn>
                              </p:par>
                            </p:childTnLst>
                          </p:cTn>
                        </p:par>
                        <p:par>
                          <p:cTn id="22" fill="hold">
                            <p:stCondLst>
                              <p:cond delay="3400"/>
                            </p:stCondLst>
                            <p:childTnLst>
                              <p:par>
                                <p:cTn id="23" presetID="22" presetClass="entr" presetSubtype="1" fill="hold" grpId="0" nodeType="afterEffect">
                                  <p:stCondLst>
                                    <p:cond delay="25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up)">
                                      <p:cBhvr>
                                        <p:cTn id="25" dur="750"/>
                                        <p:tgtEl>
                                          <p:spTgt spid="11">
                                            <p:txEl>
                                              <p:pRg st="0" end="0"/>
                                            </p:txEl>
                                          </p:spTgt>
                                        </p:tgtEl>
                                      </p:cBhvr>
                                    </p:animEffect>
                                  </p:childTnLst>
                                </p:cTn>
                              </p:par>
                            </p:childTnLst>
                          </p:cTn>
                        </p:par>
                        <p:par>
                          <p:cTn id="26" fill="hold">
                            <p:stCondLst>
                              <p:cond delay="4400"/>
                            </p:stCondLst>
                            <p:childTnLst>
                              <p:par>
                                <p:cTn id="27" presetID="22" presetClass="entr" presetSubtype="1" fill="hold" grpId="0" nodeType="after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up)">
                                      <p:cBhvr>
                                        <p:cTn id="29" dur="750"/>
                                        <p:tgtEl>
                                          <p:spTgt spid="19">
                                            <p:txEl>
                                              <p:pRg st="0" end="0"/>
                                            </p:txEl>
                                          </p:spTgt>
                                        </p:tgtEl>
                                      </p:cBhvr>
                                    </p:animEffect>
                                  </p:childTnLst>
                                </p:cTn>
                              </p:par>
                            </p:childTnLst>
                          </p:cTn>
                        </p:par>
                        <p:par>
                          <p:cTn id="30" fill="hold">
                            <p:stCondLst>
                              <p:cond delay="5150"/>
                            </p:stCondLst>
                            <p:childTnLst>
                              <p:par>
                                <p:cTn id="31" presetID="22" presetClass="entr" presetSubtype="8" fill="hold" grpId="0" nodeType="after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wipe(left)">
                                      <p:cBhvr>
                                        <p:cTn id="33" dur="650"/>
                                        <p:tgtEl>
                                          <p:spTgt spid="14">
                                            <p:txEl>
                                              <p:pRg st="0" end="0"/>
                                            </p:txEl>
                                          </p:spTgt>
                                        </p:tgtEl>
                                      </p:cBhvr>
                                    </p:animEffect>
                                  </p:childTnLst>
                                </p:cTn>
                              </p:par>
                            </p:childTnLst>
                          </p:cTn>
                        </p:par>
                        <p:par>
                          <p:cTn id="34" fill="hold">
                            <p:stCondLst>
                              <p:cond delay="5800"/>
                            </p:stCondLst>
                            <p:childTnLst>
                              <p:par>
                                <p:cTn id="35" presetID="22" presetClass="entr" presetSubtype="1" fill="hold" grpId="0" nodeType="after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wipe(up)">
                                      <p:cBhvr>
                                        <p:cTn id="37" dur="750"/>
                                        <p:tgtEl>
                                          <p:spTgt spid="20">
                                            <p:txEl>
                                              <p:pRg st="0" end="0"/>
                                            </p:txEl>
                                          </p:spTgt>
                                        </p:tgtEl>
                                      </p:cBhvr>
                                    </p:animEffect>
                                  </p:childTnLst>
                                </p:cTn>
                              </p:par>
                            </p:childTnLst>
                          </p:cTn>
                        </p:par>
                        <p:par>
                          <p:cTn id="38" fill="hold">
                            <p:stCondLst>
                              <p:cond delay="6550"/>
                            </p:stCondLst>
                            <p:childTnLst>
                              <p:par>
                                <p:cTn id="39" presetID="22" presetClass="entr" presetSubtype="8" fill="hold" grpId="0" nodeType="after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wipe(left)">
                                      <p:cBhvr>
                                        <p:cTn id="41" dur="750"/>
                                        <p:tgtEl>
                                          <p:spTgt spid="17">
                                            <p:txEl>
                                              <p:pRg st="0" end="0"/>
                                            </p:txEl>
                                          </p:spTgt>
                                        </p:tgtEl>
                                      </p:cBhvr>
                                    </p:animEffect>
                                  </p:childTnLst>
                                </p:cTn>
                              </p:par>
                            </p:childTnLst>
                          </p:cTn>
                        </p:par>
                        <p:par>
                          <p:cTn id="42" fill="hold">
                            <p:stCondLst>
                              <p:cond delay="7300"/>
                            </p:stCondLst>
                            <p:childTnLst>
                              <p:par>
                                <p:cTn id="43" presetID="22" presetClass="entr" presetSubtype="1" fill="hold" grpId="0" nodeType="afterEffect">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wipe(up)">
                                      <p:cBhvr>
                                        <p:cTn id="45" dur="750"/>
                                        <p:tgtEl>
                                          <p:spTgt spid="21">
                                            <p:txEl>
                                              <p:pRg st="0" end="0"/>
                                            </p:txEl>
                                          </p:spTgt>
                                        </p:tgtEl>
                                      </p:cBhvr>
                                    </p:animEffect>
                                  </p:childTnLst>
                                </p:cTn>
                              </p:par>
                            </p:childTnLst>
                          </p:cTn>
                        </p:par>
                        <p:par>
                          <p:cTn id="46" fill="hold">
                            <p:stCondLst>
                              <p:cond delay="8050"/>
                            </p:stCondLst>
                            <p:childTnLst>
                              <p:par>
                                <p:cTn id="47" presetID="22" presetClass="entr" presetSubtype="8" fill="hold" grpId="0" nodeType="after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Effect transition="in" filter="wipe(left)">
                                      <p:cBhvr>
                                        <p:cTn id="49" dur="750"/>
                                        <p:tgtEl>
                                          <p:spTgt spid="18">
                                            <p:txEl>
                                              <p:pRg st="0" end="0"/>
                                            </p:txEl>
                                          </p:spTgt>
                                        </p:tgtEl>
                                      </p:cBhvr>
                                    </p:animEffect>
                                  </p:childTnLst>
                                </p:cTn>
                              </p:par>
                            </p:childTnLst>
                          </p:cTn>
                        </p:par>
                        <p:par>
                          <p:cTn id="50" fill="hold">
                            <p:stCondLst>
                              <p:cond delay="8800"/>
                            </p:stCondLst>
                            <p:childTnLst>
                              <p:par>
                                <p:cTn id="51" presetID="22" presetClass="entr" presetSubtype="1" fill="hold" grpId="0" nodeType="afterEffect">
                                  <p:stCondLst>
                                    <p:cond delay="25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wipe(up)">
                                      <p:cBhvr>
                                        <p:cTn id="53" dur="75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1" grpId="0" build="p">
        <p:tmplLst>
          <p:tmpl lvl="1">
            <p:tnLst>
              <p:par>
                <p:cTn presetID="22" presetClass="entr" presetSubtype="1"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up)">
                      <p:cBhvr>
                        <p:cTn dur="750"/>
                        <p:tgtEl>
                          <p:spTgt spid="11"/>
                        </p:tgtEl>
                      </p:cBhvr>
                    </p:animEffect>
                  </p:childTnLst>
                </p:cTn>
              </p:par>
            </p:tnLst>
          </p:tmpl>
        </p:tmplLst>
      </p:bldP>
      <p:bldP spid="13" grpId="0" build="p">
        <p:tmplLst>
          <p:tmpl lvl="1">
            <p:tnLst>
              <p:par>
                <p:cTn presetID="22" presetClass="entr" presetSubtype="1"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up)">
                      <p:cBhvr>
                        <p:cTn dur="75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650"/>
                        <p:tgtEl>
                          <p:spTgt spid="14"/>
                        </p:tgtEl>
                      </p:cBhvr>
                    </p:animEffect>
                  </p:childTnLst>
                </p:cTn>
              </p:par>
            </p:tnLst>
          </p:tmpl>
        </p:tmplLst>
      </p:bldP>
      <p:bldP spid="16" grpId="0" build="p">
        <p:tmplLst>
          <p:tmpl lvl="1">
            <p:tnLst>
              <p:par>
                <p:cTn presetID="22" presetClass="entr" presetSubtype="4"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down)">
                      <p:cBhvr>
                        <p:cTn dur="75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750"/>
                        <p:tgtEl>
                          <p:spTgt spid="17"/>
                        </p:tgtEl>
                      </p:cBhvr>
                    </p:animEffect>
                  </p:childTnLst>
                </p:cTn>
              </p:par>
            </p:tnLst>
          </p:tmpl>
        </p:tmplLst>
      </p:bldP>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750"/>
                        <p:tgtEl>
                          <p:spTgt spid="18"/>
                        </p:tgtEl>
                      </p:cBhvr>
                    </p:animEffect>
                  </p:childTnLst>
                </p:cTn>
              </p:par>
            </p:tnLst>
          </p:tmpl>
        </p:tmplLst>
      </p:bldP>
      <p:bldP spid="19" grpId="0" build="p">
        <p:tmplLst>
          <p:tmpl lvl="1">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750"/>
                        <p:tgtEl>
                          <p:spTgt spid="19"/>
                        </p:tgtEl>
                      </p:cBhvr>
                    </p:animEffect>
                  </p:childTnLst>
                </p:cTn>
              </p:par>
            </p:tnLst>
          </p:tmpl>
        </p:tmplLst>
      </p:bldP>
      <p:bldP spid="20" grpId="0" build="p">
        <p:tmplLst>
          <p:tmpl lvl="1">
            <p:tnLst>
              <p:par>
                <p:cTn presetID="22" presetClass="entr" presetSubtype="1"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750"/>
                        <p:tgtEl>
                          <p:spTgt spid="20"/>
                        </p:tgtEl>
                      </p:cBhvr>
                    </p:animEffect>
                  </p:childTnLst>
                </p:cTn>
              </p:par>
            </p:tnLst>
          </p:tmpl>
        </p:tmplLst>
      </p:bldP>
      <p:bldP spid="21" grpId="0" build="p">
        <p:tmplLst>
          <p:tmpl lvl="1">
            <p:tnLst>
              <p:par>
                <p:cTn presetID="22" presetClass="entr" presetSubtype="1"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up)">
                      <p:cBhvr>
                        <p:cTn dur="750"/>
                        <p:tgtEl>
                          <p:spTgt spid="21"/>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mber List ">
    <p:spTree>
      <p:nvGrpSpPr>
        <p:cNvPr id="1" name=""/>
        <p:cNvGrpSpPr/>
        <p:nvPr/>
      </p:nvGrpSpPr>
      <p:grpSpPr>
        <a:xfrm>
          <a:off x="0" y="0"/>
          <a:ext cx="0" cy="0"/>
          <a:chOff x="0" y="0"/>
          <a:chExt cx="0" cy="0"/>
        </a:xfrm>
      </p:grpSpPr>
      <p:sp>
        <p:nvSpPr>
          <p:cNvPr id="7" name="Parallelogram 5"/>
          <p:cNvSpPr/>
          <p:nvPr userDrawn="1"/>
        </p:nvSpPr>
        <p:spPr>
          <a:xfrm flipH="1" flipV="1">
            <a:off x="1" y="-2970"/>
            <a:ext cx="4077193" cy="7725295"/>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 fmla="*/ 0 w 3861380"/>
              <a:gd name="connsiteY0" fmla="*/ 3999910 h 3999910"/>
              <a:gd name="connsiteX1" fmla="*/ 475488 w 3861380"/>
              <a:gd name="connsiteY1" fmla="*/ 1092530 h 3999910"/>
              <a:gd name="connsiteX2" fmla="*/ 3861380 w 3861380"/>
              <a:gd name="connsiteY2" fmla="*/ 0 h 3999910"/>
              <a:gd name="connsiteX3" fmla="*/ 1426464 w 3861380"/>
              <a:gd name="connsiteY3" fmla="*/ 3999910 h 3999910"/>
              <a:gd name="connsiteX4" fmla="*/ 0 w 3861380"/>
              <a:gd name="connsiteY4" fmla="*/ 3999910 h 3999910"/>
              <a:gd name="connsiteX0" fmla="*/ 0 w 3861380"/>
              <a:gd name="connsiteY0" fmla="*/ 5270570 h 5270570"/>
              <a:gd name="connsiteX1" fmla="*/ 3278065 w 3861380"/>
              <a:gd name="connsiteY1" fmla="*/ 0 h 5270570"/>
              <a:gd name="connsiteX2" fmla="*/ 3861380 w 3861380"/>
              <a:gd name="connsiteY2" fmla="*/ 1270660 h 5270570"/>
              <a:gd name="connsiteX3" fmla="*/ 1426464 w 3861380"/>
              <a:gd name="connsiteY3" fmla="*/ 5270570 h 5270570"/>
              <a:gd name="connsiteX4" fmla="*/ 0 w 3861380"/>
              <a:gd name="connsiteY4" fmla="*/ 5270570 h 5270570"/>
              <a:gd name="connsiteX0" fmla="*/ 0 w 4336393"/>
              <a:gd name="connsiteY0" fmla="*/ 5270570 h 5270570"/>
              <a:gd name="connsiteX1" fmla="*/ 3278065 w 4336393"/>
              <a:gd name="connsiteY1" fmla="*/ 0 h 5270570"/>
              <a:gd name="connsiteX2" fmla="*/ 4336393 w 4336393"/>
              <a:gd name="connsiteY2" fmla="*/ 522515 h 5270570"/>
              <a:gd name="connsiteX3" fmla="*/ 1426464 w 4336393"/>
              <a:gd name="connsiteY3" fmla="*/ 5270570 h 5270570"/>
              <a:gd name="connsiteX4" fmla="*/ 0 w 4336393"/>
              <a:gd name="connsiteY4" fmla="*/ 5270570 h 5270570"/>
              <a:gd name="connsiteX0" fmla="*/ 0 w 4336393"/>
              <a:gd name="connsiteY0" fmla="*/ 5436824 h 5436824"/>
              <a:gd name="connsiteX1" fmla="*/ 3384943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36824 h 5436824"/>
              <a:gd name="connsiteX1" fmla="*/ 3373068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59203 h 5459203"/>
              <a:gd name="connsiteX1" fmla="*/ 3328809 w 4336393"/>
              <a:gd name="connsiteY1" fmla="*/ 0 h 5459203"/>
              <a:gd name="connsiteX2" fmla="*/ 4336393 w 4336393"/>
              <a:gd name="connsiteY2" fmla="*/ 711148 h 5459203"/>
              <a:gd name="connsiteX3" fmla="*/ 1426464 w 4336393"/>
              <a:gd name="connsiteY3" fmla="*/ 5459203 h 5459203"/>
              <a:gd name="connsiteX4" fmla="*/ 0 w 4336393"/>
              <a:gd name="connsiteY4" fmla="*/ 5459203 h 5459203"/>
              <a:gd name="connsiteX0" fmla="*/ 0 w 4181488"/>
              <a:gd name="connsiteY0" fmla="*/ 5459203 h 5459203"/>
              <a:gd name="connsiteX1" fmla="*/ 3328809 w 4181488"/>
              <a:gd name="connsiteY1" fmla="*/ 0 h 5459203"/>
              <a:gd name="connsiteX2" fmla="*/ 4181488 w 4181488"/>
              <a:gd name="connsiteY2" fmla="*/ 386662 h 5459203"/>
              <a:gd name="connsiteX3" fmla="*/ 1426464 w 4181488"/>
              <a:gd name="connsiteY3" fmla="*/ 5459203 h 5459203"/>
              <a:gd name="connsiteX4" fmla="*/ 0 w 4181488"/>
              <a:gd name="connsiteY4" fmla="*/ 5459203 h 5459203"/>
              <a:gd name="connsiteX0" fmla="*/ 0 w 4181488"/>
              <a:gd name="connsiteY0" fmla="*/ 5459203 h 5548717"/>
              <a:gd name="connsiteX1" fmla="*/ 3328809 w 4181488"/>
              <a:gd name="connsiteY1" fmla="*/ 0 h 5548717"/>
              <a:gd name="connsiteX2" fmla="*/ 4181488 w 4181488"/>
              <a:gd name="connsiteY2" fmla="*/ 386662 h 5548717"/>
              <a:gd name="connsiteX3" fmla="*/ 939619 w 4181488"/>
              <a:gd name="connsiteY3" fmla="*/ 5548717 h 5548717"/>
              <a:gd name="connsiteX4" fmla="*/ 0 w 4181488"/>
              <a:gd name="connsiteY4" fmla="*/ 5459203 h 5548717"/>
              <a:gd name="connsiteX0" fmla="*/ 0 w 4181488"/>
              <a:gd name="connsiteY0" fmla="*/ 5459203 h 5481583"/>
              <a:gd name="connsiteX1" fmla="*/ 3328809 w 4181488"/>
              <a:gd name="connsiteY1" fmla="*/ 0 h 5481583"/>
              <a:gd name="connsiteX2" fmla="*/ 4181488 w 4181488"/>
              <a:gd name="connsiteY2" fmla="*/ 386662 h 5481583"/>
              <a:gd name="connsiteX3" fmla="*/ 1083460 w 4181488"/>
              <a:gd name="connsiteY3" fmla="*/ 5481583 h 5481583"/>
              <a:gd name="connsiteX4" fmla="*/ 0 w 4181488"/>
              <a:gd name="connsiteY4" fmla="*/ 5459203 h 5481583"/>
              <a:gd name="connsiteX0" fmla="*/ 0 w 4181488"/>
              <a:gd name="connsiteY0" fmla="*/ 5515149 h 5537529"/>
              <a:gd name="connsiteX1" fmla="*/ 3317744 w 4181488"/>
              <a:gd name="connsiteY1" fmla="*/ 0 h 5537529"/>
              <a:gd name="connsiteX2" fmla="*/ 4181488 w 4181488"/>
              <a:gd name="connsiteY2" fmla="*/ 442608 h 5537529"/>
              <a:gd name="connsiteX3" fmla="*/ 1083460 w 4181488"/>
              <a:gd name="connsiteY3" fmla="*/ 5537529 h 5537529"/>
              <a:gd name="connsiteX4" fmla="*/ 0 w 4181488"/>
              <a:gd name="connsiteY4" fmla="*/ 5515149 h 5537529"/>
              <a:gd name="connsiteX0" fmla="*/ 0 w 4203618"/>
              <a:gd name="connsiteY0" fmla="*/ 5537528 h 5537529"/>
              <a:gd name="connsiteX1" fmla="*/ 3339874 w 4203618"/>
              <a:gd name="connsiteY1" fmla="*/ 0 h 5537529"/>
              <a:gd name="connsiteX2" fmla="*/ 4203618 w 4203618"/>
              <a:gd name="connsiteY2" fmla="*/ 442608 h 5537529"/>
              <a:gd name="connsiteX3" fmla="*/ 1105590 w 4203618"/>
              <a:gd name="connsiteY3" fmla="*/ 5537529 h 5537529"/>
              <a:gd name="connsiteX4" fmla="*/ 0 w 4203618"/>
              <a:gd name="connsiteY4" fmla="*/ 5537528 h 5537529"/>
              <a:gd name="connsiteX0" fmla="*/ 0 w 4038924"/>
              <a:gd name="connsiteY0" fmla="*/ 5537528 h 5537529"/>
              <a:gd name="connsiteX1" fmla="*/ 3175180 w 4038924"/>
              <a:gd name="connsiteY1" fmla="*/ 0 h 5537529"/>
              <a:gd name="connsiteX2" fmla="*/ 4038924 w 4038924"/>
              <a:gd name="connsiteY2" fmla="*/ 442608 h 5537529"/>
              <a:gd name="connsiteX3" fmla="*/ 940896 w 4038924"/>
              <a:gd name="connsiteY3" fmla="*/ 5537529 h 5537529"/>
              <a:gd name="connsiteX4" fmla="*/ 0 w 4038924"/>
              <a:gd name="connsiteY4" fmla="*/ 5537528 h 5537529"/>
              <a:gd name="connsiteX0" fmla="*/ 0 w 4038924"/>
              <a:gd name="connsiteY0" fmla="*/ 5492771 h 5492772"/>
              <a:gd name="connsiteX1" fmla="*/ 3375165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92771 h 5492772"/>
              <a:gd name="connsiteX1" fmla="*/ 3304583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59203 h 5459204"/>
              <a:gd name="connsiteX1" fmla="*/ 3328110 w 4038924"/>
              <a:gd name="connsiteY1" fmla="*/ 0 h 5459204"/>
              <a:gd name="connsiteX2" fmla="*/ 4038924 w 4038924"/>
              <a:gd name="connsiteY2" fmla="*/ 364283 h 5459204"/>
              <a:gd name="connsiteX3" fmla="*/ 940896 w 4038924"/>
              <a:gd name="connsiteY3" fmla="*/ 5459204 h 5459204"/>
              <a:gd name="connsiteX4" fmla="*/ 0 w 4038924"/>
              <a:gd name="connsiteY4" fmla="*/ 5459203 h 5459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924" h="5459204">
                <a:moveTo>
                  <a:pt x="0" y="5459203"/>
                </a:moveTo>
                <a:lnTo>
                  <a:pt x="3328110" y="0"/>
                </a:lnTo>
                <a:lnTo>
                  <a:pt x="4038924" y="364283"/>
                </a:lnTo>
                <a:lnTo>
                  <a:pt x="940896" y="5459204"/>
                </a:lnTo>
                <a:lnTo>
                  <a:pt x="0" y="5459203"/>
                </a:lnTo>
                <a:close/>
              </a:path>
            </a:pathLst>
          </a:custGeom>
          <a:solidFill>
            <a:srgbClr val="11A9D8"/>
          </a:solidFill>
          <a:ln>
            <a:noFill/>
          </a:ln>
          <a:effectLst>
            <a:outerShdw blurRad="304800" dist="381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9" name="Picture Placeholder 8"/>
          <p:cNvSpPr>
            <a:spLocks noGrp="1"/>
          </p:cNvSpPr>
          <p:nvPr>
            <p:ph type="pic" sz="quarter" idx="11"/>
          </p:nvPr>
        </p:nvSpPr>
        <p:spPr>
          <a:xfrm flipH="1">
            <a:off x="-838199" y="-228599"/>
            <a:ext cx="4059361" cy="7303793"/>
          </a:xfrm>
          <a:custGeom>
            <a:avLst/>
            <a:gdLst>
              <a:gd name="connsiteX0" fmla="*/ 0 w 4427537"/>
              <a:gd name="connsiteY0" fmla="*/ 0 h 5240338"/>
              <a:gd name="connsiteX1" fmla="*/ 4427537 w 4427537"/>
              <a:gd name="connsiteY1" fmla="*/ 0 h 5240338"/>
              <a:gd name="connsiteX2" fmla="*/ 4427537 w 4427537"/>
              <a:gd name="connsiteY2" fmla="*/ 5240338 h 5240338"/>
              <a:gd name="connsiteX3" fmla="*/ 0 w 4427537"/>
              <a:gd name="connsiteY3" fmla="*/ 5240338 h 5240338"/>
              <a:gd name="connsiteX4" fmla="*/ 0 w 4427537"/>
              <a:gd name="connsiteY4" fmla="*/ 0 h 5240338"/>
              <a:gd name="connsiteX0" fmla="*/ 0 w 4427537"/>
              <a:gd name="connsiteY0" fmla="*/ 0 h 5240338"/>
              <a:gd name="connsiteX1" fmla="*/ 1423080 w 4427537"/>
              <a:gd name="connsiteY1" fmla="*/ 0 h 5240338"/>
              <a:gd name="connsiteX2" fmla="*/ 4427537 w 4427537"/>
              <a:gd name="connsiteY2" fmla="*/ 5240338 h 5240338"/>
              <a:gd name="connsiteX3" fmla="*/ 0 w 4427537"/>
              <a:gd name="connsiteY3" fmla="*/ 5240338 h 5240338"/>
              <a:gd name="connsiteX4" fmla="*/ 0 w 4427537"/>
              <a:gd name="connsiteY4" fmla="*/ 0 h 5240338"/>
              <a:gd name="connsiteX0" fmla="*/ 0 w 4332534"/>
              <a:gd name="connsiteY0" fmla="*/ 0 h 5240338"/>
              <a:gd name="connsiteX1" fmla="*/ 1423080 w 4332534"/>
              <a:gd name="connsiteY1" fmla="*/ 0 h 5240338"/>
              <a:gd name="connsiteX2" fmla="*/ 4332534 w 4332534"/>
              <a:gd name="connsiteY2" fmla="*/ 4765325 h 5240338"/>
              <a:gd name="connsiteX3" fmla="*/ 0 w 4332534"/>
              <a:gd name="connsiteY3" fmla="*/ 5240338 h 5240338"/>
              <a:gd name="connsiteX4" fmla="*/ 0 w 4332534"/>
              <a:gd name="connsiteY4" fmla="*/ 0 h 5240338"/>
              <a:gd name="connsiteX0" fmla="*/ 0 w 4332534"/>
              <a:gd name="connsiteY0" fmla="*/ 0 h 5454094"/>
              <a:gd name="connsiteX1" fmla="*/ 1423080 w 4332534"/>
              <a:gd name="connsiteY1" fmla="*/ 0 h 5454094"/>
              <a:gd name="connsiteX2" fmla="*/ 4332534 w 4332534"/>
              <a:gd name="connsiteY2" fmla="*/ 4765325 h 5454094"/>
              <a:gd name="connsiteX3" fmla="*/ 3360717 w 4332534"/>
              <a:gd name="connsiteY3" fmla="*/ 5454094 h 5454094"/>
              <a:gd name="connsiteX4" fmla="*/ 0 w 4332534"/>
              <a:gd name="connsiteY4" fmla="*/ 0 h 5454094"/>
              <a:gd name="connsiteX0" fmla="*/ 0 w 4282422"/>
              <a:gd name="connsiteY0" fmla="*/ 0 h 5454094"/>
              <a:gd name="connsiteX1" fmla="*/ 1372968 w 4282422"/>
              <a:gd name="connsiteY1" fmla="*/ 0 h 5454094"/>
              <a:gd name="connsiteX2" fmla="*/ 4282422 w 4282422"/>
              <a:gd name="connsiteY2" fmla="*/ 4765325 h 5454094"/>
              <a:gd name="connsiteX3" fmla="*/ 3310605 w 4282422"/>
              <a:gd name="connsiteY3" fmla="*/ 5454094 h 5454094"/>
              <a:gd name="connsiteX4" fmla="*/ 0 w 4282422"/>
              <a:gd name="connsiteY4" fmla="*/ 0 h 5454094"/>
              <a:gd name="connsiteX0" fmla="*/ 0 w 4282422"/>
              <a:gd name="connsiteY0" fmla="*/ 0 h 5454094"/>
              <a:gd name="connsiteX1" fmla="*/ 1372968 w 4282422"/>
              <a:gd name="connsiteY1" fmla="*/ 0 h 5454094"/>
              <a:gd name="connsiteX2" fmla="*/ 4282422 w 4282422"/>
              <a:gd name="connsiteY2" fmla="*/ 4765325 h 5454094"/>
              <a:gd name="connsiteX3" fmla="*/ 3298078 w 4282422"/>
              <a:gd name="connsiteY3" fmla="*/ 5454094 h 5454094"/>
              <a:gd name="connsiteX4" fmla="*/ 0 w 4282422"/>
              <a:gd name="connsiteY4" fmla="*/ 0 h 5454094"/>
              <a:gd name="connsiteX0" fmla="*/ 0 w 4282422"/>
              <a:gd name="connsiteY0" fmla="*/ 0 h 5477845"/>
              <a:gd name="connsiteX1" fmla="*/ 1372968 w 4282422"/>
              <a:gd name="connsiteY1" fmla="*/ 0 h 5477845"/>
              <a:gd name="connsiteX2" fmla="*/ 4282422 w 4282422"/>
              <a:gd name="connsiteY2" fmla="*/ 4765325 h 5477845"/>
              <a:gd name="connsiteX3" fmla="*/ 3335662 w 4282422"/>
              <a:gd name="connsiteY3" fmla="*/ 5477845 h 5477845"/>
              <a:gd name="connsiteX4" fmla="*/ 0 w 4282422"/>
              <a:gd name="connsiteY4" fmla="*/ 0 h 5477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2422" h="5477845">
                <a:moveTo>
                  <a:pt x="0" y="0"/>
                </a:moveTo>
                <a:lnTo>
                  <a:pt x="1372968" y="0"/>
                </a:lnTo>
                <a:lnTo>
                  <a:pt x="4282422" y="4765325"/>
                </a:lnTo>
                <a:lnTo>
                  <a:pt x="3335662" y="5477845"/>
                </a:lnTo>
                <a:lnTo>
                  <a:pt x="0" y="0"/>
                </a:lnTo>
                <a:close/>
              </a:path>
            </a:pathLst>
          </a:custGeom>
          <a:solidFill>
            <a:srgbClr val="C8EAE9"/>
          </a:solidFill>
          <a:effectLst>
            <a:outerShdw blurRad="304800" dist="38100" dir="10800000" algn="r" rotWithShape="0">
              <a:prstClr val="black">
                <a:alpha val="35000"/>
              </a:prstClr>
            </a:outerShdw>
          </a:effectLst>
        </p:spPr>
        <p:txBody>
          <a:bodyPr anchor="ctr"/>
          <a:lstStyle>
            <a:lvl1pPr marL="177800" indent="-177800" algn="ctr">
              <a:defRPr sz="1200">
                <a:latin typeface="Lucida Console" panose="020B0609040504020204" pitchFamily="49" charset="0"/>
              </a:defRPr>
            </a:lvl1pPr>
          </a:lstStyle>
          <a:p>
            <a:endParaRPr lang="en-US" dirty="0"/>
          </a:p>
        </p:txBody>
      </p:sp>
      <p:sp>
        <p:nvSpPr>
          <p:cNvPr id="5" name="Isosceles Triangle 6"/>
          <p:cNvSpPr/>
          <p:nvPr userDrawn="1"/>
        </p:nvSpPr>
        <p:spPr>
          <a:xfrm rot="11293373">
            <a:off x="-399871" y="-220957"/>
            <a:ext cx="1983577" cy="4501087"/>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 fmla="*/ 0 w 2373490"/>
              <a:gd name="connsiteY0" fmla="*/ 2948696 h 2948696"/>
              <a:gd name="connsiteX1" fmla="*/ 920973 w 2373490"/>
              <a:gd name="connsiteY1" fmla="*/ 0 h 2948696"/>
              <a:gd name="connsiteX2" fmla="*/ 2373490 w 2373490"/>
              <a:gd name="connsiteY2" fmla="*/ 2948696 h 2948696"/>
              <a:gd name="connsiteX3" fmla="*/ 0 w 2373490"/>
              <a:gd name="connsiteY3" fmla="*/ 2948696 h 2948696"/>
              <a:gd name="connsiteX0" fmla="*/ 0 w 1528411"/>
              <a:gd name="connsiteY0" fmla="*/ 2948696 h 2948696"/>
              <a:gd name="connsiteX1" fmla="*/ 920973 w 1528411"/>
              <a:gd name="connsiteY1" fmla="*/ 0 h 2948696"/>
              <a:gd name="connsiteX2" fmla="*/ 1528411 w 1528411"/>
              <a:gd name="connsiteY2" fmla="*/ 2746854 h 2948696"/>
              <a:gd name="connsiteX3" fmla="*/ 0 w 1528411"/>
              <a:gd name="connsiteY3" fmla="*/ 2948696 h 2948696"/>
              <a:gd name="connsiteX0" fmla="*/ 0 w 1306799"/>
              <a:gd name="connsiteY0" fmla="*/ 2948696 h 2948696"/>
              <a:gd name="connsiteX1" fmla="*/ 920973 w 1306799"/>
              <a:gd name="connsiteY1" fmla="*/ 0 h 2948696"/>
              <a:gd name="connsiteX2" fmla="*/ 1306799 w 1306799"/>
              <a:gd name="connsiteY2" fmla="*/ 2790877 h 2948696"/>
              <a:gd name="connsiteX3" fmla="*/ 0 w 1306799"/>
              <a:gd name="connsiteY3" fmla="*/ 2948696 h 2948696"/>
              <a:gd name="connsiteX0" fmla="*/ 0 w 1274528"/>
              <a:gd name="connsiteY0" fmla="*/ 2948696 h 2948696"/>
              <a:gd name="connsiteX1" fmla="*/ 920973 w 1274528"/>
              <a:gd name="connsiteY1" fmla="*/ 0 h 2948696"/>
              <a:gd name="connsiteX2" fmla="*/ 1274528 w 1274528"/>
              <a:gd name="connsiteY2" fmla="*/ 2567566 h 2948696"/>
              <a:gd name="connsiteX3" fmla="*/ 0 w 1274528"/>
              <a:gd name="connsiteY3" fmla="*/ 2948696 h 2948696"/>
              <a:gd name="connsiteX0" fmla="*/ 0 w 1269841"/>
              <a:gd name="connsiteY0" fmla="*/ 2948696 h 2948696"/>
              <a:gd name="connsiteX1" fmla="*/ 920973 w 1269841"/>
              <a:gd name="connsiteY1" fmla="*/ 0 h 2948696"/>
              <a:gd name="connsiteX2" fmla="*/ 1269841 w 1269841"/>
              <a:gd name="connsiteY2" fmla="*/ 2784219 h 2948696"/>
              <a:gd name="connsiteX3" fmla="*/ 0 w 1269841"/>
              <a:gd name="connsiteY3" fmla="*/ 2948696 h 2948696"/>
              <a:gd name="connsiteX0" fmla="*/ 0 w 1269841"/>
              <a:gd name="connsiteY0" fmla="*/ 2941902 h 2941902"/>
              <a:gd name="connsiteX1" fmla="*/ 873960 w 1269841"/>
              <a:gd name="connsiteY1" fmla="*/ 0 h 2941902"/>
              <a:gd name="connsiteX2" fmla="*/ 1269841 w 1269841"/>
              <a:gd name="connsiteY2" fmla="*/ 2777425 h 2941902"/>
              <a:gd name="connsiteX3" fmla="*/ 0 w 1269841"/>
              <a:gd name="connsiteY3" fmla="*/ 2941902 h 2941902"/>
              <a:gd name="connsiteX0" fmla="*/ 0 w 1269841"/>
              <a:gd name="connsiteY0" fmla="*/ 2873081 h 2873081"/>
              <a:gd name="connsiteX1" fmla="*/ 895903 w 1269841"/>
              <a:gd name="connsiteY1" fmla="*/ 0 h 2873081"/>
              <a:gd name="connsiteX2" fmla="*/ 1269841 w 1269841"/>
              <a:gd name="connsiteY2" fmla="*/ 2708604 h 2873081"/>
              <a:gd name="connsiteX3" fmla="*/ 0 w 1269841"/>
              <a:gd name="connsiteY3" fmla="*/ 2873081 h 2873081"/>
              <a:gd name="connsiteX0" fmla="*/ 0 w 1310768"/>
              <a:gd name="connsiteY0" fmla="*/ 2965950 h 2965950"/>
              <a:gd name="connsiteX1" fmla="*/ 936830 w 1310768"/>
              <a:gd name="connsiteY1" fmla="*/ 0 h 2965950"/>
              <a:gd name="connsiteX2" fmla="*/ 1310768 w 1310768"/>
              <a:gd name="connsiteY2" fmla="*/ 2708604 h 2965950"/>
              <a:gd name="connsiteX3" fmla="*/ 0 w 1310768"/>
              <a:gd name="connsiteY3" fmla="*/ 2965950 h 2965950"/>
              <a:gd name="connsiteX0" fmla="*/ 0 w 1319999"/>
              <a:gd name="connsiteY0" fmla="*/ 2965950 h 2965950"/>
              <a:gd name="connsiteX1" fmla="*/ 936830 w 1319999"/>
              <a:gd name="connsiteY1" fmla="*/ 0 h 2965950"/>
              <a:gd name="connsiteX2" fmla="*/ 1319999 w 1319999"/>
              <a:gd name="connsiteY2" fmla="*/ 2772486 h 2965950"/>
              <a:gd name="connsiteX3" fmla="*/ 0 w 1319999"/>
              <a:gd name="connsiteY3" fmla="*/ 2965950 h 2965950"/>
              <a:gd name="connsiteX0" fmla="*/ 0 w 1335138"/>
              <a:gd name="connsiteY0" fmla="*/ 2965950 h 2965950"/>
              <a:gd name="connsiteX1" fmla="*/ 936830 w 1335138"/>
              <a:gd name="connsiteY1" fmla="*/ 0 h 2965950"/>
              <a:gd name="connsiteX2" fmla="*/ 1335138 w 1335138"/>
              <a:gd name="connsiteY2" fmla="*/ 2726820 h 2965950"/>
              <a:gd name="connsiteX3" fmla="*/ 0 w 1335138"/>
              <a:gd name="connsiteY3" fmla="*/ 2965950 h 2965950"/>
              <a:gd name="connsiteX0" fmla="*/ 0 w 1350401"/>
              <a:gd name="connsiteY0" fmla="*/ 2965950 h 2965950"/>
              <a:gd name="connsiteX1" fmla="*/ 936830 w 1350401"/>
              <a:gd name="connsiteY1" fmla="*/ 0 h 2965950"/>
              <a:gd name="connsiteX2" fmla="*/ 1350401 w 1350401"/>
              <a:gd name="connsiteY2" fmla="*/ 2757223 h 2965950"/>
              <a:gd name="connsiteX3" fmla="*/ 0 w 1350401"/>
              <a:gd name="connsiteY3" fmla="*/ 2965950 h 2965950"/>
              <a:gd name="connsiteX0" fmla="*/ 0 w 2530956"/>
              <a:gd name="connsiteY0" fmla="*/ 2965950 h 2965950"/>
              <a:gd name="connsiteX1" fmla="*/ 936830 w 2530956"/>
              <a:gd name="connsiteY1" fmla="*/ 0 h 2965950"/>
              <a:gd name="connsiteX2" fmla="*/ 2530956 w 2530956"/>
              <a:gd name="connsiteY2" fmla="*/ 2706608 h 2965950"/>
              <a:gd name="connsiteX3" fmla="*/ 0 w 2530956"/>
              <a:gd name="connsiteY3" fmla="*/ 2965950 h 2965950"/>
              <a:gd name="connsiteX0" fmla="*/ 0 w 2255401"/>
              <a:gd name="connsiteY0" fmla="*/ 3046116 h 3046116"/>
              <a:gd name="connsiteX1" fmla="*/ 661275 w 2255401"/>
              <a:gd name="connsiteY1" fmla="*/ 0 h 3046116"/>
              <a:gd name="connsiteX2" fmla="*/ 2255401 w 2255401"/>
              <a:gd name="connsiteY2" fmla="*/ 2706608 h 3046116"/>
              <a:gd name="connsiteX3" fmla="*/ 0 w 2255401"/>
              <a:gd name="connsiteY3" fmla="*/ 3046116 h 3046116"/>
              <a:gd name="connsiteX0" fmla="*/ 569215 w 2824616"/>
              <a:gd name="connsiteY0" fmla="*/ 3756200 h 3756200"/>
              <a:gd name="connsiteX1" fmla="*/ 0 w 2824616"/>
              <a:gd name="connsiteY1" fmla="*/ 0 h 3756200"/>
              <a:gd name="connsiteX2" fmla="*/ 2824616 w 2824616"/>
              <a:gd name="connsiteY2" fmla="*/ 3416692 h 3756200"/>
              <a:gd name="connsiteX3" fmla="*/ 569215 w 2824616"/>
              <a:gd name="connsiteY3" fmla="*/ 3756200 h 3756200"/>
              <a:gd name="connsiteX0" fmla="*/ 555764 w 2824616"/>
              <a:gd name="connsiteY0" fmla="*/ 3746145 h 3746145"/>
              <a:gd name="connsiteX1" fmla="*/ 0 w 2824616"/>
              <a:gd name="connsiteY1" fmla="*/ 0 h 3746145"/>
              <a:gd name="connsiteX2" fmla="*/ 2824616 w 2824616"/>
              <a:gd name="connsiteY2" fmla="*/ 3416692 h 3746145"/>
              <a:gd name="connsiteX3" fmla="*/ 555764 w 2824616"/>
              <a:gd name="connsiteY3" fmla="*/ 3746145 h 3746145"/>
              <a:gd name="connsiteX0" fmla="*/ 4288198 w 4288198"/>
              <a:gd name="connsiteY0" fmla="*/ 3170775 h 3416692"/>
              <a:gd name="connsiteX1" fmla="*/ 0 w 4288198"/>
              <a:gd name="connsiteY1" fmla="*/ 0 h 3416692"/>
              <a:gd name="connsiteX2" fmla="*/ 2824616 w 4288198"/>
              <a:gd name="connsiteY2" fmla="*/ 3416692 h 3416692"/>
              <a:gd name="connsiteX3" fmla="*/ 4288198 w 4288198"/>
              <a:gd name="connsiteY3" fmla="*/ 3170775 h 3416692"/>
              <a:gd name="connsiteX0" fmla="*/ 4288198 w 4288198"/>
              <a:gd name="connsiteY0" fmla="*/ 3170775 h 3442440"/>
              <a:gd name="connsiteX1" fmla="*/ 0 w 4288198"/>
              <a:gd name="connsiteY1" fmla="*/ 0 h 3442440"/>
              <a:gd name="connsiteX2" fmla="*/ 2480375 w 4288198"/>
              <a:gd name="connsiteY2" fmla="*/ 3442440 h 3442440"/>
              <a:gd name="connsiteX3" fmla="*/ 4288198 w 4288198"/>
              <a:gd name="connsiteY3" fmla="*/ 3170775 h 3442440"/>
              <a:gd name="connsiteX0" fmla="*/ 1807823 w 1807823"/>
              <a:gd name="connsiteY0" fmla="*/ 3111470 h 3383135"/>
              <a:gd name="connsiteX1" fmla="*/ 1343776 w 1807823"/>
              <a:gd name="connsiteY1" fmla="*/ 0 h 3383135"/>
              <a:gd name="connsiteX2" fmla="*/ 0 w 1807823"/>
              <a:gd name="connsiteY2" fmla="*/ 3383135 h 3383135"/>
              <a:gd name="connsiteX3" fmla="*/ 1807823 w 1807823"/>
              <a:gd name="connsiteY3" fmla="*/ 3111470 h 3383135"/>
              <a:gd name="connsiteX0" fmla="*/ 1983577 w 1983577"/>
              <a:gd name="connsiteY0" fmla="*/ 3164816 h 3383135"/>
              <a:gd name="connsiteX1" fmla="*/ 1343776 w 1983577"/>
              <a:gd name="connsiteY1" fmla="*/ 0 h 3383135"/>
              <a:gd name="connsiteX2" fmla="*/ 0 w 1983577"/>
              <a:gd name="connsiteY2" fmla="*/ 3383135 h 3383135"/>
              <a:gd name="connsiteX3" fmla="*/ 1983577 w 1983577"/>
              <a:gd name="connsiteY3" fmla="*/ 3164816 h 3383135"/>
              <a:gd name="connsiteX0" fmla="*/ 1983577 w 1983577"/>
              <a:gd name="connsiteY0" fmla="*/ 3157496 h 3375815"/>
              <a:gd name="connsiteX1" fmla="*/ 1276239 w 1983577"/>
              <a:gd name="connsiteY1" fmla="*/ 0 h 3375815"/>
              <a:gd name="connsiteX2" fmla="*/ 0 w 1983577"/>
              <a:gd name="connsiteY2" fmla="*/ 3375815 h 3375815"/>
              <a:gd name="connsiteX3" fmla="*/ 1983577 w 1983577"/>
              <a:gd name="connsiteY3" fmla="*/ 3157496 h 3375815"/>
            </a:gdLst>
            <a:ahLst/>
            <a:cxnLst>
              <a:cxn ang="0">
                <a:pos x="connsiteX0" y="connsiteY0"/>
              </a:cxn>
              <a:cxn ang="0">
                <a:pos x="connsiteX1" y="connsiteY1"/>
              </a:cxn>
              <a:cxn ang="0">
                <a:pos x="connsiteX2" y="connsiteY2"/>
              </a:cxn>
              <a:cxn ang="0">
                <a:pos x="connsiteX3" y="connsiteY3"/>
              </a:cxn>
            </a:cxnLst>
            <a:rect l="l" t="t" r="r" b="b"/>
            <a:pathLst>
              <a:path w="1983577" h="3375815">
                <a:moveTo>
                  <a:pt x="1983577" y="3157496"/>
                </a:moveTo>
                <a:lnTo>
                  <a:pt x="1276239" y="0"/>
                </a:lnTo>
                <a:lnTo>
                  <a:pt x="0" y="3375815"/>
                </a:lnTo>
                <a:lnTo>
                  <a:pt x="1983577" y="3157496"/>
                </a:lnTo>
                <a:close/>
              </a:path>
            </a:pathLst>
          </a:custGeom>
          <a:solidFill>
            <a:schemeClr val="bg1">
              <a:lumMod val="95000"/>
            </a:schemeClr>
          </a:solidFill>
          <a:ln>
            <a:noFill/>
          </a:ln>
          <a:effectLst>
            <a:outerShdw blurRad="381000" dist="381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cxnSp>
        <p:nvCxnSpPr>
          <p:cNvPr id="10" name="Straight Connector 9"/>
          <p:cNvCxnSpPr/>
          <p:nvPr userDrawn="1"/>
        </p:nvCxnSpPr>
        <p:spPr>
          <a:xfrm flipH="1">
            <a:off x="4419600" y="2200520"/>
            <a:ext cx="4268726"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11" name="Text Placeholder 27"/>
          <p:cNvSpPr>
            <a:spLocks noGrp="1"/>
          </p:cNvSpPr>
          <p:nvPr>
            <p:ph type="body" sz="quarter" idx="19" hasCustomPrompt="1"/>
          </p:nvPr>
        </p:nvSpPr>
        <p:spPr>
          <a:xfrm>
            <a:off x="4724400" y="1681088"/>
            <a:ext cx="4046220" cy="519832"/>
          </a:xfrm>
          <a:prstGeom prst="rect">
            <a:avLst/>
          </a:prstGeom>
        </p:spPr>
        <p:txBody>
          <a:bodyPr/>
          <a:lstStyle>
            <a:lvl1pPr marL="0" indent="0" algn="r">
              <a:buNone/>
              <a:defRPr sz="2800" b="0" spc="-100" baseline="0">
                <a:solidFill>
                  <a:srgbClr val="11A9D8"/>
                </a:solidFill>
                <a:latin typeface="Lucida Console" panose="020B0609040504020204" pitchFamily="49" charset="0"/>
              </a:defRPr>
            </a:lvl1pPr>
          </a:lstStyle>
          <a:p>
            <a:pPr lvl="0"/>
            <a:r>
              <a:rPr lang="en-US" dirty="0"/>
              <a:t>NUMBER LIST SAMPLE</a:t>
            </a:r>
          </a:p>
        </p:txBody>
      </p:sp>
      <p:sp>
        <p:nvSpPr>
          <p:cNvPr id="12" name="Text Placeholder 30"/>
          <p:cNvSpPr>
            <a:spLocks noGrp="1"/>
          </p:cNvSpPr>
          <p:nvPr>
            <p:ph type="body" sz="quarter" idx="16"/>
          </p:nvPr>
        </p:nvSpPr>
        <p:spPr>
          <a:xfrm>
            <a:off x="3505200" y="2459472"/>
            <a:ext cx="5297424" cy="53353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lstStyle>
            <a:lvl1pPr marL="0" indent="0" algn="thaiDist">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13" name="Text Placeholder 30"/>
          <p:cNvSpPr>
            <a:spLocks noGrp="1"/>
          </p:cNvSpPr>
          <p:nvPr>
            <p:ph type="body" sz="quarter" idx="18"/>
          </p:nvPr>
        </p:nvSpPr>
        <p:spPr>
          <a:xfrm>
            <a:off x="4191000" y="3137024"/>
            <a:ext cx="4611624" cy="572008"/>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14" name="Text Placeholder 30"/>
          <p:cNvSpPr>
            <a:spLocks noGrp="1"/>
          </p:cNvSpPr>
          <p:nvPr>
            <p:ph type="body" sz="quarter" idx="22" hasCustomPrompt="1"/>
          </p:nvPr>
        </p:nvSpPr>
        <p:spPr>
          <a:xfrm>
            <a:off x="3581400" y="3137024"/>
            <a:ext cx="457200" cy="50405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182880" rIns="0"/>
          <a:lstStyle>
            <a:lvl1pPr marL="0" indent="0" algn="thaiDist">
              <a:buFontTx/>
              <a:buNone/>
              <a:defRPr sz="2800" b="0">
                <a:solidFill>
                  <a:srgbClr val="11A9D8"/>
                </a:solidFill>
                <a:latin typeface="Lucida Console" panose="020B0609040504020204" pitchFamily="49" charset="0"/>
                <a:sym typeface="Wingdings"/>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t>
            </a:r>
          </a:p>
        </p:txBody>
      </p:sp>
      <p:sp>
        <p:nvSpPr>
          <p:cNvPr id="15" name="Text Placeholder 30"/>
          <p:cNvSpPr>
            <a:spLocks noGrp="1"/>
          </p:cNvSpPr>
          <p:nvPr>
            <p:ph type="body" sz="quarter" idx="23"/>
          </p:nvPr>
        </p:nvSpPr>
        <p:spPr>
          <a:xfrm>
            <a:off x="4191000" y="3693792"/>
            <a:ext cx="4611624" cy="572008"/>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16" name="Text Placeholder 30"/>
          <p:cNvSpPr>
            <a:spLocks noGrp="1"/>
          </p:cNvSpPr>
          <p:nvPr>
            <p:ph type="body" sz="quarter" idx="24" hasCustomPrompt="1"/>
          </p:nvPr>
        </p:nvSpPr>
        <p:spPr>
          <a:xfrm>
            <a:off x="3581400" y="3693792"/>
            <a:ext cx="457200" cy="451344"/>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182880" rIns="0"/>
          <a:lstStyle>
            <a:lvl1pPr marL="0" indent="0" algn="thaiDist">
              <a:buFontTx/>
              <a:buNone/>
              <a:defRPr sz="2800" b="0">
                <a:solidFill>
                  <a:srgbClr val="11A9D8"/>
                </a:solidFill>
                <a:latin typeface="Lucida Console" panose="020B0609040504020204" pitchFamily="49" charset="0"/>
                <a:sym typeface="Wingdings"/>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t>
            </a:r>
          </a:p>
        </p:txBody>
      </p:sp>
      <p:sp>
        <p:nvSpPr>
          <p:cNvPr id="17" name="Text Placeholder 30"/>
          <p:cNvSpPr>
            <a:spLocks noGrp="1"/>
          </p:cNvSpPr>
          <p:nvPr>
            <p:ph type="body" sz="quarter" idx="25"/>
          </p:nvPr>
        </p:nvSpPr>
        <p:spPr>
          <a:xfrm>
            <a:off x="4191000" y="4254624"/>
            <a:ext cx="4611624" cy="572008"/>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18" name="Text Placeholder 30"/>
          <p:cNvSpPr>
            <a:spLocks noGrp="1"/>
          </p:cNvSpPr>
          <p:nvPr>
            <p:ph type="body" sz="quarter" idx="26" hasCustomPrompt="1"/>
          </p:nvPr>
        </p:nvSpPr>
        <p:spPr>
          <a:xfrm>
            <a:off x="3581400" y="4254624"/>
            <a:ext cx="457200" cy="46657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182880" rIns="0"/>
          <a:lstStyle>
            <a:lvl1pPr marL="0" indent="0" algn="thaiDist">
              <a:buFontTx/>
              <a:buNone/>
              <a:defRPr sz="2800" b="0">
                <a:solidFill>
                  <a:srgbClr val="11A9D8"/>
                </a:solidFill>
                <a:latin typeface="Lucida Console" panose="020B0609040504020204" pitchFamily="49" charset="0"/>
                <a:sym typeface="Wingdings"/>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t>
            </a:r>
          </a:p>
        </p:txBody>
      </p:sp>
      <p:sp>
        <p:nvSpPr>
          <p:cNvPr id="19" name="Text Placeholder 30"/>
          <p:cNvSpPr>
            <a:spLocks noGrp="1"/>
          </p:cNvSpPr>
          <p:nvPr>
            <p:ph type="body" sz="quarter" idx="27"/>
          </p:nvPr>
        </p:nvSpPr>
        <p:spPr>
          <a:xfrm>
            <a:off x="4191000" y="4811392"/>
            <a:ext cx="4611624" cy="572008"/>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20" name="Text Placeholder 30"/>
          <p:cNvSpPr>
            <a:spLocks noGrp="1"/>
          </p:cNvSpPr>
          <p:nvPr>
            <p:ph type="body" sz="quarter" idx="28" hasCustomPrompt="1"/>
          </p:nvPr>
        </p:nvSpPr>
        <p:spPr>
          <a:xfrm>
            <a:off x="3581400" y="4811392"/>
            <a:ext cx="457200" cy="485872"/>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182880" rIns="0"/>
          <a:lstStyle>
            <a:lvl1pPr marL="0" indent="0" algn="thaiDist">
              <a:buFontTx/>
              <a:buNone/>
              <a:defRPr sz="2800" b="0">
                <a:solidFill>
                  <a:srgbClr val="11A9D8"/>
                </a:solidFill>
                <a:latin typeface="Lucida Console" panose="020B0609040504020204" pitchFamily="49" charset="0"/>
                <a:sym typeface="Wingdings"/>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t>
            </a:r>
          </a:p>
        </p:txBody>
      </p:sp>
      <p:sp>
        <p:nvSpPr>
          <p:cNvPr id="21" name="Text Placeholder 30"/>
          <p:cNvSpPr>
            <a:spLocks noGrp="1"/>
          </p:cNvSpPr>
          <p:nvPr>
            <p:ph type="body" sz="quarter" idx="29"/>
          </p:nvPr>
        </p:nvSpPr>
        <p:spPr>
          <a:xfrm>
            <a:off x="3505200" y="5441280"/>
            <a:ext cx="5297424" cy="508000"/>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lstStyle>
            <a:lvl1pPr marL="0" indent="0" algn="thaiDist">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600" y="-1346199"/>
            <a:ext cx="10972800" cy="1327508"/>
          </a:xfrm>
          <a:prstGeom prst="rect">
            <a:avLst/>
          </a:prstGeom>
        </p:spPr>
      </p:pic>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69" y="6883250"/>
            <a:ext cx="10972800" cy="1327508"/>
          </a:xfrm>
          <a:prstGeom prst="rect">
            <a:avLst/>
          </a:prstGeom>
        </p:spPr>
      </p:pic>
      <p:sp>
        <p:nvSpPr>
          <p:cNvPr id="26"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4497638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00"/>
                                        <p:tgtEl>
                                          <p:spTgt spid="5"/>
                                        </p:tgtEl>
                                      </p:cBhvr>
                                    </p:animEffect>
                                  </p:childTnLst>
                                </p:cTn>
                              </p:par>
                              <p:par>
                                <p:cTn id="8" presetID="22" presetClass="entr" presetSubtype="4" fill="hold" grpId="0" nodeType="withEffect">
                                  <p:stCondLst>
                                    <p:cond delay="7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600"/>
                                        <p:tgtEl>
                                          <p:spTgt spid="9"/>
                                        </p:tgtEl>
                                      </p:cBhvr>
                                    </p:animEffect>
                                  </p:childTnLst>
                                </p:cTn>
                              </p:par>
                              <p:par>
                                <p:cTn id="11" presetID="2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750"/>
                                        <p:tgtEl>
                                          <p:spTgt spid="7"/>
                                        </p:tgtEl>
                                      </p:cBhvr>
                                    </p:animEffect>
                                  </p:childTnLst>
                                </p:cTn>
                              </p:par>
                            </p:childTnLst>
                          </p:cTn>
                        </p:par>
                        <p:par>
                          <p:cTn id="14" fill="hold">
                            <p:stCondLst>
                              <p:cond delay="2000"/>
                            </p:stCondLst>
                            <p:childTnLst>
                              <p:par>
                                <p:cTn id="15" presetID="22" presetClass="entr" presetSubtype="2" fill="hold" nodeType="after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par>
                          <p:cTn id="18" fill="hold">
                            <p:stCondLst>
                              <p:cond delay="3000"/>
                            </p:stCondLst>
                            <p:childTnLst>
                              <p:par>
                                <p:cTn id="19" presetID="22" presetClass="entr" presetSubtype="4" fill="hold" grpId="0" nodeType="afterEffect">
                                  <p:stCondLst>
                                    <p:cond delay="25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down)">
                                      <p:cBhvr>
                                        <p:cTn id="21" dur="750"/>
                                        <p:tgtEl>
                                          <p:spTgt spid="11">
                                            <p:txEl>
                                              <p:pRg st="0" end="0"/>
                                            </p:txEl>
                                          </p:spTgt>
                                        </p:tgtEl>
                                      </p:cBhvr>
                                    </p:animEffect>
                                  </p:childTnLst>
                                </p:cTn>
                              </p:par>
                            </p:childTnLst>
                          </p:cTn>
                        </p:par>
                        <p:par>
                          <p:cTn id="22" fill="hold">
                            <p:stCondLst>
                              <p:cond delay="4000"/>
                            </p:stCondLst>
                            <p:childTnLst>
                              <p:par>
                                <p:cTn id="23" presetID="22" presetClass="entr" presetSubtype="1" fill="hold" grpId="0" nodeType="afterEffect">
                                  <p:stCondLst>
                                    <p:cond delay="25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up)">
                                      <p:cBhvr>
                                        <p:cTn id="25" dur="750"/>
                                        <p:tgtEl>
                                          <p:spTgt spid="12">
                                            <p:txEl>
                                              <p:pRg st="0" end="0"/>
                                            </p:txEl>
                                          </p:spTgt>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fade">
                                      <p:cBhvr>
                                        <p:cTn id="29" dur="750"/>
                                        <p:tgtEl>
                                          <p:spTgt spid="14">
                                            <p:txEl>
                                              <p:pRg st="0" end="0"/>
                                            </p:txEl>
                                          </p:spTgt>
                                        </p:tgtEl>
                                      </p:cBhvr>
                                    </p:animEffect>
                                  </p:childTnLst>
                                </p:cTn>
                              </p:par>
                            </p:childTnLst>
                          </p:cTn>
                        </p:par>
                        <p:par>
                          <p:cTn id="30" fill="hold">
                            <p:stCondLst>
                              <p:cond delay="5750"/>
                            </p:stCondLst>
                            <p:childTnLst>
                              <p:par>
                                <p:cTn id="31" presetID="22" presetClass="entr" presetSubtype="8" fill="hold" grpId="0"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750"/>
                                        <p:tgtEl>
                                          <p:spTgt spid="13">
                                            <p:txEl>
                                              <p:pRg st="0" end="0"/>
                                            </p:txEl>
                                          </p:spTgt>
                                        </p:tgtEl>
                                      </p:cBhvr>
                                    </p:animEffect>
                                  </p:childTnLst>
                                </p:cTn>
                              </p:par>
                            </p:childTnLst>
                          </p:cTn>
                        </p:par>
                        <p:par>
                          <p:cTn id="34" fill="hold">
                            <p:stCondLst>
                              <p:cond delay="6500"/>
                            </p:stCondLst>
                            <p:childTnLst>
                              <p:par>
                                <p:cTn id="35" presetID="10" presetClass="entr" presetSubtype="0" fill="hold" grpId="0" nodeType="after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fade">
                                      <p:cBhvr>
                                        <p:cTn id="37" dur="750"/>
                                        <p:tgtEl>
                                          <p:spTgt spid="16">
                                            <p:txEl>
                                              <p:pRg st="0" end="0"/>
                                            </p:txEl>
                                          </p:spTgt>
                                        </p:tgtEl>
                                      </p:cBhvr>
                                    </p:animEffect>
                                  </p:childTnLst>
                                </p:cTn>
                              </p:par>
                            </p:childTnLst>
                          </p:cTn>
                        </p:par>
                        <p:par>
                          <p:cTn id="38" fill="hold">
                            <p:stCondLst>
                              <p:cond delay="7250"/>
                            </p:stCondLst>
                            <p:childTnLst>
                              <p:par>
                                <p:cTn id="39" presetID="22" presetClass="entr" presetSubtype="8" fill="hold" grpId="0" nodeType="after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wipe(left)">
                                      <p:cBhvr>
                                        <p:cTn id="41" dur="750"/>
                                        <p:tgtEl>
                                          <p:spTgt spid="15">
                                            <p:txEl>
                                              <p:pRg st="0" end="0"/>
                                            </p:txEl>
                                          </p:spTgt>
                                        </p:tgtEl>
                                      </p:cBhvr>
                                    </p:animEffect>
                                  </p:childTnLst>
                                </p:cTn>
                              </p:par>
                            </p:childTnLst>
                          </p:cTn>
                        </p:par>
                        <p:par>
                          <p:cTn id="42" fill="hold">
                            <p:stCondLst>
                              <p:cond delay="8000"/>
                            </p:stCondLst>
                            <p:childTnLst>
                              <p:par>
                                <p:cTn id="43" presetID="10" presetClass="entr" presetSubtype="0" fill="hold" grpId="0" nodeType="after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animEffect transition="in" filter="fade">
                                      <p:cBhvr>
                                        <p:cTn id="45" dur="750"/>
                                        <p:tgtEl>
                                          <p:spTgt spid="18">
                                            <p:txEl>
                                              <p:pRg st="0" end="0"/>
                                            </p:txEl>
                                          </p:spTgt>
                                        </p:tgtEl>
                                      </p:cBhvr>
                                    </p:animEffect>
                                  </p:childTnLst>
                                </p:cTn>
                              </p:par>
                            </p:childTnLst>
                          </p:cTn>
                        </p:par>
                        <p:par>
                          <p:cTn id="46" fill="hold">
                            <p:stCondLst>
                              <p:cond delay="8750"/>
                            </p:stCondLst>
                            <p:childTnLst>
                              <p:par>
                                <p:cTn id="47" presetID="22" presetClass="entr" presetSubtype="8" fill="hold" grpId="0" nodeType="after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Effect transition="in" filter="wipe(left)">
                                      <p:cBhvr>
                                        <p:cTn id="49" dur="750"/>
                                        <p:tgtEl>
                                          <p:spTgt spid="17">
                                            <p:txEl>
                                              <p:pRg st="0" end="0"/>
                                            </p:txEl>
                                          </p:spTgt>
                                        </p:tgtEl>
                                      </p:cBhvr>
                                    </p:animEffect>
                                  </p:childTnLst>
                                </p:cTn>
                              </p:par>
                            </p:childTnLst>
                          </p:cTn>
                        </p:par>
                        <p:par>
                          <p:cTn id="50" fill="hold">
                            <p:stCondLst>
                              <p:cond delay="9500"/>
                            </p:stCondLst>
                            <p:childTnLst>
                              <p:par>
                                <p:cTn id="51" presetID="10" presetClass="entr" presetSubtype="0" fill="hold" grpId="0" nodeType="afterEffect">
                                  <p:stCondLst>
                                    <p:cond delay="0"/>
                                  </p:stCondLst>
                                  <p:childTnLst>
                                    <p:set>
                                      <p:cBhvr>
                                        <p:cTn id="52" dur="1" fill="hold">
                                          <p:stCondLst>
                                            <p:cond delay="0"/>
                                          </p:stCondLst>
                                        </p:cTn>
                                        <p:tgtEl>
                                          <p:spTgt spid="20">
                                            <p:txEl>
                                              <p:pRg st="0" end="0"/>
                                            </p:txEl>
                                          </p:spTgt>
                                        </p:tgtEl>
                                        <p:attrNameLst>
                                          <p:attrName>style.visibility</p:attrName>
                                        </p:attrNameLst>
                                      </p:cBhvr>
                                      <p:to>
                                        <p:strVal val="visible"/>
                                      </p:to>
                                    </p:set>
                                    <p:animEffect transition="in" filter="fade">
                                      <p:cBhvr>
                                        <p:cTn id="53" dur="750"/>
                                        <p:tgtEl>
                                          <p:spTgt spid="20">
                                            <p:txEl>
                                              <p:pRg st="0" end="0"/>
                                            </p:txEl>
                                          </p:spTgt>
                                        </p:tgtEl>
                                      </p:cBhvr>
                                    </p:animEffect>
                                  </p:childTnLst>
                                </p:cTn>
                              </p:par>
                            </p:childTnLst>
                          </p:cTn>
                        </p:par>
                        <p:par>
                          <p:cTn id="54" fill="hold">
                            <p:stCondLst>
                              <p:cond delay="10250"/>
                            </p:stCondLst>
                            <p:childTnLst>
                              <p:par>
                                <p:cTn id="55" presetID="22" presetClass="entr" presetSubtype="8"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wipe(left)">
                                      <p:cBhvr>
                                        <p:cTn id="57" dur="750"/>
                                        <p:tgtEl>
                                          <p:spTgt spid="19">
                                            <p:txEl>
                                              <p:pRg st="0" end="0"/>
                                            </p:txEl>
                                          </p:spTgt>
                                        </p:tgtEl>
                                      </p:cBhvr>
                                    </p:animEffect>
                                  </p:childTnLst>
                                </p:cTn>
                              </p:par>
                            </p:childTnLst>
                          </p:cTn>
                        </p:par>
                        <p:par>
                          <p:cTn id="58" fill="hold">
                            <p:stCondLst>
                              <p:cond delay="11000"/>
                            </p:stCondLst>
                            <p:childTnLst>
                              <p:par>
                                <p:cTn id="59" presetID="22" presetClass="entr" presetSubtype="1" fill="hold" grpId="0" nodeType="afterEffect">
                                  <p:stCondLst>
                                    <p:cond delay="250"/>
                                  </p:stCondLst>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wipe(up)">
                                      <p:cBhvr>
                                        <p:cTn id="61" dur="75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5" grpId="0" animBg="1"/>
      <p:bldP spid="11" grpId="0" build="p">
        <p:tmplLst>
          <p:tmpl lvl="1">
            <p:tnLst>
              <p:par>
                <p:cTn presetID="22" presetClass="entr" presetSubtype="4"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down)">
                      <p:cBhvr>
                        <p:cTn dur="750"/>
                        <p:tgtEl>
                          <p:spTgt spid="11"/>
                        </p:tgtEl>
                      </p:cBhvr>
                    </p:animEffect>
                  </p:childTnLst>
                </p:cTn>
              </p:par>
            </p:tnLst>
          </p:tmpl>
        </p:tmplLst>
      </p:bldP>
      <p:bldP spid="12" grpId="0" build="p">
        <p:tmplLst>
          <p:tmpl lvl="1">
            <p:tnLst>
              <p:par>
                <p:cTn presetID="22" presetClass="entr" presetSubtype="1"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wipe(up)">
                      <p:cBhvr>
                        <p:cTn dur="75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75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750"/>
                        <p:tgtEl>
                          <p:spTgt spid="14"/>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75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75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750"/>
                        <p:tgtEl>
                          <p:spTgt spid="18"/>
                        </p:tgtEl>
                      </p:cBhvr>
                    </p:animEffect>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75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750"/>
                        <p:tgtEl>
                          <p:spTgt spid="20"/>
                        </p:tgtEl>
                      </p:cBhvr>
                    </p:animEffect>
                  </p:childTnLst>
                </p:cTn>
              </p:par>
            </p:tnLst>
          </p:tmpl>
        </p:tmplLst>
      </p:bldP>
      <p:bldP spid="21" grpId="0" build="p">
        <p:tmplLst>
          <p:tmpl lvl="1">
            <p:tnLst>
              <p:par>
                <p:cTn presetID="22" presetClass="entr" presetSubtype="1"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up)">
                      <p:cBhvr>
                        <p:cTn dur="750"/>
                        <p:tgtEl>
                          <p:spTgt spid="21"/>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sp>
        <p:nvSpPr>
          <p:cNvPr id="36"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
        <p:nvSpPr>
          <p:cNvPr id="3" name="Picture Placeholder 2"/>
          <p:cNvSpPr>
            <a:spLocks noGrp="1"/>
          </p:cNvSpPr>
          <p:nvPr>
            <p:ph type="pic" sz="quarter" idx="14"/>
          </p:nvPr>
        </p:nvSpPr>
        <p:spPr>
          <a:xfrm>
            <a:off x="5921057" y="3238500"/>
            <a:ext cx="3222943" cy="3133344"/>
          </a:xfrm>
          <a:custGeom>
            <a:avLst/>
            <a:gdLst>
              <a:gd name="connsiteX0" fmla="*/ 0 w 3222943"/>
              <a:gd name="connsiteY0" fmla="*/ 0 h 2346325"/>
              <a:gd name="connsiteX1" fmla="*/ 3222943 w 3222943"/>
              <a:gd name="connsiteY1" fmla="*/ 0 h 2346325"/>
              <a:gd name="connsiteX2" fmla="*/ 3222943 w 3222943"/>
              <a:gd name="connsiteY2" fmla="*/ 2346325 h 2346325"/>
              <a:gd name="connsiteX3" fmla="*/ 0 w 3222943"/>
              <a:gd name="connsiteY3" fmla="*/ 2346325 h 2346325"/>
              <a:gd name="connsiteX4" fmla="*/ 0 w 3222943"/>
              <a:gd name="connsiteY4" fmla="*/ 0 h 2346325"/>
              <a:gd name="connsiteX0" fmla="*/ 680484 w 3222943"/>
              <a:gd name="connsiteY0" fmla="*/ 0 h 2346325"/>
              <a:gd name="connsiteX1" fmla="*/ 3222943 w 3222943"/>
              <a:gd name="connsiteY1" fmla="*/ 0 h 2346325"/>
              <a:gd name="connsiteX2" fmla="*/ 3222943 w 3222943"/>
              <a:gd name="connsiteY2" fmla="*/ 2346325 h 2346325"/>
              <a:gd name="connsiteX3" fmla="*/ 0 w 3222943"/>
              <a:gd name="connsiteY3" fmla="*/ 2346325 h 2346325"/>
              <a:gd name="connsiteX4" fmla="*/ 680484 w 3222943"/>
              <a:gd name="connsiteY4" fmla="*/ 0 h 234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2943" h="2346325">
                <a:moveTo>
                  <a:pt x="680484" y="0"/>
                </a:moveTo>
                <a:lnTo>
                  <a:pt x="3222943" y="0"/>
                </a:lnTo>
                <a:lnTo>
                  <a:pt x="3222943" y="2346325"/>
                </a:lnTo>
                <a:lnTo>
                  <a:pt x="0" y="2346325"/>
                </a:lnTo>
                <a:lnTo>
                  <a:pt x="680484" y="0"/>
                </a:lnTo>
                <a:close/>
              </a:path>
            </a:pathLst>
          </a:custGeom>
          <a:solidFill>
            <a:srgbClr val="CBCBCB"/>
          </a:solidFill>
        </p:spPr>
        <p:txBody>
          <a:bodyPr anchor="ctr"/>
          <a:lstStyle>
            <a:lvl1pPr algn="ctr">
              <a:defRPr sz="1200">
                <a:latin typeface="Lucida Console" panose="020B0609040504020204" pitchFamily="49" charset="0"/>
              </a:defRPr>
            </a:lvl1pPr>
          </a:lstStyle>
          <a:p>
            <a:endParaRPr lang="en-US" dirty="0"/>
          </a:p>
        </p:txBody>
      </p:sp>
      <p:sp>
        <p:nvSpPr>
          <p:cNvPr id="13" name="Rectangle 9"/>
          <p:cNvSpPr/>
          <p:nvPr userDrawn="1"/>
        </p:nvSpPr>
        <p:spPr>
          <a:xfrm>
            <a:off x="5815392" y="6367059"/>
            <a:ext cx="3331027" cy="493205"/>
          </a:xfrm>
          <a:custGeom>
            <a:avLst/>
            <a:gdLst>
              <a:gd name="connsiteX0" fmla="*/ 0 w 1828800"/>
              <a:gd name="connsiteY0" fmla="*/ 0 h 1572768"/>
              <a:gd name="connsiteX1" fmla="*/ 1828800 w 1828800"/>
              <a:gd name="connsiteY1" fmla="*/ 0 h 1572768"/>
              <a:gd name="connsiteX2" fmla="*/ 1828800 w 1828800"/>
              <a:gd name="connsiteY2" fmla="*/ 1572768 h 1572768"/>
              <a:gd name="connsiteX3" fmla="*/ 0 w 1828800"/>
              <a:gd name="connsiteY3" fmla="*/ 1572768 h 1572768"/>
              <a:gd name="connsiteX4" fmla="*/ 0 w 1828800"/>
              <a:gd name="connsiteY4" fmla="*/ 0 h 1572768"/>
              <a:gd name="connsiteX0" fmla="*/ 403761 w 2232561"/>
              <a:gd name="connsiteY0" fmla="*/ 0 h 1572768"/>
              <a:gd name="connsiteX1" fmla="*/ 2232561 w 2232561"/>
              <a:gd name="connsiteY1" fmla="*/ 0 h 1572768"/>
              <a:gd name="connsiteX2" fmla="*/ 2232561 w 2232561"/>
              <a:gd name="connsiteY2" fmla="*/ 1572768 h 1572768"/>
              <a:gd name="connsiteX3" fmla="*/ 0 w 2232561"/>
              <a:gd name="connsiteY3" fmla="*/ 1525267 h 1572768"/>
              <a:gd name="connsiteX4" fmla="*/ 403761 w 2232561"/>
              <a:gd name="connsiteY4" fmla="*/ 0 h 1572768"/>
              <a:gd name="connsiteX0" fmla="*/ 391886 w 2220686"/>
              <a:gd name="connsiteY0" fmla="*/ 0 h 1572768"/>
              <a:gd name="connsiteX1" fmla="*/ 2220686 w 2220686"/>
              <a:gd name="connsiteY1" fmla="*/ 0 h 1572768"/>
              <a:gd name="connsiteX2" fmla="*/ 2220686 w 2220686"/>
              <a:gd name="connsiteY2" fmla="*/ 1572768 h 1572768"/>
              <a:gd name="connsiteX3" fmla="*/ 0 w 2220686"/>
              <a:gd name="connsiteY3" fmla="*/ 1560893 h 1572768"/>
              <a:gd name="connsiteX4" fmla="*/ 391886 w 2220686"/>
              <a:gd name="connsiteY4" fmla="*/ 0 h 1572768"/>
              <a:gd name="connsiteX0" fmla="*/ 391886 w 2220686"/>
              <a:gd name="connsiteY0" fmla="*/ 0 h 1560893"/>
              <a:gd name="connsiteX1" fmla="*/ 2220686 w 2220686"/>
              <a:gd name="connsiteY1" fmla="*/ 0 h 1560893"/>
              <a:gd name="connsiteX2" fmla="*/ 2220686 w 2220686"/>
              <a:gd name="connsiteY2" fmla="*/ 1537142 h 1560893"/>
              <a:gd name="connsiteX3" fmla="*/ 0 w 2220686"/>
              <a:gd name="connsiteY3" fmla="*/ 1560893 h 1560893"/>
              <a:gd name="connsiteX4" fmla="*/ 391886 w 2220686"/>
              <a:gd name="connsiteY4" fmla="*/ 0 h 1560893"/>
              <a:gd name="connsiteX0" fmla="*/ 391886 w 2244436"/>
              <a:gd name="connsiteY0" fmla="*/ 0 h 1560893"/>
              <a:gd name="connsiteX1" fmla="*/ 2220686 w 2244436"/>
              <a:gd name="connsiteY1" fmla="*/ 0 h 1560893"/>
              <a:gd name="connsiteX2" fmla="*/ 2244436 w 2244436"/>
              <a:gd name="connsiteY2" fmla="*/ 1560893 h 1560893"/>
              <a:gd name="connsiteX3" fmla="*/ 0 w 2244436"/>
              <a:gd name="connsiteY3" fmla="*/ 1560893 h 1560893"/>
              <a:gd name="connsiteX4" fmla="*/ 391886 w 2244436"/>
              <a:gd name="connsiteY4" fmla="*/ 0 h 1560893"/>
              <a:gd name="connsiteX0" fmla="*/ 391886 w 2232560"/>
              <a:gd name="connsiteY0" fmla="*/ 0 h 1560893"/>
              <a:gd name="connsiteX1" fmla="*/ 2220686 w 2232560"/>
              <a:gd name="connsiteY1" fmla="*/ 0 h 1560893"/>
              <a:gd name="connsiteX2" fmla="*/ 2232560 w 2232560"/>
              <a:gd name="connsiteY2" fmla="*/ 1537142 h 1560893"/>
              <a:gd name="connsiteX3" fmla="*/ 0 w 2232560"/>
              <a:gd name="connsiteY3" fmla="*/ 1560893 h 1560893"/>
              <a:gd name="connsiteX4" fmla="*/ 391886 w 2232560"/>
              <a:gd name="connsiteY4" fmla="*/ 0 h 1560893"/>
              <a:gd name="connsiteX0" fmla="*/ 391886 w 2220686"/>
              <a:gd name="connsiteY0" fmla="*/ 0 h 1560893"/>
              <a:gd name="connsiteX1" fmla="*/ 2220686 w 2220686"/>
              <a:gd name="connsiteY1" fmla="*/ 0 h 1560893"/>
              <a:gd name="connsiteX2" fmla="*/ 2220685 w 2220686"/>
              <a:gd name="connsiteY2" fmla="*/ 1560893 h 1560893"/>
              <a:gd name="connsiteX3" fmla="*/ 0 w 2220686"/>
              <a:gd name="connsiteY3" fmla="*/ 1560893 h 1560893"/>
              <a:gd name="connsiteX4" fmla="*/ 391886 w 2220686"/>
              <a:gd name="connsiteY4" fmla="*/ 0 h 1560893"/>
              <a:gd name="connsiteX0" fmla="*/ 415636 w 2244436"/>
              <a:gd name="connsiteY0" fmla="*/ 0 h 1560893"/>
              <a:gd name="connsiteX1" fmla="*/ 2244436 w 2244436"/>
              <a:gd name="connsiteY1" fmla="*/ 0 h 1560893"/>
              <a:gd name="connsiteX2" fmla="*/ 2244435 w 2244436"/>
              <a:gd name="connsiteY2" fmla="*/ 1560893 h 1560893"/>
              <a:gd name="connsiteX3" fmla="*/ 0 w 2244436"/>
              <a:gd name="connsiteY3" fmla="*/ 1549017 h 1560893"/>
              <a:gd name="connsiteX4" fmla="*/ 415636 w 2244436"/>
              <a:gd name="connsiteY4" fmla="*/ 0 h 1560893"/>
              <a:gd name="connsiteX0" fmla="*/ 415636 w 2244436"/>
              <a:gd name="connsiteY0" fmla="*/ 0 h 1549017"/>
              <a:gd name="connsiteX1" fmla="*/ 2244436 w 2244436"/>
              <a:gd name="connsiteY1" fmla="*/ 0 h 1549017"/>
              <a:gd name="connsiteX2" fmla="*/ 2244435 w 2244436"/>
              <a:gd name="connsiteY2" fmla="*/ 1537143 h 1549017"/>
              <a:gd name="connsiteX3" fmla="*/ 0 w 2244436"/>
              <a:gd name="connsiteY3" fmla="*/ 1549017 h 1549017"/>
              <a:gd name="connsiteX4" fmla="*/ 415636 w 2244436"/>
              <a:gd name="connsiteY4" fmla="*/ 0 h 1549017"/>
              <a:gd name="connsiteX0" fmla="*/ 415636 w 2244436"/>
              <a:gd name="connsiteY0" fmla="*/ 0 h 1560894"/>
              <a:gd name="connsiteX1" fmla="*/ 2244436 w 2244436"/>
              <a:gd name="connsiteY1" fmla="*/ 0 h 1560894"/>
              <a:gd name="connsiteX2" fmla="*/ 2244435 w 2244436"/>
              <a:gd name="connsiteY2" fmla="*/ 1560894 h 1560894"/>
              <a:gd name="connsiteX3" fmla="*/ 0 w 2244436"/>
              <a:gd name="connsiteY3" fmla="*/ 1549017 h 1560894"/>
              <a:gd name="connsiteX4" fmla="*/ 415636 w 2244436"/>
              <a:gd name="connsiteY4" fmla="*/ 0 h 1560894"/>
              <a:gd name="connsiteX0" fmla="*/ 415636 w 2244436"/>
              <a:gd name="connsiteY0" fmla="*/ 0 h 1549019"/>
              <a:gd name="connsiteX1" fmla="*/ 2244436 w 2244436"/>
              <a:gd name="connsiteY1" fmla="*/ 0 h 1549019"/>
              <a:gd name="connsiteX2" fmla="*/ 2244435 w 2244436"/>
              <a:gd name="connsiteY2" fmla="*/ 1549019 h 1549019"/>
              <a:gd name="connsiteX3" fmla="*/ 0 w 2244436"/>
              <a:gd name="connsiteY3" fmla="*/ 1549017 h 1549019"/>
              <a:gd name="connsiteX4" fmla="*/ 415636 w 2244436"/>
              <a:gd name="connsiteY4" fmla="*/ 0 h 1549019"/>
              <a:gd name="connsiteX0" fmla="*/ 214246 w 2244436"/>
              <a:gd name="connsiteY0" fmla="*/ 0 h 1572769"/>
              <a:gd name="connsiteX1" fmla="*/ 2244436 w 2244436"/>
              <a:gd name="connsiteY1" fmla="*/ 23750 h 1572769"/>
              <a:gd name="connsiteX2" fmla="*/ 2244435 w 2244436"/>
              <a:gd name="connsiteY2" fmla="*/ 1572769 h 1572769"/>
              <a:gd name="connsiteX3" fmla="*/ 0 w 2244436"/>
              <a:gd name="connsiteY3" fmla="*/ 1572767 h 1572769"/>
              <a:gd name="connsiteX4" fmla="*/ 214246 w 2244436"/>
              <a:gd name="connsiteY4" fmla="*/ 0 h 1572769"/>
              <a:gd name="connsiteX0" fmla="*/ 214246 w 2244436"/>
              <a:gd name="connsiteY0" fmla="*/ 0 h 1549019"/>
              <a:gd name="connsiteX1" fmla="*/ 2244436 w 2244436"/>
              <a:gd name="connsiteY1" fmla="*/ 0 h 1549019"/>
              <a:gd name="connsiteX2" fmla="*/ 2244435 w 2244436"/>
              <a:gd name="connsiteY2" fmla="*/ 1549019 h 1549019"/>
              <a:gd name="connsiteX3" fmla="*/ 0 w 2244436"/>
              <a:gd name="connsiteY3" fmla="*/ 1549017 h 1549019"/>
              <a:gd name="connsiteX4" fmla="*/ 214246 w 2244436"/>
              <a:gd name="connsiteY4" fmla="*/ 0 h 1549019"/>
              <a:gd name="connsiteX0" fmla="*/ 203647 w 2244436"/>
              <a:gd name="connsiteY0" fmla="*/ 23750 h 1549019"/>
              <a:gd name="connsiteX1" fmla="*/ 2244436 w 2244436"/>
              <a:gd name="connsiteY1" fmla="*/ 0 h 1549019"/>
              <a:gd name="connsiteX2" fmla="*/ 2244435 w 2244436"/>
              <a:gd name="connsiteY2" fmla="*/ 1549019 h 1549019"/>
              <a:gd name="connsiteX3" fmla="*/ 0 w 2244436"/>
              <a:gd name="connsiteY3" fmla="*/ 1549017 h 1549019"/>
              <a:gd name="connsiteX4" fmla="*/ 203647 w 2244436"/>
              <a:gd name="connsiteY4" fmla="*/ 23750 h 1549019"/>
              <a:gd name="connsiteX0" fmla="*/ 214246 w 2244436"/>
              <a:gd name="connsiteY0" fmla="*/ 0 h 1572771"/>
              <a:gd name="connsiteX1" fmla="*/ 2244436 w 2244436"/>
              <a:gd name="connsiteY1" fmla="*/ 23752 h 1572771"/>
              <a:gd name="connsiteX2" fmla="*/ 2244435 w 2244436"/>
              <a:gd name="connsiteY2" fmla="*/ 1572771 h 1572771"/>
              <a:gd name="connsiteX3" fmla="*/ 0 w 2244436"/>
              <a:gd name="connsiteY3" fmla="*/ 1572769 h 1572771"/>
              <a:gd name="connsiteX4" fmla="*/ 214246 w 2244436"/>
              <a:gd name="connsiteY4" fmla="*/ 0 h 1572771"/>
              <a:gd name="connsiteX0" fmla="*/ 193048 w 2244436"/>
              <a:gd name="connsiteY0" fmla="*/ 23750 h 1549019"/>
              <a:gd name="connsiteX1" fmla="*/ 2244436 w 2244436"/>
              <a:gd name="connsiteY1" fmla="*/ 0 h 1549019"/>
              <a:gd name="connsiteX2" fmla="*/ 2244435 w 2244436"/>
              <a:gd name="connsiteY2" fmla="*/ 1549019 h 1549019"/>
              <a:gd name="connsiteX3" fmla="*/ 0 w 2244436"/>
              <a:gd name="connsiteY3" fmla="*/ 1549017 h 1549019"/>
              <a:gd name="connsiteX4" fmla="*/ 193048 w 2244436"/>
              <a:gd name="connsiteY4" fmla="*/ 23750 h 1549019"/>
              <a:gd name="connsiteX0" fmla="*/ 214246 w 2244436"/>
              <a:gd name="connsiteY0" fmla="*/ 0 h 1572771"/>
              <a:gd name="connsiteX1" fmla="*/ 2244436 w 2244436"/>
              <a:gd name="connsiteY1" fmla="*/ 23752 h 1572771"/>
              <a:gd name="connsiteX2" fmla="*/ 2244435 w 2244436"/>
              <a:gd name="connsiteY2" fmla="*/ 1572771 h 1572771"/>
              <a:gd name="connsiteX3" fmla="*/ 0 w 2244436"/>
              <a:gd name="connsiteY3" fmla="*/ 1572769 h 1572771"/>
              <a:gd name="connsiteX4" fmla="*/ 214246 w 2244436"/>
              <a:gd name="connsiteY4" fmla="*/ 0 h 1572771"/>
              <a:gd name="connsiteX0" fmla="*/ 224846 w 2244436"/>
              <a:gd name="connsiteY0" fmla="*/ 0 h 1549021"/>
              <a:gd name="connsiteX1" fmla="*/ 2244436 w 2244436"/>
              <a:gd name="connsiteY1" fmla="*/ 2 h 1549021"/>
              <a:gd name="connsiteX2" fmla="*/ 2244435 w 2244436"/>
              <a:gd name="connsiteY2" fmla="*/ 1549021 h 1549021"/>
              <a:gd name="connsiteX3" fmla="*/ 0 w 2244436"/>
              <a:gd name="connsiteY3" fmla="*/ 1549019 h 1549021"/>
              <a:gd name="connsiteX4" fmla="*/ 224846 w 2244436"/>
              <a:gd name="connsiteY4" fmla="*/ 0 h 1549021"/>
              <a:gd name="connsiteX0" fmla="*/ 203648 w 2223238"/>
              <a:gd name="connsiteY0" fmla="*/ 0 h 1549021"/>
              <a:gd name="connsiteX1" fmla="*/ 2223238 w 2223238"/>
              <a:gd name="connsiteY1" fmla="*/ 2 h 1549021"/>
              <a:gd name="connsiteX2" fmla="*/ 2223237 w 2223238"/>
              <a:gd name="connsiteY2" fmla="*/ 1549021 h 1549021"/>
              <a:gd name="connsiteX3" fmla="*/ 0 w 2223238"/>
              <a:gd name="connsiteY3" fmla="*/ 1525267 h 1549021"/>
              <a:gd name="connsiteX4" fmla="*/ 203648 w 2223238"/>
              <a:gd name="connsiteY4" fmla="*/ 0 h 1549021"/>
              <a:gd name="connsiteX0" fmla="*/ 75602 w 2095192"/>
              <a:gd name="connsiteY0" fmla="*/ 0 h 1572765"/>
              <a:gd name="connsiteX1" fmla="*/ 2095192 w 2095192"/>
              <a:gd name="connsiteY1" fmla="*/ 2 h 1572765"/>
              <a:gd name="connsiteX2" fmla="*/ 2095191 w 2095192"/>
              <a:gd name="connsiteY2" fmla="*/ 1549021 h 1572765"/>
              <a:gd name="connsiteX3" fmla="*/ 0 w 2095192"/>
              <a:gd name="connsiteY3" fmla="*/ 1572765 h 1572765"/>
              <a:gd name="connsiteX4" fmla="*/ 75602 w 2095192"/>
              <a:gd name="connsiteY4" fmla="*/ 0 h 1572765"/>
              <a:gd name="connsiteX0" fmla="*/ 80137 w 2095192"/>
              <a:gd name="connsiteY0" fmla="*/ 0 h 1572765"/>
              <a:gd name="connsiteX1" fmla="*/ 2095192 w 2095192"/>
              <a:gd name="connsiteY1" fmla="*/ 2 h 1572765"/>
              <a:gd name="connsiteX2" fmla="*/ 2095191 w 2095192"/>
              <a:gd name="connsiteY2" fmla="*/ 1549021 h 1572765"/>
              <a:gd name="connsiteX3" fmla="*/ 0 w 2095192"/>
              <a:gd name="connsiteY3" fmla="*/ 1572765 h 1572765"/>
              <a:gd name="connsiteX4" fmla="*/ 80137 w 2095192"/>
              <a:gd name="connsiteY4" fmla="*/ 0 h 1572765"/>
              <a:gd name="connsiteX0" fmla="*/ 65020 w 2080075"/>
              <a:gd name="connsiteY0" fmla="*/ 0 h 1572765"/>
              <a:gd name="connsiteX1" fmla="*/ 2080075 w 2080075"/>
              <a:gd name="connsiteY1" fmla="*/ 2 h 1572765"/>
              <a:gd name="connsiteX2" fmla="*/ 2080074 w 2080075"/>
              <a:gd name="connsiteY2" fmla="*/ 1549021 h 1572765"/>
              <a:gd name="connsiteX3" fmla="*/ 0 w 2080075"/>
              <a:gd name="connsiteY3" fmla="*/ 1572765 h 1572765"/>
              <a:gd name="connsiteX4" fmla="*/ 65020 w 2080075"/>
              <a:gd name="connsiteY4" fmla="*/ 0 h 1572765"/>
              <a:gd name="connsiteX0" fmla="*/ 68044 w 2080075"/>
              <a:gd name="connsiteY0" fmla="*/ 0 h 1572765"/>
              <a:gd name="connsiteX1" fmla="*/ 2080075 w 2080075"/>
              <a:gd name="connsiteY1" fmla="*/ 2 h 1572765"/>
              <a:gd name="connsiteX2" fmla="*/ 2080074 w 2080075"/>
              <a:gd name="connsiteY2" fmla="*/ 1549021 h 1572765"/>
              <a:gd name="connsiteX3" fmla="*/ 0 w 2080075"/>
              <a:gd name="connsiteY3" fmla="*/ 1572765 h 1572765"/>
              <a:gd name="connsiteX4" fmla="*/ 68044 w 2080075"/>
              <a:gd name="connsiteY4" fmla="*/ 0 h 1572765"/>
              <a:gd name="connsiteX0" fmla="*/ 68044 w 2081586"/>
              <a:gd name="connsiteY0" fmla="*/ 0 h 1580018"/>
              <a:gd name="connsiteX1" fmla="*/ 2080075 w 2081586"/>
              <a:gd name="connsiteY1" fmla="*/ 2 h 1580018"/>
              <a:gd name="connsiteX2" fmla="*/ 2081586 w 2081586"/>
              <a:gd name="connsiteY2" fmla="*/ 1580018 h 1580018"/>
              <a:gd name="connsiteX3" fmla="*/ 0 w 2081586"/>
              <a:gd name="connsiteY3" fmla="*/ 1572765 h 1580018"/>
              <a:gd name="connsiteX4" fmla="*/ 68044 w 2081586"/>
              <a:gd name="connsiteY4" fmla="*/ 0 h 1580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586" h="1580018">
                <a:moveTo>
                  <a:pt x="68044" y="0"/>
                </a:moveTo>
                <a:lnTo>
                  <a:pt x="2080075" y="2"/>
                </a:lnTo>
                <a:cubicBezTo>
                  <a:pt x="2080075" y="520300"/>
                  <a:pt x="2081586" y="1059720"/>
                  <a:pt x="2081586" y="1580018"/>
                </a:cubicBezTo>
                <a:lnTo>
                  <a:pt x="0" y="1572765"/>
                </a:lnTo>
                <a:lnTo>
                  <a:pt x="68044"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21" name="Picture Placeholder 2"/>
          <p:cNvSpPr>
            <a:spLocks noGrp="1"/>
          </p:cNvSpPr>
          <p:nvPr>
            <p:ph type="pic" sz="quarter" idx="15"/>
          </p:nvPr>
        </p:nvSpPr>
        <p:spPr>
          <a:xfrm>
            <a:off x="-9144" y="0"/>
            <a:ext cx="7040881" cy="2097024"/>
          </a:xfrm>
          <a:custGeom>
            <a:avLst/>
            <a:gdLst>
              <a:gd name="connsiteX0" fmla="*/ 0 w 7054850"/>
              <a:gd name="connsiteY0" fmla="*/ 0 h 1584326"/>
              <a:gd name="connsiteX1" fmla="*/ 7054850 w 7054850"/>
              <a:gd name="connsiteY1" fmla="*/ 0 h 1584326"/>
              <a:gd name="connsiteX2" fmla="*/ 7054850 w 7054850"/>
              <a:gd name="connsiteY2" fmla="*/ 1584326 h 1584326"/>
              <a:gd name="connsiteX3" fmla="*/ 0 w 7054850"/>
              <a:gd name="connsiteY3" fmla="*/ 1584326 h 1584326"/>
              <a:gd name="connsiteX4" fmla="*/ 0 w 7054850"/>
              <a:gd name="connsiteY4" fmla="*/ 0 h 1584326"/>
              <a:gd name="connsiteX0" fmla="*/ 0 w 7054850"/>
              <a:gd name="connsiteY0" fmla="*/ 0 h 1584326"/>
              <a:gd name="connsiteX1" fmla="*/ 7054850 w 7054850"/>
              <a:gd name="connsiteY1" fmla="*/ 0 h 1584326"/>
              <a:gd name="connsiteX2" fmla="*/ 6587018 w 7054850"/>
              <a:gd name="connsiteY2" fmla="*/ 1584326 h 1584326"/>
              <a:gd name="connsiteX3" fmla="*/ 0 w 7054850"/>
              <a:gd name="connsiteY3" fmla="*/ 1584326 h 1584326"/>
              <a:gd name="connsiteX4" fmla="*/ 0 w 7054850"/>
              <a:gd name="connsiteY4" fmla="*/ 0 h 1584326"/>
              <a:gd name="connsiteX0" fmla="*/ 0 w 7065482"/>
              <a:gd name="connsiteY0" fmla="*/ 0 h 1584326"/>
              <a:gd name="connsiteX1" fmla="*/ 7065482 w 7065482"/>
              <a:gd name="connsiteY1" fmla="*/ 0 h 1584326"/>
              <a:gd name="connsiteX2" fmla="*/ 6587018 w 7065482"/>
              <a:gd name="connsiteY2" fmla="*/ 1584326 h 1584326"/>
              <a:gd name="connsiteX3" fmla="*/ 0 w 7065482"/>
              <a:gd name="connsiteY3" fmla="*/ 1584326 h 1584326"/>
              <a:gd name="connsiteX4" fmla="*/ 0 w 7065482"/>
              <a:gd name="connsiteY4" fmla="*/ 0 h 1584326"/>
              <a:gd name="connsiteX0" fmla="*/ 0 w 7054850"/>
              <a:gd name="connsiteY0" fmla="*/ 0 h 1584326"/>
              <a:gd name="connsiteX1" fmla="*/ 7054850 w 7054850"/>
              <a:gd name="connsiteY1" fmla="*/ 0 h 1584326"/>
              <a:gd name="connsiteX2" fmla="*/ 6587018 w 7054850"/>
              <a:gd name="connsiteY2" fmla="*/ 1584326 h 1584326"/>
              <a:gd name="connsiteX3" fmla="*/ 0 w 7054850"/>
              <a:gd name="connsiteY3" fmla="*/ 1584326 h 1584326"/>
              <a:gd name="connsiteX4" fmla="*/ 0 w 7054850"/>
              <a:gd name="connsiteY4" fmla="*/ 0 h 1584326"/>
              <a:gd name="connsiteX0" fmla="*/ 0 w 7044218"/>
              <a:gd name="connsiteY0" fmla="*/ 0 h 1584326"/>
              <a:gd name="connsiteX1" fmla="*/ 7044218 w 7044218"/>
              <a:gd name="connsiteY1" fmla="*/ 0 h 1584326"/>
              <a:gd name="connsiteX2" fmla="*/ 6587018 w 7044218"/>
              <a:gd name="connsiteY2" fmla="*/ 1584326 h 1584326"/>
              <a:gd name="connsiteX3" fmla="*/ 0 w 7044218"/>
              <a:gd name="connsiteY3" fmla="*/ 1584326 h 1584326"/>
              <a:gd name="connsiteX4" fmla="*/ 0 w 7044218"/>
              <a:gd name="connsiteY4" fmla="*/ 0 h 1584326"/>
              <a:gd name="connsiteX0" fmla="*/ 0 w 7044218"/>
              <a:gd name="connsiteY0" fmla="*/ 0 h 1584326"/>
              <a:gd name="connsiteX1" fmla="*/ 7044218 w 7044218"/>
              <a:gd name="connsiteY1" fmla="*/ 0 h 1584326"/>
              <a:gd name="connsiteX2" fmla="*/ 6587018 w 7044218"/>
              <a:gd name="connsiteY2" fmla="*/ 1584326 h 1584326"/>
              <a:gd name="connsiteX3" fmla="*/ 0 w 7044218"/>
              <a:gd name="connsiteY3" fmla="*/ 1584326 h 1584326"/>
              <a:gd name="connsiteX4" fmla="*/ 0 w 7044218"/>
              <a:gd name="connsiteY4" fmla="*/ 0 h 1584326"/>
              <a:gd name="connsiteX0" fmla="*/ 0 w 7044218"/>
              <a:gd name="connsiteY0" fmla="*/ 0 h 1584326"/>
              <a:gd name="connsiteX1" fmla="*/ 7044218 w 7044218"/>
              <a:gd name="connsiteY1" fmla="*/ 0 h 1584326"/>
              <a:gd name="connsiteX2" fmla="*/ 6565078 w 7044218"/>
              <a:gd name="connsiteY2" fmla="*/ 1584326 h 1584326"/>
              <a:gd name="connsiteX3" fmla="*/ 0 w 7044218"/>
              <a:gd name="connsiteY3" fmla="*/ 1584326 h 1584326"/>
              <a:gd name="connsiteX4" fmla="*/ 0 w 7044218"/>
              <a:gd name="connsiteY4" fmla="*/ 0 h 1584326"/>
              <a:gd name="connsiteX0" fmla="*/ 0 w 7029591"/>
              <a:gd name="connsiteY0" fmla="*/ 0 h 1584326"/>
              <a:gd name="connsiteX1" fmla="*/ 7029591 w 7029591"/>
              <a:gd name="connsiteY1" fmla="*/ 7455 h 1584326"/>
              <a:gd name="connsiteX2" fmla="*/ 6565078 w 7029591"/>
              <a:gd name="connsiteY2" fmla="*/ 1584326 h 1584326"/>
              <a:gd name="connsiteX3" fmla="*/ 0 w 7029591"/>
              <a:gd name="connsiteY3" fmla="*/ 1584326 h 1584326"/>
              <a:gd name="connsiteX4" fmla="*/ 0 w 7029591"/>
              <a:gd name="connsiteY4" fmla="*/ 0 h 1584326"/>
              <a:gd name="connsiteX0" fmla="*/ 0 w 7038204"/>
              <a:gd name="connsiteY0" fmla="*/ 0 h 1584326"/>
              <a:gd name="connsiteX1" fmla="*/ 7038204 w 7038204"/>
              <a:gd name="connsiteY1" fmla="*/ 7455 h 1584326"/>
              <a:gd name="connsiteX2" fmla="*/ 6565078 w 7038204"/>
              <a:gd name="connsiteY2" fmla="*/ 1584326 h 1584326"/>
              <a:gd name="connsiteX3" fmla="*/ 0 w 7038204"/>
              <a:gd name="connsiteY3" fmla="*/ 1584326 h 1584326"/>
              <a:gd name="connsiteX4" fmla="*/ 0 w 7038204"/>
              <a:gd name="connsiteY4" fmla="*/ 0 h 1584326"/>
              <a:gd name="connsiteX0" fmla="*/ 0 w 7038204"/>
              <a:gd name="connsiteY0" fmla="*/ 0 h 1584326"/>
              <a:gd name="connsiteX1" fmla="*/ 7038204 w 7038204"/>
              <a:gd name="connsiteY1" fmla="*/ 7455 h 1584326"/>
              <a:gd name="connsiteX2" fmla="*/ 6573692 w 7038204"/>
              <a:gd name="connsiteY2" fmla="*/ 1584326 h 1584326"/>
              <a:gd name="connsiteX3" fmla="*/ 0 w 7038204"/>
              <a:gd name="connsiteY3" fmla="*/ 1584326 h 1584326"/>
              <a:gd name="connsiteX4" fmla="*/ 0 w 7038204"/>
              <a:gd name="connsiteY4" fmla="*/ 0 h 1584326"/>
              <a:gd name="connsiteX0" fmla="*/ 0 w 7029592"/>
              <a:gd name="connsiteY0" fmla="*/ 0 h 1584326"/>
              <a:gd name="connsiteX1" fmla="*/ 7029592 w 7029592"/>
              <a:gd name="connsiteY1" fmla="*/ 7455 h 1584326"/>
              <a:gd name="connsiteX2" fmla="*/ 6573692 w 7029592"/>
              <a:gd name="connsiteY2" fmla="*/ 1584326 h 1584326"/>
              <a:gd name="connsiteX3" fmla="*/ 0 w 7029592"/>
              <a:gd name="connsiteY3" fmla="*/ 1584326 h 1584326"/>
              <a:gd name="connsiteX4" fmla="*/ 0 w 7029592"/>
              <a:gd name="connsiteY4" fmla="*/ 0 h 158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592" h="1584326">
                <a:moveTo>
                  <a:pt x="0" y="0"/>
                </a:moveTo>
                <a:lnTo>
                  <a:pt x="7029592" y="7455"/>
                </a:lnTo>
                <a:lnTo>
                  <a:pt x="6573692" y="1584326"/>
                </a:lnTo>
                <a:lnTo>
                  <a:pt x="0" y="1584326"/>
                </a:lnTo>
                <a:lnTo>
                  <a:pt x="0" y="0"/>
                </a:lnTo>
                <a:close/>
              </a:path>
            </a:pathLst>
          </a:custGeom>
          <a:solidFill>
            <a:srgbClr val="11A9D8"/>
          </a:solidFill>
        </p:spPr>
        <p:txBody>
          <a:bodyPr anchor="ctr"/>
          <a:lstStyle>
            <a:lvl1pPr algn="ctr">
              <a:defRPr sz="1200">
                <a:latin typeface="Lucida Console" panose="020B0609040504020204" pitchFamily="49" charset="0"/>
              </a:defRPr>
            </a:lvl1pPr>
          </a:lstStyle>
          <a:p>
            <a:endParaRPr lang="en-US" dirty="0"/>
          </a:p>
        </p:txBody>
      </p:sp>
      <p:sp>
        <p:nvSpPr>
          <p:cNvPr id="25" name="Text Placeholder 23"/>
          <p:cNvSpPr>
            <a:spLocks noGrp="1"/>
          </p:cNvSpPr>
          <p:nvPr>
            <p:ph type="body" sz="quarter" idx="44" hasCustomPrompt="1"/>
          </p:nvPr>
        </p:nvSpPr>
        <p:spPr>
          <a:xfrm>
            <a:off x="467544" y="2852936"/>
            <a:ext cx="3457122" cy="494320"/>
          </a:xfrm>
          <a:prstGeom prst="rect">
            <a:avLst/>
          </a:prstGeom>
          <a:noFill/>
        </p:spPr>
        <p:txBody>
          <a:bodyPr lIns="85293" tIns="42646" rIns="85293" bIns="42646">
            <a:noAutofit/>
          </a:bodyPr>
          <a:lstStyle>
            <a:lvl1pPr marL="0" indent="0" algn="l">
              <a:spcBef>
                <a:spcPts val="0"/>
              </a:spcBef>
              <a:buNone/>
              <a:defRPr sz="2800" b="0" spc="-100" baseline="0">
                <a:solidFill>
                  <a:srgbClr val="11A9D8"/>
                </a:solidFill>
                <a:effectLst/>
                <a:latin typeface="Lucida Console" panose="020B0609040504020204" pitchFamily="49" charset="0"/>
                <a:ea typeface="Roboto"/>
                <a:cs typeface="Lucida Console" panose="020B0609040504020204" pitchFamily="49" charset="0"/>
              </a:defRPr>
            </a:lvl1pPr>
          </a:lstStyle>
          <a:p>
            <a:pPr lvl="0"/>
            <a:r>
              <a:rPr lang="en-US" dirty="0"/>
              <a:t>ICON LIST SAMPLE</a:t>
            </a:r>
          </a:p>
        </p:txBody>
      </p:sp>
      <p:cxnSp>
        <p:nvCxnSpPr>
          <p:cNvPr id="26" name="Straight Connector 25"/>
          <p:cNvCxnSpPr/>
          <p:nvPr userDrawn="1"/>
        </p:nvCxnSpPr>
        <p:spPr>
          <a:xfrm flipH="1">
            <a:off x="559001" y="3337568"/>
            <a:ext cx="3365665"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6899564" y="-1"/>
            <a:ext cx="2244436" cy="2065359"/>
          </a:xfrm>
          <a:custGeom>
            <a:avLst/>
            <a:gdLst>
              <a:gd name="connsiteX0" fmla="*/ 0 w 1828800"/>
              <a:gd name="connsiteY0" fmla="*/ 0 h 1572768"/>
              <a:gd name="connsiteX1" fmla="*/ 1828800 w 1828800"/>
              <a:gd name="connsiteY1" fmla="*/ 0 h 1572768"/>
              <a:gd name="connsiteX2" fmla="*/ 1828800 w 1828800"/>
              <a:gd name="connsiteY2" fmla="*/ 1572768 h 1572768"/>
              <a:gd name="connsiteX3" fmla="*/ 0 w 1828800"/>
              <a:gd name="connsiteY3" fmla="*/ 1572768 h 1572768"/>
              <a:gd name="connsiteX4" fmla="*/ 0 w 1828800"/>
              <a:gd name="connsiteY4" fmla="*/ 0 h 1572768"/>
              <a:gd name="connsiteX0" fmla="*/ 403761 w 2232561"/>
              <a:gd name="connsiteY0" fmla="*/ 0 h 1572768"/>
              <a:gd name="connsiteX1" fmla="*/ 2232561 w 2232561"/>
              <a:gd name="connsiteY1" fmla="*/ 0 h 1572768"/>
              <a:gd name="connsiteX2" fmla="*/ 2232561 w 2232561"/>
              <a:gd name="connsiteY2" fmla="*/ 1572768 h 1572768"/>
              <a:gd name="connsiteX3" fmla="*/ 0 w 2232561"/>
              <a:gd name="connsiteY3" fmla="*/ 1525267 h 1572768"/>
              <a:gd name="connsiteX4" fmla="*/ 403761 w 2232561"/>
              <a:gd name="connsiteY4" fmla="*/ 0 h 1572768"/>
              <a:gd name="connsiteX0" fmla="*/ 391886 w 2220686"/>
              <a:gd name="connsiteY0" fmla="*/ 0 h 1572768"/>
              <a:gd name="connsiteX1" fmla="*/ 2220686 w 2220686"/>
              <a:gd name="connsiteY1" fmla="*/ 0 h 1572768"/>
              <a:gd name="connsiteX2" fmla="*/ 2220686 w 2220686"/>
              <a:gd name="connsiteY2" fmla="*/ 1572768 h 1572768"/>
              <a:gd name="connsiteX3" fmla="*/ 0 w 2220686"/>
              <a:gd name="connsiteY3" fmla="*/ 1560893 h 1572768"/>
              <a:gd name="connsiteX4" fmla="*/ 391886 w 2220686"/>
              <a:gd name="connsiteY4" fmla="*/ 0 h 1572768"/>
              <a:gd name="connsiteX0" fmla="*/ 391886 w 2220686"/>
              <a:gd name="connsiteY0" fmla="*/ 0 h 1560893"/>
              <a:gd name="connsiteX1" fmla="*/ 2220686 w 2220686"/>
              <a:gd name="connsiteY1" fmla="*/ 0 h 1560893"/>
              <a:gd name="connsiteX2" fmla="*/ 2220686 w 2220686"/>
              <a:gd name="connsiteY2" fmla="*/ 1537142 h 1560893"/>
              <a:gd name="connsiteX3" fmla="*/ 0 w 2220686"/>
              <a:gd name="connsiteY3" fmla="*/ 1560893 h 1560893"/>
              <a:gd name="connsiteX4" fmla="*/ 391886 w 2220686"/>
              <a:gd name="connsiteY4" fmla="*/ 0 h 1560893"/>
              <a:gd name="connsiteX0" fmla="*/ 391886 w 2244436"/>
              <a:gd name="connsiteY0" fmla="*/ 0 h 1560893"/>
              <a:gd name="connsiteX1" fmla="*/ 2220686 w 2244436"/>
              <a:gd name="connsiteY1" fmla="*/ 0 h 1560893"/>
              <a:gd name="connsiteX2" fmla="*/ 2244436 w 2244436"/>
              <a:gd name="connsiteY2" fmla="*/ 1560893 h 1560893"/>
              <a:gd name="connsiteX3" fmla="*/ 0 w 2244436"/>
              <a:gd name="connsiteY3" fmla="*/ 1560893 h 1560893"/>
              <a:gd name="connsiteX4" fmla="*/ 391886 w 2244436"/>
              <a:gd name="connsiteY4" fmla="*/ 0 h 1560893"/>
              <a:gd name="connsiteX0" fmla="*/ 391886 w 2232560"/>
              <a:gd name="connsiteY0" fmla="*/ 0 h 1560893"/>
              <a:gd name="connsiteX1" fmla="*/ 2220686 w 2232560"/>
              <a:gd name="connsiteY1" fmla="*/ 0 h 1560893"/>
              <a:gd name="connsiteX2" fmla="*/ 2232560 w 2232560"/>
              <a:gd name="connsiteY2" fmla="*/ 1537142 h 1560893"/>
              <a:gd name="connsiteX3" fmla="*/ 0 w 2232560"/>
              <a:gd name="connsiteY3" fmla="*/ 1560893 h 1560893"/>
              <a:gd name="connsiteX4" fmla="*/ 391886 w 2232560"/>
              <a:gd name="connsiteY4" fmla="*/ 0 h 1560893"/>
              <a:gd name="connsiteX0" fmla="*/ 391886 w 2220686"/>
              <a:gd name="connsiteY0" fmla="*/ 0 h 1560893"/>
              <a:gd name="connsiteX1" fmla="*/ 2220686 w 2220686"/>
              <a:gd name="connsiteY1" fmla="*/ 0 h 1560893"/>
              <a:gd name="connsiteX2" fmla="*/ 2220685 w 2220686"/>
              <a:gd name="connsiteY2" fmla="*/ 1560893 h 1560893"/>
              <a:gd name="connsiteX3" fmla="*/ 0 w 2220686"/>
              <a:gd name="connsiteY3" fmla="*/ 1560893 h 1560893"/>
              <a:gd name="connsiteX4" fmla="*/ 391886 w 2220686"/>
              <a:gd name="connsiteY4" fmla="*/ 0 h 1560893"/>
              <a:gd name="connsiteX0" fmla="*/ 415636 w 2244436"/>
              <a:gd name="connsiteY0" fmla="*/ 0 h 1560893"/>
              <a:gd name="connsiteX1" fmla="*/ 2244436 w 2244436"/>
              <a:gd name="connsiteY1" fmla="*/ 0 h 1560893"/>
              <a:gd name="connsiteX2" fmla="*/ 2244435 w 2244436"/>
              <a:gd name="connsiteY2" fmla="*/ 1560893 h 1560893"/>
              <a:gd name="connsiteX3" fmla="*/ 0 w 2244436"/>
              <a:gd name="connsiteY3" fmla="*/ 1549017 h 1560893"/>
              <a:gd name="connsiteX4" fmla="*/ 415636 w 2244436"/>
              <a:gd name="connsiteY4" fmla="*/ 0 h 1560893"/>
              <a:gd name="connsiteX0" fmla="*/ 415636 w 2244436"/>
              <a:gd name="connsiteY0" fmla="*/ 0 h 1549017"/>
              <a:gd name="connsiteX1" fmla="*/ 2244436 w 2244436"/>
              <a:gd name="connsiteY1" fmla="*/ 0 h 1549017"/>
              <a:gd name="connsiteX2" fmla="*/ 2244435 w 2244436"/>
              <a:gd name="connsiteY2" fmla="*/ 1537143 h 1549017"/>
              <a:gd name="connsiteX3" fmla="*/ 0 w 2244436"/>
              <a:gd name="connsiteY3" fmla="*/ 1549017 h 1549017"/>
              <a:gd name="connsiteX4" fmla="*/ 415636 w 2244436"/>
              <a:gd name="connsiteY4" fmla="*/ 0 h 1549017"/>
              <a:gd name="connsiteX0" fmla="*/ 415636 w 2244436"/>
              <a:gd name="connsiteY0" fmla="*/ 0 h 1560894"/>
              <a:gd name="connsiteX1" fmla="*/ 2244436 w 2244436"/>
              <a:gd name="connsiteY1" fmla="*/ 0 h 1560894"/>
              <a:gd name="connsiteX2" fmla="*/ 2244435 w 2244436"/>
              <a:gd name="connsiteY2" fmla="*/ 1560894 h 1560894"/>
              <a:gd name="connsiteX3" fmla="*/ 0 w 2244436"/>
              <a:gd name="connsiteY3" fmla="*/ 1549017 h 1560894"/>
              <a:gd name="connsiteX4" fmla="*/ 415636 w 2244436"/>
              <a:gd name="connsiteY4" fmla="*/ 0 h 1560894"/>
              <a:gd name="connsiteX0" fmla="*/ 415636 w 2244436"/>
              <a:gd name="connsiteY0" fmla="*/ 0 h 1549019"/>
              <a:gd name="connsiteX1" fmla="*/ 2244436 w 2244436"/>
              <a:gd name="connsiteY1" fmla="*/ 0 h 1549019"/>
              <a:gd name="connsiteX2" fmla="*/ 2244435 w 2244436"/>
              <a:gd name="connsiteY2" fmla="*/ 1549019 h 1549019"/>
              <a:gd name="connsiteX3" fmla="*/ 0 w 2244436"/>
              <a:gd name="connsiteY3" fmla="*/ 1549017 h 1549019"/>
              <a:gd name="connsiteX4" fmla="*/ 415636 w 2244436"/>
              <a:gd name="connsiteY4" fmla="*/ 0 h 154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436" h="1549019">
                <a:moveTo>
                  <a:pt x="415636" y="0"/>
                </a:moveTo>
                <a:lnTo>
                  <a:pt x="2244436" y="0"/>
                </a:lnTo>
                <a:cubicBezTo>
                  <a:pt x="2244436" y="520298"/>
                  <a:pt x="2244435" y="1028721"/>
                  <a:pt x="2244435" y="1549019"/>
                </a:cubicBezTo>
                <a:lnTo>
                  <a:pt x="0" y="1549017"/>
                </a:lnTo>
                <a:lnTo>
                  <a:pt x="41563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2" name="Rectangle 9"/>
          <p:cNvSpPr/>
          <p:nvPr userDrawn="1"/>
        </p:nvSpPr>
        <p:spPr>
          <a:xfrm>
            <a:off x="6614946" y="2161201"/>
            <a:ext cx="2529055" cy="1016555"/>
          </a:xfrm>
          <a:custGeom>
            <a:avLst/>
            <a:gdLst>
              <a:gd name="connsiteX0" fmla="*/ 0 w 1828800"/>
              <a:gd name="connsiteY0" fmla="*/ 0 h 1572768"/>
              <a:gd name="connsiteX1" fmla="*/ 1828800 w 1828800"/>
              <a:gd name="connsiteY1" fmla="*/ 0 h 1572768"/>
              <a:gd name="connsiteX2" fmla="*/ 1828800 w 1828800"/>
              <a:gd name="connsiteY2" fmla="*/ 1572768 h 1572768"/>
              <a:gd name="connsiteX3" fmla="*/ 0 w 1828800"/>
              <a:gd name="connsiteY3" fmla="*/ 1572768 h 1572768"/>
              <a:gd name="connsiteX4" fmla="*/ 0 w 1828800"/>
              <a:gd name="connsiteY4" fmla="*/ 0 h 1572768"/>
              <a:gd name="connsiteX0" fmla="*/ 403761 w 2232561"/>
              <a:gd name="connsiteY0" fmla="*/ 0 h 1572768"/>
              <a:gd name="connsiteX1" fmla="*/ 2232561 w 2232561"/>
              <a:gd name="connsiteY1" fmla="*/ 0 h 1572768"/>
              <a:gd name="connsiteX2" fmla="*/ 2232561 w 2232561"/>
              <a:gd name="connsiteY2" fmla="*/ 1572768 h 1572768"/>
              <a:gd name="connsiteX3" fmla="*/ 0 w 2232561"/>
              <a:gd name="connsiteY3" fmla="*/ 1525267 h 1572768"/>
              <a:gd name="connsiteX4" fmla="*/ 403761 w 2232561"/>
              <a:gd name="connsiteY4" fmla="*/ 0 h 1572768"/>
              <a:gd name="connsiteX0" fmla="*/ 391886 w 2220686"/>
              <a:gd name="connsiteY0" fmla="*/ 0 h 1572768"/>
              <a:gd name="connsiteX1" fmla="*/ 2220686 w 2220686"/>
              <a:gd name="connsiteY1" fmla="*/ 0 h 1572768"/>
              <a:gd name="connsiteX2" fmla="*/ 2220686 w 2220686"/>
              <a:gd name="connsiteY2" fmla="*/ 1572768 h 1572768"/>
              <a:gd name="connsiteX3" fmla="*/ 0 w 2220686"/>
              <a:gd name="connsiteY3" fmla="*/ 1560893 h 1572768"/>
              <a:gd name="connsiteX4" fmla="*/ 391886 w 2220686"/>
              <a:gd name="connsiteY4" fmla="*/ 0 h 1572768"/>
              <a:gd name="connsiteX0" fmla="*/ 391886 w 2220686"/>
              <a:gd name="connsiteY0" fmla="*/ 0 h 1560893"/>
              <a:gd name="connsiteX1" fmla="*/ 2220686 w 2220686"/>
              <a:gd name="connsiteY1" fmla="*/ 0 h 1560893"/>
              <a:gd name="connsiteX2" fmla="*/ 2220686 w 2220686"/>
              <a:gd name="connsiteY2" fmla="*/ 1537142 h 1560893"/>
              <a:gd name="connsiteX3" fmla="*/ 0 w 2220686"/>
              <a:gd name="connsiteY3" fmla="*/ 1560893 h 1560893"/>
              <a:gd name="connsiteX4" fmla="*/ 391886 w 2220686"/>
              <a:gd name="connsiteY4" fmla="*/ 0 h 1560893"/>
              <a:gd name="connsiteX0" fmla="*/ 391886 w 2244436"/>
              <a:gd name="connsiteY0" fmla="*/ 0 h 1560893"/>
              <a:gd name="connsiteX1" fmla="*/ 2220686 w 2244436"/>
              <a:gd name="connsiteY1" fmla="*/ 0 h 1560893"/>
              <a:gd name="connsiteX2" fmla="*/ 2244436 w 2244436"/>
              <a:gd name="connsiteY2" fmla="*/ 1560893 h 1560893"/>
              <a:gd name="connsiteX3" fmla="*/ 0 w 2244436"/>
              <a:gd name="connsiteY3" fmla="*/ 1560893 h 1560893"/>
              <a:gd name="connsiteX4" fmla="*/ 391886 w 2244436"/>
              <a:gd name="connsiteY4" fmla="*/ 0 h 1560893"/>
              <a:gd name="connsiteX0" fmla="*/ 391886 w 2232560"/>
              <a:gd name="connsiteY0" fmla="*/ 0 h 1560893"/>
              <a:gd name="connsiteX1" fmla="*/ 2220686 w 2232560"/>
              <a:gd name="connsiteY1" fmla="*/ 0 h 1560893"/>
              <a:gd name="connsiteX2" fmla="*/ 2232560 w 2232560"/>
              <a:gd name="connsiteY2" fmla="*/ 1537142 h 1560893"/>
              <a:gd name="connsiteX3" fmla="*/ 0 w 2232560"/>
              <a:gd name="connsiteY3" fmla="*/ 1560893 h 1560893"/>
              <a:gd name="connsiteX4" fmla="*/ 391886 w 2232560"/>
              <a:gd name="connsiteY4" fmla="*/ 0 h 1560893"/>
              <a:gd name="connsiteX0" fmla="*/ 391886 w 2220686"/>
              <a:gd name="connsiteY0" fmla="*/ 0 h 1560893"/>
              <a:gd name="connsiteX1" fmla="*/ 2220686 w 2220686"/>
              <a:gd name="connsiteY1" fmla="*/ 0 h 1560893"/>
              <a:gd name="connsiteX2" fmla="*/ 2220685 w 2220686"/>
              <a:gd name="connsiteY2" fmla="*/ 1560893 h 1560893"/>
              <a:gd name="connsiteX3" fmla="*/ 0 w 2220686"/>
              <a:gd name="connsiteY3" fmla="*/ 1560893 h 1560893"/>
              <a:gd name="connsiteX4" fmla="*/ 391886 w 2220686"/>
              <a:gd name="connsiteY4" fmla="*/ 0 h 1560893"/>
              <a:gd name="connsiteX0" fmla="*/ 415636 w 2244436"/>
              <a:gd name="connsiteY0" fmla="*/ 0 h 1560893"/>
              <a:gd name="connsiteX1" fmla="*/ 2244436 w 2244436"/>
              <a:gd name="connsiteY1" fmla="*/ 0 h 1560893"/>
              <a:gd name="connsiteX2" fmla="*/ 2244435 w 2244436"/>
              <a:gd name="connsiteY2" fmla="*/ 1560893 h 1560893"/>
              <a:gd name="connsiteX3" fmla="*/ 0 w 2244436"/>
              <a:gd name="connsiteY3" fmla="*/ 1549017 h 1560893"/>
              <a:gd name="connsiteX4" fmla="*/ 415636 w 2244436"/>
              <a:gd name="connsiteY4" fmla="*/ 0 h 1560893"/>
              <a:gd name="connsiteX0" fmla="*/ 415636 w 2244436"/>
              <a:gd name="connsiteY0" fmla="*/ 0 h 1549017"/>
              <a:gd name="connsiteX1" fmla="*/ 2244436 w 2244436"/>
              <a:gd name="connsiteY1" fmla="*/ 0 h 1549017"/>
              <a:gd name="connsiteX2" fmla="*/ 2244435 w 2244436"/>
              <a:gd name="connsiteY2" fmla="*/ 1537143 h 1549017"/>
              <a:gd name="connsiteX3" fmla="*/ 0 w 2244436"/>
              <a:gd name="connsiteY3" fmla="*/ 1549017 h 1549017"/>
              <a:gd name="connsiteX4" fmla="*/ 415636 w 2244436"/>
              <a:gd name="connsiteY4" fmla="*/ 0 h 1549017"/>
              <a:gd name="connsiteX0" fmla="*/ 415636 w 2244436"/>
              <a:gd name="connsiteY0" fmla="*/ 0 h 1560894"/>
              <a:gd name="connsiteX1" fmla="*/ 2244436 w 2244436"/>
              <a:gd name="connsiteY1" fmla="*/ 0 h 1560894"/>
              <a:gd name="connsiteX2" fmla="*/ 2244435 w 2244436"/>
              <a:gd name="connsiteY2" fmla="*/ 1560894 h 1560894"/>
              <a:gd name="connsiteX3" fmla="*/ 0 w 2244436"/>
              <a:gd name="connsiteY3" fmla="*/ 1549017 h 1560894"/>
              <a:gd name="connsiteX4" fmla="*/ 415636 w 2244436"/>
              <a:gd name="connsiteY4" fmla="*/ 0 h 1560894"/>
              <a:gd name="connsiteX0" fmla="*/ 415636 w 2244436"/>
              <a:gd name="connsiteY0" fmla="*/ 0 h 1549019"/>
              <a:gd name="connsiteX1" fmla="*/ 2244436 w 2244436"/>
              <a:gd name="connsiteY1" fmla="*/ 0 h 1549019"/>
              <a:gd name="connsiteX2" fmla="*/ 2244435 w 2244436"/>
              <a:gd name="connsiteY2" fmla="*/ 1549019 h 1549019"/>
              <a:gd name="connsiteX3" fmla="*/ 0 w 2244436"/>
              <a:gd name="connsiteY3" fmla="*/ 1549017 h 1549019"/>
              <a:gd name="connsiteX4" fmla="*/ 415636 w 2244436"/>
              <a:gd name="connsiteY4" fmla="*/ 0 h 1549019"/>
              <a:gd name="connsiteX0" fmla="*/ 214246 w 2244436"/>
              <a:gd name="connsiteY0" fmla="*/ 0 h 1572769"/>
              <a:gd name="connsiteX1" fmla="*/ 2244436 w 2244436"/>
              <a:gd name="connsiteY1" fmla="*/ 23750 h 1572769"/>
              <a:gd name="connsiteX2" fmla="*/ 2244435 w 2244436"/>
              <a:gd name="connsiteY2" fmla="*/ 1572769 h 1572769"/>
              <a:gd name="connsiteX3" fmla="*/ 0 w 2244436"/>
              <a:gd name="connsiteY3" fmla="*/ 1572767 h 1572769"/>
              <a:gd name="connsiteX4" fmla="*/ 214246 w 2244436"/>
              <a:gd name="connsiteY4" fmla="*/ 0 h 1572769"/>
              <a:gd name="connsiteX0" fmla="*/ 214246 w 2244436"/>
              <a:gd name="connsiteY0" fmla="*/ 0 h 1549019"/>
              <a:gd name="connsiteX1" fmla="*/ 2244436 w 2244436"/>
              <a:gd name="connsiteY1" fmla="*/ 0 h 1549019"/>
              <a:gd name="connsiteX2" fmla="*/ 2244435 w 2244436"/>
              <a:gd name="connsiteY2" fmla="*/ 1549019 h 1549019"/>
              <a:gd name="connsiteX3" fmla="*/ 0 w 2244436"/>
              <a:gd name="connsiteY3" fmla="*/ 1549017 h 1549019"/>
              <a:gd name="connsiteX4" fmla="*/ 214246 w 2244436"/>
              <a:gd name="connsiteY4" fmla="*/ 0 h 1549019"/>
              <a:gd name="connsiteX0" fmla="*/ 203647 w 2244436"/>
              <a:gd name="connsiteY0" fmla="*/ 23750 h 1549019"/>
              <a:gd name="connsiteX1" fmla="*/ 2244436 w 2244436"/>
              <a:gd name="connsiteY1" fmla="*/ 0 h 1549019"/>
              <a:gd name="connsiteX2" fmla="*/ 2244435 w 2244436"/>
              <a:gd name="connsiteY2" fmla="*/ 1549019 h 1549019"/>
              <a:gd name="connsiteX3" fmla="*/ 0 w 2244436"/>
              <a:gd name="connsiteY3" fmla="*/ 1549017 h 1549019"/>
              <a:gd name="connsiteX4" fmla="*/ 203647 w 2244436"/>
              <a:gd name="connsiteY4" fmla="*/ 23750 h 1549019"/>
              <a:gd name="connsiteX0" fmla="*/ 214246 w 2244436"/>
              <a:gd name="connsiteY0" fmla="*/ 0 h 1572771"/>
              <a:gd name="connsiteX1" fmla="*/ 2244436 w 2244436"/>
              <a:gd name="connsiteY1" fmla="*/ 23752 h 1572771"/>
              <a:gd name="connsiteX2" fmla="*/ 2244435 w 2244436"/>
              <a:gd name="connsiteY2" fmla="*/ 1572771 h 1572771"/>
              <a:gd name="connsiteX3" fmla="*/ 0 w 2244436"/>
              <a:gd name="connsiteY3" fmla="*/ 1572769 h 1572771"/>
              <a:gd name="connsiteX4" fmla="*/ 214246 w 2244436"/>
              <a:gd name="connsiteY4" fmla="*/ 0 h 1572771"/>
              <a:gd name="connsiteX0" fmla="*/ 193048 w 2244436"/>
              <a:gd name="connsiteY0" fmla="*/ 23750 h 1549019"/>
              <a:gd name="connsiteX1" fmla="*/ 2244436 w 2244436"/>
              <a:gd name="connsiteY1" fmla="*/ 0 h 1549019"/>
              <a:gd name="connsiteX2" fmla="*/ 2244435 w 2244436"/>
              <a:gd name="connsiteY2" fmla="*/ 1549019 h 1549019"/>
              <a:gd name="connsiteX3" fmla="*/ 0 w 2244436"/>
              <a:gd name="connsiteY3" fmla="*/ 1549017 h 1549019"/>
              <a:gd name="connsiteX4" fmla="*/ 193048 w 2244436"/>
              <a:gd name="connsiteY4" fmla="*/ 23750 h 1549019"/>
              <a:gd name="connsiteX0" fmla="*/ 214246 w 2244436"/>
              <a:gd name="connsiteY0" fmla="*/ 0 h 1572771"/>
              <a:gd name="connsiteX1" fmla="*/ 2244436 w 2244436"/>
              <a:gd name="connsiteY1" fmla="*/ 23752 h 1572771"/>
              <a:gd name="connsiteX2" fmla="*/ 2244435 w 2244436"/>
              <a:gd name="connsiteY2" fmla="*/ 1572771 h 1572771"/>
              <a:gd name="connsiteX3" fmla="*/ 0 w 2244436"/>
              <a:gd name="connsiteY3" fmla="*/ 1572769 h 1572771"/>
              <a:gd name="connsiteX4" fmla="*/ 214246 w 2244436"/>
              <a:gd name="connsiteY4" fmla="*/ 0 h 1572771"/>
              <a:gd name="connsiteX0" fmla="*/ 224846 w 2244436"/>
              <a:gd name="connsiteY0" fmla="*/ 0 h 1549021"/>
              <a:gd name="connsiteX1" fmla="*/ 2244436 w 2244436"/>
              <a:gd name="connsiteY1" fmla="*/ 2 h 1549021"/>
              <a:gd name="connsiteX2" fmla="*/ 2244435 w 2244436"/>
              <a:gd name="connsiteY2" fmla="*/ 1549021 h 1549021"/>
              <a:gd name="connsiteX3" fmla="*/ 0 w 2244436"/>
              <a:gd name="connsiteY3" fmla="*/ 1549019 h 1549021"/>
              <a:gd name="connsiteX4" fmla="*/ 224846 w 2244436"/>
              <a:gd name="connsiteY4" fmla="*/ 0 h 1549021"/>
              <a:gd name="connsiteX0" fmla="*/ 203648 w 2223238"/>
              <a:gd name="connsiteY0" fmla="*/ 0 h 1549021"/>
              <a:gd name="connsiteX1" fmla="*/ 2223238 w 2223238"/>
              <a:gd name="connsiteY1" fmla="*/ 2 h 1549021"/>
              <a:gd name="connsiteX2" fmla="*/ 2223237 w 2223238"/>
              <a:gd name="connsiteY2" fmla="*/ 1549021 h 1549021"/>
              <a:gd name="connsiteX3" fmla="*/ 0 w 2223238"/>
              <a:gd name="connsiteY3" fmla="*/ 1525267 h 1549021"/>
              <a:gd name="connsiteX4" fmla="*/ 203648 w 2223238"/>
              <a:gd name="connsiteY4" fmla="*/ 0 h 1549021"/>
              <a:gd name="connsiteX0" fmla="*/ 169261 w 2223238"/>
              <a:gd name="connsiteY0" fmla="*/ 0 h 1549021"/>
              <a:gd name="connsiteX1" fmla="*/ 2223238 w 2223238"/>
              <a:gd name="connsiteY1" fmla="*/ 2 h 1549021"/>
              <a:gd name="connsiteX2" fmla="*/ 2223237 w 2223238"/>
              <a:gd name="connsiteY2" fmla="*/ 1549021 h 1549021"/>
              <a:gd name="connsiteX3" fmla="*/ 0 w 2223238"/>
              <a:gd name="connsiteY3" fmla="*/ 1525267 h 1549021"/>
              <a:gd name="connsiteX4" fmla="*/ 169261 w 2223238"/>
              <a:gd name="connsiteY4" fmla="*/ 0 h 1549021"/>
              <a:gd name="connsiteX0" fmla="*/ 184306 w 2238283"/>
              <a:gd name="connsiteY0" fmla="*/ 0 h 1549021"/>
              <a:gd name="connsiteX1" fmla="*/ 2238283 w 2238283"/>
              <a:gd name="connsiteY1" fmla="*/ 2 h 1549021"/>
              <a:gd name="connsiteX2" fmla="*/ 2238282 w 2238283"/>
              <a:gd name="connsiteY2" fmla="*/ 1549021 h 1549021"/>
              <a:gd name="connsiteX3" fmla="*/ 0 w 2238283"/>
              <a:gd name="connsiteY3" fmla="*/ 1520429 h 1549021"/>
              <a:gd name="connsiteX4" fmla="*/ 184306 w 2238283"/>
              <a:gd name="connsiteY4" fmla="*/ 0 h 1549021"/>
              <a:gd name="connsiteX0" fmla="*/ 147770 w 2201747"/>
              <a:gd name="connsiteY0" fmla="*/ 0 h 1549021"/>
              <a:gd name="connsiteX1" fmla="*/ 2201747 w 2201747"/>
              <a:gd name="connsiteY1" fmla="*/ 2 h 1549021"/>
              <a:gd name="connsiteX2" fmla="*/ 2201746 w 2201747"/>
              <a:gd name="connsiteY2" fmla="*/ 1549021 h 1549021"/>
              <a:gd name="connsiteX3" fmla="*/ 0 w 2201747"/>
              <a:gd name="connsiteY3" fmla="*/ 1399477 h 1549021"/>
              <a:gd name="connsiteX4" fmla="*/ 147770 w 2201747"/>
              <a:gd name="connsiteY4" fmla="*/ 0 h 1549021"/>
              <a:gd name="connsiteX0" fmla="*/ 192902 w 2246879"/>
              <a:gd name="connsiteY0" fmla="*/ 0 h 1549021"/>
              <a:gd name="connsiteX1" fmla="*/ 2246879 w 2246879"/>
              <a:gd name="connsiteY1" fmla="*/ 2 h 1549021"/>
              <a:gd name="connsiteX2" fmla="*/ 2246878 w 2246879"/>
              <a:gd name="connsiteY2" fmla="*/ 1549021 h 1549021"/>
              <a:gd name="connsiteX3" fmla="*/ 0 w 2246879"/>
              <a:gd name="connsiteY3" fmla="*/ 1520429 h 1549021"/>
              <a:gd name="connsiteX4" fmla="*/ 192902 w 2246879"/>
              <a:gd name="connsiteY4" fmla="*/ 0 h 1549021"/>
              <a:gd name="connsiteX0" fmla="*/ 192902 w 2246879"/>
              <a:gd name="connsiteY0" fmla="*/ 0 h 1524831"/>
              <a:gd name="connsiteX1" fmla="*/ 2246879 w 2246879"/>
              <a:gd name="connsiteY1" fmla="*/ 2 h 1524831"/>
              <a:gd name="connsiteX2" fmla="*/ 2246878 w 2246879"/>
              <a:gd name="connsiteY2" fmla="*/ 1524831 h 1524831"/>
              <a:gd name="connsiteX3" fmla="*/ 0 w 2246879"/>
              <a:gd name="connsiteY3" fmla="*/ 1520429 h 1524831"/>
              <a:gd name="connsiteX4" fmla="*/ 192902 w 2246879"/>
              <a:gd name="connsiteY4" fmla="*/ 0 h 152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79" h="1524831">
                <a:moveTo>
                  <a:pt x="192902" y="0"/>
                </a:moveTo>
                <a:lnTo>
                  <a:pt x="2246879" y="2"/>
                </a:lnTo>
                <a:cubicBezTo>
                  <a:pt x="2246879" y="520300"/>
                  <a:pt x="2246878" y="1004533"/>
                  <a:pt x="2246878" y="1524831"/>
                </a:cubicBezTo>
                <a:lnTo>
                  <a:pt x="0" y="1520429"/>
                </a:lnTo>
                <a:lnTo>
                  <a:pt x="192902" y="0"/>
                </a:ln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1" name="Parallelogram 10"/>
          <p:cNvSpPr/>
          <p:nvPr userDrawn="1"/>
        </p:nvSpPr>
        <p:spPr>
          <a:xfrm>
            <a:off x="6626290" y="-65336"/>
            <a:ext cx="650293" cy="2164629"/>
          </a:xfrm>
          <a:custGeom>
            <a:avLst/>
            <a:gdLst>
              <a:gd name="connsiteX0" fmla="*/ 0 w 329540"/>
              <a:gd name="connsiteY0" fmla="*/ 1560894 h 1560894"/>
              <a:gd name="connsiteX1" fmla="*/ 82385 w 329540"/>
              <a:gd name="connsiteY1" fmla="*/ 0 h 1560894"/>
              <a:gd name="connsiteX2" fmla="*/ 329540 w 329540"/>
              <a:gd name="connsiteY2" fmla="*/ 0 h 1560894"/>
              <a:gd name="connsiteX3" fmla="*/ 247155 w 329540"/>
              <a:gd name="connsiteY3" fmla="*/ 1560894 h 1560894"/>
              <a:gd name="connsiteX4" fmla="*/ 0 w 329540"/>
              <a:gd name="connsiteY4" fmla="*/ 1560894 h 1560894"/>
              <a:gd name="connsiteX0" fmla="*/ 0 w 739115"/>
              <a:gd name="connsiteY0" fmla="*/ 1560894 h 1560894"/>
              <a:gd name="connsiteX1" fmla="*/ 491960 w 739115"/>
              <a:gd name="connsiteY1" fmla="*/ 0 h 1560894"/>
              <a:gd name="connsiteX2" fmla="*/ 739115 w 739115"/>
              <a:gd name="connsiteY2" fmla="*/ 0 h 1560894"/>
              <a:gd name="connsiteX3" fmla="*/ 656730 w 739115"/>
              <a:gd name="connsiteY3" fmla="*/ 1560894 h 1560894"/>
              <a:gd name="connsiteX4" fmla="*/ 0 w 739115"/>
              <a:gd name="connsiteY4" fmla="*/ 1560894 h 1560894"/>
              <a:gd name="connsiteX0" fmla="*/ 0 w 739115"/>
              <a:gd name="connsiteY0" fmla="*/ 1560894 h 1560894"/>
              <a:gd name="connsiteX1" fmla="*/ 463385 w 739115"/>
              <a:gd name="connsiteY1" fmla="*/ 9525 h 1560894"/>
              <a:gd name="connsiteX2" fmla="*/ 739115 w 739115"/>
              <a:gd name="connsiteY2" fmla="*/ 0 h 1560894"/>
              <a:gd name="connsiteX3" fmla="*/ 656730 w 739115"/>
              <a:gd name="connsiteY3" fmla="*/ 1560894 h 1560894"/>
              <a:gd name="connsiteX4" fmla="*/ 0 w 739115"/>
              <a:gd name="connsiteY4" fmla="*/ 1560894 h 1560894"/>
              <a:gd name="connsiteX0" fmla="*/ 0 w 656730"/>
              <a:gd name="connsiteY0" fmla="*/ 1570419 h 1570419"/>
              <a:gd name="connsiteX1" fmla="*/ 463385 w 656730"/>
              <a:gd name="connsiteY1" fmla="*/ 19050 h 1570419"/>
              <a:gd name="connsiteX2" fmla="*/ 586715 w 656730"/>
              <a:gd name="connsiteY2" fmla="*/ 0 h 1570419"/>
              <a:gd name="connsiteX3" fmla="*/ 656730 w 656730"/>
              <a:gd name="connsiteY3" fmla="*/ 1570419 h 1570419"/>
              <a:gd name="connsiteX4" fmla="*/ 0 w 656730"/>
              <a:gd name="connsiteY4" fmla="*/ 1570419 h 1570419"/>
              <a:gd name="connsiteX0" fmla="*/ 0 w 586715"/>
              <a:gd name="connsiteY0" fmla="*/ 1570419 h 1570419"/>
              <a:gd name="connsiteX1" fmla="*/ 463385 w 586715"/>
              <a:gd name="connsiteY1" fmla="*/ 19050 h 1570419"/>
              <a:gd name="connsiteX2" fmla="*/ 586715 w 586715"/>
              <a:gd name="connsiteY2" fmla="*/ 0 h 1570419"/>
              <a:gd name="connsiteX3" fmla="*/ 170955 w 586715"/>
              <a:gd name="connsiteY3" fmla="*/ 1551369 h 1570419"/>
              <a:gd name="connsiteX4" fmla="*/ 0 w 586715"/>
              <a:gd name="connsiteY4" fmla="*/ 1570419 h 1570419"/>
              <a:gd name="connsiteX0" fmla="*/ 0 w 605765"/>
              <a:gd name="connsiteY0" fmla="*/ 1551369 h 1551369"/>
              <a:gd name="connsiteX1" fmla="*/ 463385 w 605765"/>
              <a:gd name="connsiteY1" fmla="*/ 0 h 1551369"/>
              <a:gd name="connsiteX2" fmla="*/ 605765 w 605765"/>
              <a:gd name="connsiteY2" fmla="*/ 0 h 1551369"/>
              <a:gd name="connsiteX3" fmla="*/ 170955 w 605765"/>
              <a:gd name="connsiteY3" fmla="*/ 1532319 h 1551369"/>
              <a:gd name="connsiteX4" fmla="*/ 0 w 605765"/>
              <a:gd name="connsiteY4" fmla="*/ 1551369 h 1551369"/>
              <a:gd name="connsiteX0" fmla="*/ 0 w 620396"/>
              <a:gd name="connsiteY0" fmla="*/ 1565999 h 1565999"/>
              <a:gd name="connsiteX1" fmla="*/ 463385 w 620396"/>
              <a:gd name="connsiteY1" fmla="*/ 14630 h 1565999"/>
              <a:gd name="connsiteX2" fmla="*/ 620396 w 620396"/>
              <a:gd name="connsiteY2" fmla="*/ 0 h 1565999"/>
              <a:gd name="connsiteX3" fmla="*/ 170955 w 620396"/>
              <a:gd name="connsiteY3" fmla="*/ 1546949 h 1565999"/>
              <a:gd name="connsiteX4" fmla="*/ 0 w 620396"/>
              <a:gd name="connsiteY4" fmla="*/ 1565999 h 1565999"/>
              <a:gd name="connsiteX0" fmla="*/ 0 w 620396"/>
              <a:gd name="connsiteY0" fmla="*/ 1566000 h 1566000"/>
              <a:gd name="connsiteX1" fmla="*/ 463385 w 620396"/>
              <a:gd name="connsiteY1" fmla="*/ 0 h 1566000"/>
              <a:gd name="connsiteX2" fmla="*/ 620396 w 620396"/>
              <a:gd name="connsiteY2" fmla="*/ 1 h 1566000"/>
              <a:gd name="connsiteX3" fmla="*/ 170955 w 620396"/>
              <a:gd name="connsiteY3" fmla="*/ 1546950 h 1566000"/>
              <a:gd name="connsiteX4" fmla="*/ 0 w 620396"/>
              <a:gd name="connsiteY4" fmla="*/ 1566000 h 1566000"/>
              <a:gd name="connsiteX0" fmla="*/ 0 w 605766"/>
              <a:gd name="connsiteY0" fmla="*/ 1544054 h 1546950"/>
              <a:gd name="connsiteX1" fmla="*/ 448755 w 605766"/>
              <a:gd name="connsiteY1" fmla="*/ 0 h 1546950"/>
              <a:gd name="connsiteX2" fmla="*/ 605766 w 605766"/>
              <a:gd name="connsiteY2" fmla="*/ 1 h 1546950"/>
              <a:gd name="connsiteX3" fmla="*/ 156325 w 605766"/>
              <a:gd name="connsiteY3" fmla="*/ 1546950 h 1546950"/>
              <a:gd name="connsiteX4" fmla="*/ 0 w 605766"/>
              <a:gd name="connsiteY4" fmla="*/ 1544054 h 1546950"/>
              <a:gd name="connsiteX0" fmla="*/ 0 w 613717"/>
              <a:gd name="connsiteY0" fmla="*/ 1575859 h 1575859"/>
              <a:gd name="connsiteX1" fmla="*/ 456706 w 613717"/>
              <a:gd name="connsiteY1" fmla="*/ 0 h 1575859"/>
              <a:gd name="connsiteX2" fmla="*/ 613717 w 613717"/>
              <a:gd name="connsiteY2" fmla="*/ 1 h 1575859"/>
              <a:gd name="connsiteX3" fmla="*/ 164276 w 613717"/>
              <a:gd name="connsiteY3" fmla="*/ 1546950 h 1575859"/>
              <a:gd name="connsiteX4" fmla="*/ 0 w 613717"/>
              <a:gd name="connsiteY4" fmla="*/ 1575859 h 1575859"/>
              <a:gd name="connsiteX0" fmla="*/ 0 w 613717"/>
              <a:gd name="connsiteY0" fmla="*/ 1575859 h 1575859"/>
              <a:gd name="connsiteX1" fmla="*/ 456706 w 613717"/>
              <a:gd name="connsiteY1" fmla="*/ 0 h 1575859"/>
              <a:gd name="connsiteX2" fmla="*/ 613717 w 613717"/>
              <a:gd name="connsiteY2" fmla="*/ 1 h 1575859"/>
              <a:gd name="connsiteX3" fmla="*/ 160301 w 613717"/>
              <a:gd name="connsiteY3" fmla="*/ 1574779 h 1575859"/>
              <a:gd name="connsiteX4" fmla="*/ 0 w 613717"/>
              <a:gd name="connsiteY4" fmla="*/ 1575859 h 1575859"/>
              <a:gd name="connsiteX0" fmla="*/ 0 w 621032"/>
              <a:gd name="connsiteY0" fmla="*/ 1568561 h 1574779"/>
              <a:gd name="connsiteX1" fmla="*/ 464021 w 621032"/>
              <a:gd name="connsiteY1" fmla="*/ 0 h 1574779"/>
              <a:gd name="connsiteX2" fmla="*/ 621032 w 621032"/>
              <a:gd name="connsiteY2" fmla="*/ 1 h 1574779"/>
              <a:gd name="connsiteX3" fmla="*/ 167616 w 621032"/>
              <a:gd name="connsiteY3" fmla="*/ 1574779 h 1574779"/>
              <a:gd name="connsiteX4" fmla="*/ 0 w 621032"/>
              <a:gd name="connsiteY4" fmla="*/ 1568561 h 1574779"/>
              <a:gd name="connsiteX0" fmla="*/ 0 w 621032"/>
              <a:gd name="connsiteY0" fmla="*/ 1575858 h 1575858"/>
              <a:gd name="connsiteX1" fmla="*/ 464021 w 621032"/>
              <a:gd name="connsiteY1" fmla="*/ 0 h 1575858"/>
              <a:gd name="connsiteX2" fmla="*/ 621032 w 621032"/>
              <a:gd name="connsiteY2" fmla="*/ 1 h 1575858"/>
              <a:gd name="connsiteX3" fmla="*/ 167616 w 621032"/>
              <a:gd name="connsiteY3" fmla="*/ 1574779 h 1575858"/>
              <a:gd name="connsiteX4" fmla="*/ 0 w 621032"/>
              <a:gd name="connsiteY4" fmla="*/ 1575858 h 1575858"/>
              <a:gd name="connsiteX0" fmla="*/ 0 w 621032"/>
              <a:gd name="connsiteY0" fmla="*/ 1605050 h 1605050"/>
              <a:gd name="connsiteX1" fmla="*/ 467679 w 621032"/>
              <a:gd name="connsiteY1" fmla="*/ 0 h 1605050"/>
              <a:gd name="connsiteX2" fmla="*/ 621032 w 621032"/>
              <a:gd name="connsiteY2" fmla="*/ 29193 h 1605050"/>
              <a:gd name="connsiteX3" fmla="*/ 167616 w 621032"/>
              <a:gd name="connsiteY3" fmla="*/ 1603971 h 1605050"/>
              <a:gd name="connsiteX4" fmla="*/ 0 w 621032"/>
              <a:gd name="connsiteY4" fmla="*/ 1605050 h 1605050"/>
              <a:gd name="connsiteX0" fmla="*/ 0 w 632005"/>
              <a:gd name="connsiteY0" fmla="*/ 1605050 h 1605050"/>
              <a:gd name="connsiteX1" fmla="*/ 467679 w 632005"/>
              <a:gd name="connsiteY1" fmla="*/ 0 h 1605050"/>
              <a:gd name="connsiteX2" fmla="*/ 632005 w 632005"/>
              <a:gd name="connsiteY2" fmla="*/ 7299 h 1605050"/>
              <a:gd name="connsiteX3" fmla="*/ 167616 w 632005"/>
              <a:gd name="connsiteY3" fmla="*/ 1603971 h 1605050"/>
              <a:gd name="connsiteX4" fmla="*/ 0 w 632005"/>
              <a:gd name="connsiteY4" fmla="*/ 1605050 h 1605050"/>
              <a:gd name="connsiteX0" fmla="*/ 0 w 642978"/>
              <a:gd name="connsiteY0" fmla="*/ 1612348 h 1612348"/>
              <a:gd name="connsiteX1" fmla="*/ 467679 w 642978"/>
              <a:gd name="connsiteY1" fmla="*/ 7298 h 1612348"/>
              <a:gd name="connsiteX2" fmla="*/ 642978 w 642978"/>
              <a:gd name="connsiteY2" fmla="*/ 0 h 1612348"/>
              <a:gd name="connsiteX3" fmla="*/ 167616 w 642978"/>
              <a:gd name="connsiteY3" fmla="*/ 1611269 h 1612348"/>
              <a:gd name="connsiteX4" fmla="*/ 0 w 642978"/>
              <a:gd name="connsiteY4" fmla="*/ 1612348 h 1612348"/>
              <a:gd name="connsiteX0" fmla="*/ 0 w 642978"/>
              <a:gd name="connsiteY0" fmla="*/ 1615997 h 1615997"/>
              <a:gd name="connsiteX1" fmla="*/ 467679 w 642978"/>
              <a:gd name="connsiteY1" fmla="*/ 0 h 1615997"/>
              <a:gd name="connsiteX2" fmla="*/ 642978 w 642978"/>
              <a:gd name="connsiteY2" fmla="*/ 3649 h 1615997"/>
              <a:gd name="connsiteX3" fmla="*/ 167616 w 642978"/>
              <a:gd name="connsiteY3" fmla="*/ 1614918 h 1615997"/>
              <a:gd name="connsiteX4" fmla="*/ 0 w 642978"/>
              <a:gd name="connsiteY4" fmla="*/ 1615997 h 1615997"/>
              <a:gd name="connsiteX0" fmla="*/ 0 w 642978"/>
              <a:gd name="connsiteY0" fmla="*/ 1619646 h 1619646"/>
              <a:gd name="connsiteX1" fmla="*/ 467679 w 642978"/>
              <a:gd name="connsiteY1" fmla="*/ 3649 h 1619646"/>
              <a:gd name="connsiteX2" fmla="*/ 642978 w 642978"/>
              <a:gd name="connsiteY2" fmla="*/ 0 h 1619646"/>
              <a:gd name="connsiteX3" fmla="*/ 167616 w 642978"/>
              <a:gd name="connsiteY3" fmla="*/ 1618567 h 1619646"/>
              <a:gd name="connsiteX4" fmla="*/ 0 w 642978"/>
              <a:gd name="connsiteY4" fmla="*/ 1619646 h 1619646"/>
              <a:gd name="connsiteX0" fmla="*/ 0 w 650293"/>
              <a:gd name="connsiteY0" fmla="*/ 1619646 h 1619646"/>
              <a:gd name="connsiteX1" fmla="*/ 467679 w 650293"/>
              <a:gd name="connsiteY1" fmla="*/ 3649 h 1619646"/>
              <a:gd name="connsiteX2" fmla="*/ 650293 w 650293"/>
              <a:gd name="connsiteY2" fmla="*/ 0 h 1619646"/>
              <a:gd name="connsiteX3" fmla="*/ 167616 w 650293"/>
              <a:gd name="connsiteY3" fmla="*/ 1618567 h 1619646"/>
              <a:gd name="connsiteX4" fmla="*/ 0 w 650293"/>
              <a:gd name="connsiteY4" fmla="*/ 1619646 h 1619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293" h="1619646">
                <a:moveTo>
                  <a:pt x="0" y="1619646"/>
                </a:moveTo>
                <a:lnTo>
                  <a:pt x="467679" y="3649"/>
                </a:lnTo>
                <a:lnTo>
                  <a:pt x="650293" y="0"/>
                </a:lnTo>
                <a:lnTo>
                  <a:pt x="167616" y="1618567"/>
                </a:lnTo>
                <a:lnTo>
                  <a:pt x="0" y="1619646"/>
                </a:lnTo>
                <a:close/>
              </a:path>
            </a:pathLst>
          </a:cu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5" name="Rectangle 14"/>
          <p:cNvSpPr/>
          <p:nvPr userDrawn="1"/>
        </p:nvSpPr>
        <p:spPr>
          <a:xfrm>
            <a:off x="-9896" y="2097025"/>
            <a:ext cx="9153896"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8" name="Rectangle 17"/>
          <p:cNvSpPr/>
          <p:nvPr userDrawn="1"/>
        </p:nvSpPr>
        <p:spPr>
          <a:xfrm>
            <a:off x="6583680" y="3178473"/>
            <a:ext cx="2560320" cy="60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9" name="Rectangle 18"/>
          <p:cNvSpPr/>
          <p:nvPr userDrawn="1"/>
        </p:nvSpPr>
        <p:spPr>
          <a:xfrm rot="16920000">
            <a:off x="5688850" y="971038"/>
            <a:ext cx="230285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600" y="-1346199"/>
            <a:ext cx="10972800" cy="1327508"/>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269" y="-1311037"/>
            <a:ext cx="10972800" cy="1327508"/>
          </a:xfrm>
          <a:prstGeom prst="rect">
            <a:avLst/>
          </a:prstGeom>
        </p:spPr>
      </p:pic>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69" y="6876289"/>
            <a:ext cx="10972800" cy="1327508"/>
          </a:xfrm>
          <a:prstGeom prst="rect">
            <a:avLst/>
          </a:prstGeom>
        </p:spPr>
      </p:pic>
      <p:sp>
        <p:nvSpPr>
          <p:cNvPr id="17" name="Rectangle 16"/>
          <p:cNvSpPr/>
          <p:nvPr userDrawn="1"/>
        </p:nvSpPr>
        <p:spPr>
          <a:xfrm rot="16920000">
            <a:off x="677077" y="2279013"/>
            <a:ext cx="1220519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32" name="Text Placeholder 30"/>
          <p:cNvSpPr>
            <a:spLocks noGrp="1"/>
          </p:cNvSpPr>
          <p:nvPr>
            <p:ph type="body" sz="quarter" idx="18"/>
          </p:nvPr>
        </p:nvSpPr>
        <p:spPr>
          <a:xfrm>
            <a:off x="1033635" y="3621021"/>
            <a:ext cx="5050533" cy="548640"/>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33" name="Text Placeholder 30"/>
          <p:cNvSpPr>
            <a:spLocks noGrp="1"/>
          </p:cNvSpPr>
          <p:nvPr>
            <p:ph type="body" sz="quarter" idx="23"/>
          </p:nvPr>
        </p:nvSpPr>
        <p:spPr>
          <a:xfrm>
            <a:off x="1033635" y="4221088"/>
            <a:ext cx="4844476" cy="548640"/>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34" name="Text Placeholder 30"/>
          <p:cNvSpPr>
            <a:spLocks noGrp="1"/>
          </p:cNvSpPr>
          <p:nvPr>
            <p:ph type="body" sz="quarter" idx="25"/>
          </p:nvPr>
        </p:nvSpPr>
        <p:spPr>
          <a:xfrm>
            <a:off x="1033635" y="4797152"/>
            <a:ext cx="4611624" cy="548640"/>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35" name="Text Placeholder 30"/>
          <p:cNvSpPr>
            <a:spLocks noGrp="1"/>
          </p:cNvSpPr>
          <p:nvPr>
            <p:ph type="body" sz="quarter" idx="27"/>
          </p:nvPr>
        </p:nvSpPr>
        <p:spPr>
          <a:xfrm>
            <a:off x="1033635" y="5373216"/>
            <a:ext cx="4387276" cy="548640"/>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pic>
        <p:nvPicPr>
          <p:cNvPr id="27" name="Picture 26"/>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contrast="-65000"/>
                    </a14:imgEffect>
                  </a14:imgLayer>
                </a14:imgProps>
              </a:ext>
              <a:ext uri="{28A0092B-C50C-407E-A947-70E740481C1C}">
                <a14:useLocalDpi xmlns:a14="http://schemas.microsoft.com/office/drawing/2010/main" val="0"/>
              </a:ext>
            </a:extLst>
          </a:blip>
          <a:stretch>
            <a:fillRect/>
          </a:stretch>
        </p:blipFill>
        <p:spPr>
          <a:xfrm>
            <a:off x="540524" y="5401664"/>
            <a:ext cx="363814" cy="365760"/>
          </a:xfrm>
          <a:prstGeom prst="rect">
            <a:avLst/>
          </a:prstGeom>
          <a:effectLst>
            <a:outerShdw blurRad="50800" dist="50800" dir="5400000" algn="ctr" rotWithShape="0">
              <a:srgbClr val="000000">
                <a:alpha val="29000"/>
              </a:srgbClr>
            </a:outerShdw>
          </a:effectLst>
        </p:spPr>
      </p:pic>
      <p:pic>
        <p:nvPicPr>
          <p:cNvPr id="28" name="Picture 27"/>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100000" contrast="-65000"/>
                    </a14:imgEffect>
                  </a14:imgLayer>
                </a14:imgProps>
              </a:ext>
              <a:ext uri="{28A0092B-C50C-407E-A947-70E740481C1C}">
                <a14:useLocalDpi xmlns:a14="http://schemas.microsoft.com/office/drawing/2010/main" val="0"/>
              </a:ext>
            </a:extLst>
          </a:blip>
          <a:stretch>
            <a:fillRect/>
          </a:stretch>
        </p:blipFill>
        <p:spPr>
          <a:xfrm>
            <a:off x="546547" y="4825601"/>
            <a:ext cx="336528" cy="338328"/>
          </a:xfrm>
          <a:prstGeom prst="rect">
            <a:avLst/>
          </a:prstGeom>
          <a:effectLst>
            <a:outerShdw blurRad="50800" dist="50800" dir="5400000" algn="ctr" rotWithShape="0">
              <a:srgbClr val="000000">
                <a:alpha val="29000"/>
              </a:srgbClr>
            </a:outerShdw>
          </a:effectLst>
        </p:spPr>
      </p:pic>
      <p:pic>
        <p:nvPicPr>
          <p:cNvPr id="29" name="Picture 28"/>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bright="-100000" contrast="-65000"/>
                    </a14:imgEffect>
                  </a14:imgLayer>
                </a14:imgProps>
              </a:ext>
              <a:ext uri="{28A0092B-C50C-407E-A947-70E740481C1C}">
                <a14:useLocalDpi xmlns:a14="http://schemas.microsoft.com/office/drawing/2010/main" val="0"/>
              </a:ext>
            </a:extLst>
          </a:blip>
          <a:stretch>
            <a:fillRect/>
          </a:stretch>
        </p:blipFill>
        <p:spPr>
          <a:xfrm>
            <a:off x="539989" y="3698705"/>
            <a:ext cx="364884" cy="283464"/>
          </a:xfrm>
          <a:prstGeom prst="rect">
            <a:avLst/>
          </a:prstGeom>
          <a:effectLst>
            <a:outerShdw blurRad="50800" dist="50800" dir="5400000" algn="ctr" rotWithShape="0">
              <a:srgbClr val="000000">
                <a:alpha val="29000"/>
              </a:srgbClr>
            </a:outerShdw>
          </a:effectLst>
        </p:spPr>
      </p:pic>
      <p:pic>
        <p:nvPicPr>
          <p:cNvPr id="30" name="Picture 29"/>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100000" contrast="-65000"/>
                    </a14:imgEffect>
                  </a14:imgLayer>
                </a14:imgProps>
              </a:ext>
              <a:ext uri="{28A0092B-C50C-407E-A947-70E740481C1C}">
                <a14:useLocalDpi xmlns:a14="http://schemas.microsoft.com/office/drawing/2010/main" val="0"/>
              </a:ext>
            </a:extLst>
          </a:blip>
          <a:stretch>
            <a:fillRect/>
          </a:stretch>
        </p:blipFill>
        <p:spPr>
          <a:xfrm>
            <a:off x="583196" y="4257665"/>
            <a:ext cx="363814" cy="365760"/>
          </a:xfrm>
          <a:prstGeom prst="rect">
            <a:avLst/>
          </a:prstGeom>
          <a:effectLst>
            <a:outerShdw blurRad="50800" dist="50800" dir="5400000" algn="ctr" rotWithShape="0">
              <a:srgbClr val="000000">
                <a:alpha val="29000"/>
              </a:srgbClr>
            </a:outerShdw>
          </a:effectLst>
        </p:spPr>
      </p:pic>
    </p:spTree>
    <p:extLst>
      <p:ext uri="{BB962C8B-B14F-4D97-AF65-F5344CB8AC3E}">
        <p14:creationId xmlns:p14="http://schemas.microsoft.com/office/powerpoint/2010/main" val="294683546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850"/>
                                        <p:tgtEl>
                                          <p:spTgt spid="15"/>
                                        </p:tgtEl>
                                      </p:cBhvr>
                                    </p:animEffect>
                                  </p:childTnLst>
                                </p:cTn>
                              </p:par>
                              <p:par>
                                <p:cTn id="11" presetID="22" presetClass="entr" presetSubtype="2" fill="hold" grpId="0" nodeType="withEffect">
                                  <p:stCondLst>
                                    <p:cond delay="125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500"/>
                                        <p:tgtEl>
                                          <p:spTgt spid="18"/>
                                        </p:tgtEl>
                                      </p:cBhvr>
                                    </p:animEffect>
                                  </p:childTnLst>
                                </p:cTn>
                              </p:par>
                              <p:par>
                                <p:cTn id="14" presetID="22" presetClass="entr" presetSubtype="1" fill="hold" grpId="0" nodeType="withEffect">
                                  <p:stCondLst>
                                    <p:cond delay="150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75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750"/>
                                        <p:tgtEl>
                                          <p:spTgt spid="13"/>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750"/>
                                        <p:tgtEl>
                                          <p:spTgt spid="2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350"/>
                                        <p:tgtEl>
                                          <p:spTgt spid="11"/>
                                        </p:tgtEl>
                                      </p:cBhvr>
                                    </p:animEffect>
                                  </p:childTnLst>
                                </p:cTn>
                              </p:par>
                              <p:par>
                                <p:cTn id="31" presetID="22" presetClass="entr" presetSubtype="1" fill="hold" grpId="0" nodeType="withEffect">
                                  <p:stCondLst>
                                    <p:cond delay="50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par>
                                <p:cTn id="34" presetID="22" presetClass="entr" presetSubtype="8" fill="hold" grpId="0" nodeType="withEffect">
                                  <p:stCondLst>
                                    <p:cond delay="75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750"/>
                                        <p:tgtEl>
                                          <p:spTgt spid="3"/>
                                        </p:tgtEl>
                                      </p:cBhvr>
                                    </p:animEffect>
                                  </p:childTnLst>
                                </p:cTn>
                              </p:par>
                            </p:childTnLst>
                          </p:cTn>
                        </p:par>
                        <p:par>
                          <p:cTn id="37" fill="hold">
                            <p:stCondLst>
                              <p:cond delay="4250"/>
                            </p:stCondLst>
                            <p:childTnLst>
                              <p:par>
                                <p:cTn id="38" presetID="22" presetClass="entr" presetSubtype="8" fill="hold" nodeType="afterEffect">
                                  <p:stCondLst>
                                    <p:cond delay="50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par>
                          <p:cTn id="41" fill="hold">
                            <p:stCondLst>
                              <p:cond delay="5250"/>
                            </p:stCondLst>
                            <p:childTnLst>
                              <p:par>
                                <p:cTn id="42" presetID="22" presetClass="entr" presetSubtype="4" fill="hold" grpId="0" nodeType="afterEffect">
                                  <p:stCondLst>
                                    <p:cond delay="250"/>
                                  </p:stCondLst>
                                  <p:childTnLst>
                                    <p:set>
                                      <p:cBhvr>
                                        <p:cTn id="43" dur="1" fill="hold">
                                          <p:stCondLst>
                                            <p:cond delay="0"/>
                                          </p:stCondLst>
                                        </p:cTn>
                                        <p:tgtEl>
                                          <p:spTgt spid="25">
                                            <p:txEl>
                                              <p:pRg st="0" end="0"/>
                                            </p:txEl>
                                          </p:spTgt>
                                        </p:tgtEl>
                                        <p:attrNameLst>
                                          <p:attrName>style.visibility</p:attrName>
                                        </p:attrNameLst>
                                      </p:cBhvr>
                                      <p:to>
                                        <p:strVal val="visible"/>
                                      </p:to>
                                    </p:set>
                                    <p:animEffect transition="in" filter="wipe(down)">
                                      <p:cBhvr>
                                        <p:cTn id="44" dur="750"/>
                                        <p:tgtEl>
                                          <p:spTgt spid="25">
                                            <p:txEl>
                                              <p:pRg st="0" end="0"/>
                                            </p:txEl>
                                          </p:spTgt>
                                        </p:tgtEl>
                                      </p:cBhvr>
                                    </p:animEffect>
                                  </p:childTnLst>
                                </p:cTn>
                              </p:par>
                            </p:childTnLst>
                          </p:cTn>
                        </p:par>
                        <p:par>
                          <p:cTn id="45" fill="hold">
                            <p:stCondLst>
                              <p:cond delay="6250"/>
                            </p:stCondLst>
                            <p:childTnLst>
                              <p:par>
                                <p:cTn id="46" presetID="9"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dissolve">
                                      <p:cBhvr>
                                        <p:cTn id="48" dur="750"/>
                                        <p:tgtEl>
                                          <p:spTgt spid="2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2">
                                            <p:txEl>
                                              <p:pRg st="0" end="0"/>
                                            </p:txEl>
                                          </p:spTgt>
                                        </p:tgtEl>
                                        <p:attrNameLst>
                                          <p:attrName>style.visibility</p:attrName>
                                        </p:attrNameLst>
                                      </p:cBhvr>
                                      <p:to>
                                        <p:strVal val="visible"/>
                                      </p:to>
                                    </p:set>
                                    <p:animEffect transition="in" filter="wipe(left)">
                                      <p:cBhvr>
                                        <p:cTn id="51" dur="750"/>
                                        <p:tgtEl>
                                          <p:spTgt spid="32">
                                            <p:txEl>
                                              <p:pRg st="0" end="0"/>
                                            </p:txEl>
                                          </p:spTgt>
                                        </p:tgtEl>
                                      </p:cBhvr>
                                    </p:animEffect>
                                  </p:childTnLst>
                                </p:cTn>
                              </p:par>
                              <p:par>
                                <p:cTn id="52" presetID="9" presetClass="entr" presetSubtype="0" fill="hold"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dissolve">
                                      <p:cBhvr>
                                        <p:cTn id="54" dur="750"/>
                                        <p:tgtEl>
                                          <p:spTgt spid="30"/>
                                        </p:tgtEl>
                                      </p:cBhvr>
                                    </p:animEffect>
                                  </p:childTnLst>
                                </p:cTn>
                              </p:par>
                              <p:par>
                                <p:cTn id="55" presetID="22" presetClass="entr" presetSubtype="8" fill="hold" grpId="0" nodeType="withEffect">
                                  <p:stCondLst>
                                    <p:cond delay="500"/>
                                  </p:stCondLst>
                                  <p:childTnLst>
                                    <p:set>
                                      <p:cBhvr>
                                        <p:cTn id="56" dur="1" fill="hold">
                                          <p:stCondLst>
                                            <p:cond delay="0"/>
                                          </p:stCondLst>
                                        </p:cTn>
                                        <p:tgtEl>
                                          <p:spTgt spid="33">
                                            <p:txEl>
                                              <p:pRg st="0" end="0"/>
                                            </p:txEl>
                                          </p:spTgt>
                                        </p:tgtEl>
                                        <p:attrNameLst>
                                          <p:attrName>style.visibility</p:attrName>
                                        </p:attrNameLst>
                                      </p:cBhvr>
                                      <p:to>
                                        <p:strVal val="visible"/>
                                      </p:to>
                                    </p:set>
                                    <p:animEffect transition="in" filter="wipe(left)">
                                      <p:cBhvr>
                                        <p:cTn id="57" dur="750"/>
                                        <p:tgtEl>
                                          <p:spTgt spid="33">
                                            <p:txEl>
                                              <p:pRg st="0" end="0"/>
                                            </p:txEl>
                                          </p:spTgt>
                                        </p:tgtEl>
                                      </p:cBhvr>
                                    </p:animEffect>
                                  </p:childTnLst>
                                </p:cTn>
                              </p:par>
                              <p:par>
                                <p:cTn id="58" presetID="9" presetClass="entr" presetSubtype="0" fill="hold" nodeType="withEffect">
                                  <p:stCondLst>
                                    <p:cond delay="1000"/>
                                  </p:stCondLst>
                                  <p:childTnLst>
                                    <p:set>
                                      <p:cBhvr>
                                        <p:cTn id="59" dur="1" fill="hold">
                                          <p:stCondLst>
                                            <p:cond delay="0"/>
                                          </p:stCondLst>
                                        </p:cTn>
                                        <p:tgtEl>
                                          <p:spTgt spid="28"/>
                                        </p:tgtEl>
                                        <p:attrNameLst>
                                          <p:attrName>style.visibility</p:attrName>
                                        </p:attrNameLst>
                                      </p:cBhvr>
                                      <p:to>
                                        <p:strVal val="visible"/>
                                      </p:to>
                                    </p:set>
                                    <p:animEffect transition="in" filter="dissolve">
                                      <p:cBhvr>
                                        <p:cTn id="60" dur="750"/>
                                        <p:tgtEl>
                                          <p:spTgt spid="28"/>
                                        </p:tgtEl>
                                      </p:cBhvr>
                                    </p:animEffect>
                                  </p:childTnLst>
                                </p:cTn>
                              </p:par>
                              <p:par>
                                <p:cTn id="61" presetID="22" presetClass="entr" presetSubtype="8" fill="hold" grpId="0" nodeType="withEffect">
                                  <p:stCondLst>
                                    <p:cond delay="1000"/>
                                  </p:stCondLst>
                                  <p:childTnLst>
                                    <p:set>
                                      <p:cBhvr>
                                        <p:cTn id="62" dur="1" fill="hold">
                                          <p:stCondLst>
                                            <p:cond delay="0"/>
                                          </p:stCondLst>
                                        </p:cTn>
                                        <p:tgtEl>
                                          <p:spTgt spid="34">
                                            <p:txEl>
                                              <p:pRg st="0" end="0"/>
                                            </p:txEl>
                                          </p:spTgt>
                                        </p:tgtEl>
                                        <p:attrNameLst>
                                          <p:attrName>style.visibility</p:attrName>
                                        </p:attrNameLst>
                                      </p:cBhvr>
                                      <p:to>
                                        <p:strVal val="visible"/>
                                      </p:to>
                                    </p:set>
                                    <p:animEffect transition="in" filter="wipe(left)">
                                      <p:cBhvr>
                                        <p:cTn id="63" dur="750"/>
                                        <p:tgtEl>
                                          <p:spTgt spid="34">
                                            <p:txEl>
                                              <p:pRg st="0" end="0"/>
                                            </p:txEl>
                                          </p:spTgt>
                                        </p:tgtEl>
                                      </p:cBhvr>
                                    </p:animEffect>
                                  </p:childTnLst>
                                </p:cTn>
                              </p:par>
                              <p:par>
                                <p:cTn id="64" presetID="9" presetClass="entr" presetSubtype="0" fill="hold" nodeType="withEffect">
                                  <p:stCondLst>
                                    <p:cond delay="1500"/>
                                  </p:stCondLst>
                                  <p:childTnLst>
                                    <p:set>
                                      <p:cBhvr>
                                        <p:cTn id="65" dur="1" fill="hold">
                                          <p:stCondLst>
                                            <p:cond delay="0"/>
                                          </p:stCondLst>
                                        </p:cTn>
                                        <p:tgtEl>
                                          <p:spTgt spid="27"/>
                                        </p:tgtEl>
                                        <p:attrNameLst>
                                          <p:attrName>style.visibility</p:attrName>
                                        </p:attrNameLst>
                                      </p:cBhvr>
                                      <p:to>
                                        <p:strVal val="visible"/>
                                      </p:to>
                                    </p:set>
                                    <p:animEffect transition="in" filter="dissolve">
                                      <p:cBhvr>
                                        <p:cTn id="66" dur="750"/>
                                        <p:tgtEl>
                                          <p:spTgt spid="27"/>
                                        </p:tgtEl>
                                      </p:cBhvr>
                                    </p:animEffect>
                                  </p:childTnLst>
                                </p:cTn>
                              </p:par>
                              <p:par>
                                <p:cTn id="67" presetID="22" presetClass="entr" presetSubtype="8" fill="hold" grpId="0" nodeType="withEffect">
                                  <p:stCondLst>
                                    <p:cond delay="1500"/>
                                  </p:stCondLst>
                                  <p:childTnLst>
                                    <p:set>
                                      <p:cBhvr>
                                        <p:cTn id="68" dur="1" fill="hold">
                                          <p:stCondLst>
                                            <p:cond delay="0"/>
                                          </p:stCondLst>
                                        </p:cTn>
                                        <p:tgtEl>
                                          <p:spTgt spid="35">
                                            <p:txEl>
                                              <p:pRg st="0" end="0"/>
                                            </p:txEl>
                                          </p:spTgt>
                                        </p:tgtEl>
                                        <p:attrNameLst>
                                          <p:attrName>style.visibility</p:attrName>
                                        </p:attrNameLst>
                                      </p:cBhvr>
                                      <p:to>
                                        <p:strVal val="visible"/>
                                      </p:to>
                                    </p:set>
                                    <p:animEffect transition="in" filter="wipe(left)">
                                      <p:cBhvr>
                                        <p:cTn id="69" dur="75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21" grpId="0" animBg="1"/>
      <p:bldP spid="25" grpId="0" build="p">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2000"/>
                        <p:tgtEl>
                          <p:spTgt spid="25"/>
                        </p:tgtEl>
                      </p:cBhvr>
                    </p:animEffect>
                  </p:childTnLst>
                </p:cTn>
              </p:par>
            </p:tnLst>
          </p:tmpl>
          <p:tmpl lvl="1">
            <p:tnLst>
              <p:par>
                <p:cTn presetID="22" presetClass="entr" presetSubtype="4" fill="hold" nodeType="after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wipe(down)">
                      <p:cBhvr>
                        <p:cTn dur="750"/>
                        <p:tgtEl>
                          <p:spTgt spid="25"/>
                        </p:tgtEl>
                      </p:cBhvr>
                    </p:animEffect>
                  </p:childTnLst>
                </p:cTn>
              </p:par>
            </p:tnLst>
          </p:tmpl>
        </p:tmplLst>
      </p:bldP>
      <p:bldP spid="10" grpId="0" animBg="1"/>
      <p:bldP spid="12" grpId="0" animBg="1"/>
      <p:bldP spid="11" grpId="0" animBg="1"/>
      <p:bldP spid="15" grpId="0" animBg="1"/>
      <p:bldP spid="18" grpId="0" animBg="1"/>
      <p:bldP spid="19" grpId="0" animBg="1"/>
      <p:bldP spid="17" grpId="0" animBg="1"/>
      <p:bldP spid="32" grpId="0" build="p">
        <p:tmplLst>
          <p:tmpl lvl="1">
            <p:tnLst>
              <p:par>
                <p:cTn presetID="22" presetClass="entr" presetSubtype="8"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750"/>
                        <p:tgtEl>
                          <p:spTgt spid="32"/>
                        </p:tgtEl>
                      </p:cBhvr>
                    </p:animEffect>
                  </p:childTnLst>
                </p:cTn>
              </p:par>
            </p:tnLst>
          </p:tmpl>
        </p:tmplLst>
      </p:bldP>
      <p:bldP spid="33" grpId="0" build="p">
        <p:tmplLst>
          <p:tmpl lvl="1">
            <p:tnLst>
              <p:par>
                <p:cTn presetID="22" presetClass="entr" presetSubtype="8"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wipe(left)">
                      <p:cBhvr>
                        <p:cTn dur="750"/>
                        <p:tgtEl>
                          <p:spTgt spid="33"/>
                        </p:tgtEl>
                      </p:cBhvr>
                    </p:animEffect>
                  </p:childTnLst>
                </p:cTn>
              </p:par>
            </p:tnLst>
          </p:tmpl>
        </p:tmplLst>
      </p:bldP>
      <p:bldP spid="34" grpId="0" build="p">
        <p:tmplLst>
          <p:tmpl lvl="1">
            <p:tnLst>
              <p:par>
                <p:cTn presetID="22" presetClass="entr" presetSubtype="8" fill="hold" nodeType="withEffect">
                  <p:stCondLst>
                    <p:cond delay="1000"/>
                  </p:stCondLst>
                  <p:childTnLst>
                    <p:set>
                      <p:cBhvr>
                        <p:cTn dur="1" fill="hold">
                          <p:stCondLst>
                            <p:cond delay="0"/>
                          </p:stCondLst>
                        </p:cTn>
                        <p:tgtEl>
                          <p:spTgt spid="34"/>
                        </p:tgtEl>
                        <p:attrNameLst>
                          <p:attrName>style.visibility</p:attrName>
                        </p:attrNameLst>
                      </p:cBhvr>
                      <p:to>
                        <p:strVal val="visible"/>
                      </p:to>
                    </p:set>
                    <p:animEffect transition="in" filter="wipe(left)">
                      <p:cBhvr>
                        <p:cTn dur="750"/>
                        <p:tgtEl>
                          <p:spTgt spid="34"/>
                        </p:tgtEl>
                      </p:cBhvr>
                    </p:animEffect>
                  </p:childTnLst>
                </p:cTn>
              </p:par>
            </p:tnLst>
          </p:tmpl>
        </p:tmplLst>
      </p:bldP>
      <p:bldP spid="35" grpId="0" build="p">
        <p:tmplLst>
          <p:tmpl lvl="1">
            <p:tnLst>
              <p:par>
                <p:cTn presetID="22" presetClass="entr" presetSubtype="8" fill="hold" nodeType="withEffect">
                  <p:stCondLst>
                    <p:cond delay="1500"/>
                  </p:stCondLst>
                  <p:childTnLst>
                    <p:set>
                      <p:cBhvr>
                        <p:cTn dur="1" fill="hold">
                          <p:stCondLst>
                            <p:cond delay="0"/>
                          </p:stCondLst>
                        </p:cTn>
                        <p:tgtEl>
                          <p:spTgt spid="35"/>
                        </p:tgtEl>
                        <p:attrNameLst>
                          <p:attrName>style.visibility</p:attrName>
                        </p:attrNameLst>
                      </p:cBhvr>
                      <p:to>
                        <p:strVal val="visible"/>
                      </p:to>
                    </p:set>
                    <p:animEffect transition="in" filter="wipe(left)">
                      <p:cBhvr>
                        <p:cTn dur="750"/>
                        <p:tgtEl>
                          <p:spTgt spid="3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slide title</a:t>
            </a:r>
          </a:p>
        </p:txBody>
      </p:sp>
      <p:sp>
        <p:nvSpPr>
          <p:cNvPr id="3" name="Content Placeholder 2"/>
          <p:cNvSpPr>
            <a:spLocks noGrp="1"/>
          </p:cNvSpPr>
          <p:nvPr>
            <p:ph idx="1" hasCustomPrompt="1"/>
          </p:nvPr>
        </p:nvSpPr>
        <p:spPr>
          <a:xfrm>
            <a:off x="457200" y="1600201"/>
            <a:ext cx="8229600" cy="4292600"/>
          </a:xfrm>
        </p:spPr>
        <p:txBody>
          <a:bodyPr/>
          <a:lstStyle>
            <a:lvl1pPr marL="0" indent="0">
              <a:buFontTx/>
              <a:buNone/>
              <a:defRPr b="0" i="0">
                <a:latin typeface="Helvetica"/>
                <a:cs typeface="Helvetica"/>
              </a:defRPr>
            </a:lvl1pPr>
            <a:lvl2pPr>
              <a:defRPr b="0" i="0">
                <a:latin typeface="Helvetica"/>
                <a:cs typeface="Helvetica"/>
              </a:defRPr>
            </a:lvl2pPr>
            <a:lvl3pPr>
              <a:defRPr b="0" i="0">
                <a:latin typeface="Helvetica"/>
                <a:cs typeface="Helvetica"/>
              </a:defRPr>
            </a:lvl3pPr>
            <a:lvl4pPr>
              <a:defRPr b="0" i="0">
                <a:latin typeface="Helvetica"/>
                <a:cs typeface="Helvetica"/>
              </a:defRPr>
            </a:lvl4pPr>
            <a:lvl5pPr>
              <a:defRPr b="0" i="0">
                <a:latin typeface="Helvetica"/>
                <a:cs typeface="Helvetica"/>
              </a:defRPr>
            </a:lvl5pPr>
          </a:lstStyle>
          <a:p>
            <a:pPr lvl="0"/>
            <a:r>
              <a:rPr lang="en-US" dirty="0"/>
              <a:t>Click to edit subtitle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UO-Logo-10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8320" y="6024880"/>
            <a:ext cx="698500" cy="571500"/>
          </a:xfrm>
          <a:prstGeom prst="rect">
            <a:avLst/>
          </a:prstGeom>
        </p:spPr>
      </p:pic>
    </p:spTree>
    <p:extLst>
      <p:ext uri="{BB962C8B-B14F-4D97-AF65-F5344CB8AC3E}">
        <p14:creationId xmlns:p14="http://schemas.microsoft.com/office/powerpoint/2010/main" val="344771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xt Section">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
        <p:nvSpPr>
          <p:cNvPr id="4" name="Picture Placeholder 6"/>
          <p:cNvSpPr>
            <a:spLocks noGrp="1"/>
          </p:cNvSpPr>
          <p:nvPr>
            <p:ph type="pic" sz="quarter" idx="13" hasCustomPrompt="1"/>
          </p:nvPr>
        </p:nvSpPr>
        <p:spPr>
          <a:xfrm>
            <a:off x="0" y="0"/>
            <a:ext cx="9144000" cy="6858000"/>
          </a:xfrm>
          <a:prstGeom prst="rect">
            <a:avLst/>
          </a:prstGeom>
          <a:solidFill>
            <a:srgbClr val="C8EAE9"/>
          </a:solidFill>
        </p:spPr>
        <p:txBody>
          <a:bodyPr anchor="t"/>
          <a:lstStyle>
            <a:lvl1pPr marL="171450" indent="-171450" algn="l">
              <a:buFont typeface="Arial" panose="020B0604020202020204" pitchFamily="34" charset="0"/>
              <a:buChar char="•"/>
              <a:defRPr sz="1200" baseline="0">
                <a:latin typeface="Lucida Console" panose="020B0609040504020204" pitchFamily="49" charset="0"/>
              </a:defRPr>
            </a:lvl1pPr>
          </a:lstStyle>
          <a:p>
            <a:r>
              <a:rPr lang="en-US" dirty="0"/>
              <a:t>Add Picture</a:t>
            </a:r>
          </a:p>
          <a:p>
            <a:endParaRPr lang="en-US" dirty="0"/>
          </a:p>
          <a:p>
            <a:endParaRPr lang="en-US" dirty="0"/>
          </a:p>
          <a:p>
            <a:endParaRPr lang="en-US" dirty="0"/>
          </a:p>
        </p:txBody>
      </p:sp>
    </p:spTree>
    <p:extLst>
      <p:ext uri="{BB962C8B-B14F-4D97-AF65-F5344CB8AC3E}">
        <p14:creationId xmlns:p14="http://schemas.microsoft.com/office/powerpoint/2010/main" val="147894979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ur project 01">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2262249" y="476671"/>
            <a:ext cx="6881750" cy="4392879"/>
          </a:xfrm>
          <a:custGeom>
            <a:avLst/>
            <a:gdLst>
              <a:gd name="connsiteX0" fmla="*/ 0 w 5029200"/>
              <a:gd name="connsiteY0" fmla="*/ 0 h 3498850"/>
              <a:gd name="connsiteX1" fmla="*/ 5029200 w 5029200"/>
              <a:gd name="connsiteY1" fmla="*/ 0 h 3498850"/>
              <a:gd name="connsiteX2" fmla="*/ 5029200 w 5029200"/>
              <a:gd name="connsiteY2" fmla="*/ 3498850 h 3498850"/>
              <a:gd name="connsiteX3" fmla="*/ 0 w 5029200"/>
              <a:gd name="connsiteY3" fmla="*/ 3498850 h 3498850"/>
              <a:gd name="connsiteX4" fmla="*/ 0 w 5029200"/>
              <a:gd name="connsiteY4" fmla="*/ 0 h 3498850"/>
              <a:gd name="connsiteX0" fmla="*/ 0 w 5124203"/>
              <a:gd name="connsiteY0" fmla="*/ 0 h 3510726"/>
              <a:gd name="connsiteX1" fmla="*/ 5124203 w 5124203"/>
              <a:gd name="connsiteY1" fmla="*/ 11876 h 3510726"/>
              <a:gd name="connsiteX2" fmla="*/ 5124203 w 5124203"/>
              <a:gd name="connsiteY2" fmla="*/ 3510726 h 3510726"/>
              <a:gd name="connsiteX3" fmla="*/ 95003 w 5124203"/>
              <a:gd name="connsiteY3" fmla="*/ 3510726 h 3510726"/>
              <a:gd name="connsiteX4" fmla="*/ 0 w 5124203"/>
              <a:gd name="connsiteY4" fmla="*/ 0 h 3510726"/>
              <a:gd name="connsiteX0" fmla="*/ 0 w 5100452"/>
              <a:gd name="connsiteY0" fmla="*/ 11874 h 3498850"/>
              <a:gd name="connsiteX1" fmla="*/ 5100452 w 5100452"/>
              <a:gd name="connsiteY1" fmla="*/ 0 h 3498850"/>
              <a:gd name="connsiteX2" fmla="*/ 5100452 w 5100452"/>
              <a:gd name="connsiteY2" fmla="*/ 3498850 h 3498850"/>
              <a:gd name="connsiteX3" fmla="*/ 71252 w 5100452"/>
              <a:gd name="connsiteY3" fmla="*/ 3498850 h 3498850"/>
              <a:gd name="connsiteX4" fmla="*/ 0 w 5100452"/>
              <a:gd name="connsiteY4" fmla="*/ 11874 h 3498850"/>
              <a:gd name="connsiteX0" fmla="*/ 1769423 w 6869875"/>
              <a:gd name="connsiteY0" fmla="*/ 11874 h 3498850"/>
              <a:gd name="connsiteX1" fmla="*/ 6869875 w 6869875"/>
              <a:gd name="connsiteY1" fmla="*/ 0 h 3498850"/>
              <a:gd name="connsiteX2" fmla="*/ 6869875 w 6869875"/>
              <a:gd name="connsiteY2" fmla="*/ 3498850 h 3498850"/>
              <a:gd name="connsiteX3" fmla="*/ 0 w 6869875"/>
              <a:gd name="connsiteY3" fmla="*/ 3498850 h 3498850"/>
              <a:gd name="connsiteX4" fmla="*/ 1769423 w 6869875"/>
              <a:gd name="connsiteY4" fmla="*/ 11874 h 3498850"/>
              <a:gd name="connsiteX0" fmla="*/ 1781298 w 6881750"/>
              <a:gd name="connsiteY0" fmla="*/ 11874 h 3498850"/>
              <a:gd name="connsiteX1" fmla="*/ 6881750 w 6881750"/>
              <a:gd name="connsiteY1" fmla="*/ 0 h 3498850"/>
              <a:gd name="connsiteX2" fmla="*/ 6881750 w 6881750"/>
              <a:gd name="connsiteY2" fmla="*/ 3498850 h 3498850"/>
              <a:gd name="connsiteX3" fmla="*/ 0 w 6881750"/>
              <a:gd name="connsiteY3" fmla="*/ 3498850 h 3498850"/>
              <a:gd name="connsiteX4" fmla="*/ 1781298 w 6881750"/>
              <a:gd name="connsiteY4" fmla="*/ 11874 h 3498850"/>
              <a:gd name="connsiteX0" fmla="*/ 1781298 w 6881750"/>
              <a:gd name="connsiteY0" fmla="*/ 0 h 3498895"/>
              <a:gd name="connsiteX1" fmla="*/ 6881750 w 6881750"/>
              <a:gd name="connsiteY1" fmla="*/ 45 h 3498895"/>
              <a:gd name="connsiteX2" fmla="*/ 6881750 w 6881750"/>
              <a:gd name="connsiteY2" fmla="*/ 3498895 h 3498895"/>
              <a:gd name="connsiteX3" fmla="*/ 0 w 6881750"/>
              <a:gd name="connsiteY3" fmla="*/ 3498895 h 3498895"/>
              <a:gd name="connsiteX4" fmla="*/ 1781298 w 6881750"/>
              <a:gd name="connsiteY4" fmla="*/ 0 h 349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1750" h="3498895">
                <a:moveTo>
                  <a:pt x="1781298" y="0"/>
                </a:moveTo>
                <a:lnTo>
                  <a:pt x="6881750" y="45"/>
                </a:lnTo>
                <a:lnTo>
                  <a:pt x="6881750" y="3498895"/>
                </a:lnTo>
                <a:lnTo>
                  <a:pt x="0" y="3498895"/>
                </a:lnTo>
                <a:lnTo>
                  <a:pt x="1781298" y="0"/>
                </a:lnTo>
                <a:close/>
              </a:path>
            </a:pathLst>
          </a:custGeom>
          <a:solidFill>
            <a:srgbClr val="C8EAE9"/>
          </a:solidFill>
        </p:spPr>
        <p:txBody>
          <a:bodyPr anchor="t"/>
          <a:lstStyle>
            <a:lvl1pPr marL="177800" indent="-177800" algn="r">
              <a:tabLst>
                <a:tab pos="177800" algn="l"/>
              </a:tabLst>
              <a:defRPr sz="1200">
                <a:latin typeface="Lucida Console" panose="020B0609040504020204" pitchFamily="49" charset="0"/>
              </a:defRPr>
            </a:lvl1pPr>
          </a:lstStyle>
          <a:p>
            <a:endParaRPr lang="en-US" dirty="0"/>
          </a:p>
        </p:txBody>
      </p:sp>
      <p:sp>
        <p:nvSpPr>
          <p:cNvPr id="5" name="Rectangle 4"/>
          <p:cNvSpPr/>
          <p:nvPr userDrawn="1"/>
        </p:nvSpPr>
        <p:spPr>
          <a:xfrm>
            <a:off x="-10632" y="476672"/>
            <a:ext cx="3995928" cy="4392680"/>
          </a:xfrm>
          <a:custGeom>
            <a:avLst/>
            <a:gdLst>
              <a:gd name="connsiteX0" fmla="*/ 0 w 3048000"/>
              <a:gd name="connsiteY0" fmla="*/ 0 h 3486150"/>
              <a:gd name="connsiteX1" fmla="*/ 3048000 w 3048000"/>
              <a:gd name="connsiteY1" fmla="*/ 0 h 3486150"/>
              <a:gd name="connsiteX2" fmla="*/ 3048000 w 3048000"/>
              <a:gd name="connsiteY2" fmla="*/ 3486150 h 3486150"/>
              <a:gd name="connsiteX3" fmla="*/ 0 w 3048000"/>
              <a:gd name="connsiteY3" fmla="*/ 3486150 h 3486150"/>
              <a:gd name="connsiteX4" fmla="*/ 0 w 3048000"/>
              <a:gd name="connsiteY4" fmla="*/ 0 h 3486150"/>
              <a:gd name="connsiteX0" fmla="*/ 0 w 3974275"/>
              <a:gd name="connsiteY0" fmla="*/ 11876 h 3498026"/>
              <a:gd name="connsiteX1" fmla="*/ 3974275 w 3974275"/>
              <a:gd name="connsiteY1" fmla="*/ 0 h 3498026"/>
              <a:gd name="connsiteX2" fmla="*/ 3048000 w 3974275"/>
              <a:gd name="connsiteY2" fmla="*/ 3498026 h 3498026"/>
              <a:gd name="connsiteX3" fmla="*/ 0 w 3974275"/>
              <a:gd name="connsiteY3" fmla="*/ 3498026 h 3498026"/>
              <a:gd name="connsiteX4" fmla="*/ 0 w 3974275"/>
              <a:gd name="connsiteY4" fmla="*/ 11876 h 3498026"/>
              <a:gd name="connsiteX0" fmla="*/ 0 w 3974275"/>
              <a:gd name="connsiteY0" fmla="*/ 11876 h 3498026"/>
              <a:gd name="connsiteX1" fmla="*/ 3974275 w 3974275"/>
              <a:gd name="connsiteY1" fmla="*/ 0 h 3498026"/>
              <a:gd name="connsiteX2" fmla="*/ 2121724 w 3974275"/>
              <a:gd name="connsiteY2" fmla="*/ 3474275 h 3498026"/>
              <a:gd name="connsiteX3" fmla="*/ 0 w 3974275"/>
              <a:gd name="connsiteY3" fmla="*/ 3498026 h 3498026"/>
              <a:gd name="connsiteX4" fmla="*/ 0 w 3974275"/>
              <a:gd name="connsiteY4" fmla="*/ 11876 h 3498026"/>
              <a:gd name="connsiteX0" fmla="*/ 0 w 3974275"/>
              <a:gd name="connsiteY0" fmla="*/ 11876 h 3498026"/>
              <a:gd name="connsiteX1" fmla="*/ 3974275 w 3974275"/>
              <a:gd name="connsiteY1" fmla="*/ 0 h 3498026"/>
              <a:gd name="connsiteX2" fmla="*/ 2192976 w 3974275"/>
              <a:gd name="connsiteY2" fmla="*/ 3486150 h 3498026"/>
              <a:gd name="connsiteX3" fmla="*/ 0 w 3974275"/>
              <a:gd name="connsiteY3" fmla="*/ 3498026 h 3498026"/>
              <a:gd name="connsiteX4" fmla="*/ 0 w 3974275"/>
              <a:gd name="connsiteY4" fmla="*/ 11876 h 3498026"/>
              <a:gd name="connsiteX0" fmla="*/ 11876 w 3986151"/>
              <a:gd name="connsiteY0" fmla="*/ 11876 h 3521777"/>
              <a:gd name="connsiteX1" fmla="*/ 3986151 w 3986151"/>
              <a:gd name="connsiteY1" fmla="*/ 0 h 3521777"/>
              <a:gd name="connsiteX2" fmla="*/ 2204852 w 3986151"/>
              <a:gd name="connsiteY2" fmla="*/ 3486150 h 3521777"/>
              <a:gd name="connsiteX3" fmla="*/ 0 w 3986151"/>
              <a:gd name="connsiteY3" fmla="*/ 3521777 h 3521777"/>
              <a:gd name="connsiteX4" fmla="*/ 11876 w 3986151"/>
              <a:gd name="connsiteY4" fmla="*/ 11876 h 3521777"/>
              <a:gd name="connsiteX0" fmla="*/ 1143 w 3975418"/>
              <a:gd name="connsiteY0" fmla="*/ 11876 h 3509902"/>
              <a:gd name="connsiteX1" fmla="*/ 3975418 w 3975418"/>
              <a:gd name="connsiteY1" fmla="*/ 0 h 3509902"/>
              <a:gd name="connsiteX2" fmla="*/ 2194119 w 3975418"/>
              <a:gd name="connsiteY2" fmla="*/ 3486150 h 3509902"/>
              <a:gd name="connsiteX3" fmla="*/ 1143 w 3975418"/>
              <a:gd name="connsiteY3" fmla="*/ 3509902 h 3509902"/>
              <a:gd name="connsiteX4" fmla="*/ 1143 w 3975418"/>
              <a:gd name="connsiteY4" fmla="*/ 11876 h 3509902"/>
              <a:gd name="connsiteX0" fmla="*/ 1143 w 3975418"/>
              <a:gd name="connsiteY0" fmla="*/ 11876 h 3509902"/>
              <a:gd name="connsiteX1" fmla="*/ 3975418 w 3975418"/>
              <a:gd name="connsiteY1" fmla="*/ 0 h 3509902"/>
              <a:gd name="connsiteX2" fmla="*/ 2194119 w 3975418"/>
              <a:gd name="connsiteY2" fmla="*/ 3486150 h 3509902"/>
              <a:gd name="connsiteX3" fmla="*/ 24893 w 3975418"/>
              <a:gd name="connsiteY3" fmla="*/ 3491345 h 3509902"/>
              <a:gd name="connsiteX4" fmla="*/ 1143 w 3975418"/>
              <a:gd name="connsiteY4" fmla="*/ 3509902 h 3509902"/>
              <a:gd name="connsiteX5" fmla="*/ 1143 w 3975418"/>
              <a:gd name="connsiteY5" fmla="*/ 11876 h 3509902"/>
              <a:gd name="connsiteX0" fmla="*/ 1143 w 3607283"/>
              <a:gd name="connsiteY0" fmla="*/ 23751 h 3521777"/>
              <a:gd name="connsiteX1" fmla="*/ 3607283 w 3607283"/>
              <a:gd name="connsiteY1" fmla="*/ 0 h 3521777"/>
              <a:gd name="connsiteX2" fmla="*/ 2194119 w 3607283"/>
              <a:gd name="connsiteY2" fmla="*/ 3498025 h 3521777"/>
              <a:gd name="connsiteX3" fmla="*/ 24893 w 3607283"/>
              <a:gd name="connsiteY3" fmla="*/ 3503220 h 3521777"/>
              <a:gd name="connsiteX4" fmla="*/ 1143 w 3607283"/>
              <a:gd name="connsiteY4" fmla="*/ 3521777 h 3521777"/>
              <a:gd name="connsiteX5" fmla="*/ 1143 w 3607283"/>
              <a:gd name="connsiteY5" fmla="*/ 23751 h 3521777"/>
              <a:gd name="connsiteX0" fmla="*/ 1143 w 3975418"/>
              <a:gd name="connsiteY0" fmla="*/ 23751 h 3521777"/>
              <a:gd name="connsiteX1" fmla="*/ 3975418 w 3975418"/>
              <a:gd name="connsiteY1" fmla="*/ 0 h 3521777"/>
              <a:gd name="connsiteX2" fmla="*/ 2194119 w 3975418"/>
              <a:gd name="connsiteY2" fmla="*/ 3498025 h 3521777"/>
              <a:gd name="connsiteX3" fmla="*/ 24893 w 3975418"/>
              <a:gd name="connsiteY3" fmla="*/ 3503220 h 3521777"/>
              <a:gd name="connsiteX4" fmla="*/ 1143 w 3975418"/>
              <a:gd name="connsiteY4" fmla="*/ 3521777 h 3521777"/>
              <a:gd name="connsiteX5" fmla="*/ 1143 w 3975418"/>
              <a:gd name="connsiteY5" fmla="*/ 23751 h 3521777"/>
              <a:gd name="connsiteX0" fmla="*/ 1143 w 3975418"/>
              <a:gd name="connsiteY0" fmla="*/ 0 h 3498026"/>
              <a:gd name="connsiteX1" fmla="*/ 3975418 w 3975418"/>
              <a:gd name="connsiteY1" fmla="*/ 0 h 3498026"/>
              <a:gd name="connsiteX2" fmla="*/ 2194119 w 3975418"/>
              <a:gd name="connsiteY2" fmla="*/ 3474274 h 3498026"/>
              <a:gd name="connsiteX3" fmla="*/ 24893 w 3975418"/>
              <a:gd name="connsiteY3" fmla="*/ 3479469 h 3498026"/>
              <a:gd name="connsiteX4" fmla="*/ 1143 w 3975418"/>
              <a:gd name="connsiteY4" fmla="*/ 3498026 h 3498026"/>
              <a:gd name="connsiteX5" fmla="*/ 1143 w 3975418"/>
              <a:gd name="connsiteY5" fmla="*/ 0 h 3498026"/>
              <a:gd name="connsiteX0" fmla="*/ 1143 w 3975418"/>
              <a:gd name="connsiteY0" fmla="*/ 0 h 3498026"/>
              <a:gd name="connsiteX1" fmla="*/ 3975418 w 3975418"/>
              <a:gd name="connsiteY1" fmla="*/ 0 h 3498026"/>
              <a:gd name="connsiteX2" fmla="*/ 2205995 w 3975418"/>
              <a:gd name="connsiteY2" fmla="*/ 3474274 h 3498026"/>
              <a:gd name="connsiteX3" fmla="*/ 24893 w 3975418"/>
              <a:gd name="connsiteY3" fmla="*/ 3479469 h 3498026"/>
              <a:gd name="connsiteX4" fmla="*/ 1143 w 3975418"/>
              <a:gd name="connsiteY4" fmla="*/ 3498026 h 3498026"/>
              <a:gd name="connsiteX5" fmla="*/ 1143 w 3975418"/>
              <a:gd name="connsiteY5" fmla="*/ 0 h 3498026"/>
              <a:gd name="connsiteX0" fmla="*/ 10633 w 3984908"/>
              <a:gd name="connsiteY0" fmla="*/ 0 h 3480996"/>
              <a:gd name="connsiteX1" fmla="*/ 3984908 w 3984908"/>
              <a:gd name="connsiteY1" fmla="*/ 0 h 3480996"/>
              <a:gd name="connsiteX2" fmla="*/ 2215485 w 3984908"/>
              <a:gd name="connsiteY2" fmla="*/ 3474274 h 3480996"/>
              <a:gd name="connsiteX3" fmla="*/ 34383 w 3984908"/>
              <a:gd name="connsiteY3" fmla="*/ 3479469 h 3480996"/>
              <a:gd name="connsiteX4" fmla="*/ 0 w 3984908"/>
              <a:gd name="connsiteY4" fmla="*/ 3476833 h 3480996"/>
              <a:gd name="connsiteX5" fmla="*/ 10633 w 3984908"/>
              <a:gd name="connsiteY5" fmla="*/ 0 h 348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4908" h="3480996">
                <a:moveTo>
                  <a:pt x="10633" y="0"/>
                </a:moveTo>
                <a:lnTo>
                  <a:pt x="3984908" y="0"/>
                </a:lnTo>
                <a:lnTo>
                  <a:pt x="2215485" y="3474274"/>
                </a:lnTo>
                <a:cubicBezTo>
                  <a:pt x="1496368" y="3483923"/>
                  <a:pt x="753500" y="3469820"/>
                  <a:pt x="34383" y="3479469"/>
                </a:cubicBezTo>
                <a:cubicBezTo>
                  <a:pt x="26466" y="3485655"/>
                  <a:pt x="7917" y="3470647"/>
                  <a:pt x="0" y="3476833"/>
                </a:cubicBezTo>
                <a:cubicBezTo>
                  <a:pt x="3959" y="2306866"/>
                  <a:pt x="6674" y="1169967"/>
                  <a:pt x="10633" y="0"/>
                </a:cubicBez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prstClr val="white"/>
              </a:solidFill>
              <a:latin typeface="Lucida Console" panose="020B0609040504020204" pitchFamily="49" charset="0"/>
            </a:endParaRPr>
          </a:p>
        </p:txBody>
      </p:sp>
      <p:sp>
        <p:nvSpPr>
          <p:cNvPr id="8" name="Picture Placeholder 6"/>
          <p:cNvSpPr>
            <a:spLocks noGrp="1"/>
          </p:cNvSpPr>
          <p:nvPr>
            <p:ph type="pic" sz="quarter" idx="12"/>
          </p:nvPr>
        </p:nvSpPr>
        <p:spPr>
          <a:xfrm>
            <a:off x="6217921" y="4930571"/>
            <a:ext cx="2939563" cy="1086960"/>
          </a:xfrm>
          <a:custGeom>
            <a:avLst/>
            <a:gdLst>
              <a:gd name="connsiteX0" fmla="*/ 0 w 5029200"/>
              <a:gd name="connsiteY0" fmla="*/ 0 h 3498850"/>
              <a:gd name="connsiteX1" fmla="*/ 5029200 w 5029200"/>
              <a:gd name="connsiteY1" fmla="*/ 0 h 3498850"/>
              <a:gd name="connsiteX2" fmla="*/ 5029200 w 5029200"/>
              <a:gd name="connsiteY2" fmla="*/ 3498850 h 3498850"/>
              <a:gd name="connsiteX3" fmla="*/ 0 w 5029200"/>
              <a:gd name="connsiteY3" fmla="*/ 3498850 h 3498850"/>
              <a:gd name="connsiteX4" fmla="*/ 0 w 5029200"/>
              <a:gd name="connsiteY4" fmla="*/ 0 h 3498850"/>
              <a:gd name="connsiteX0" fmla="*/ 0 w 5124203"/>
              <a:gd name="connsiteY0" fmla="*/ 0 h 3510726"/>
              <a:gd name="connsiteX1" fmla="*/ 5124203 w 5124203"/>
              <a:gd name="connsiteY1" fmla="*/ 11876 h 3510726"/>
              <a:gd name="connsiteX2" fmla="*/ 5124203 w 5124203"/>
              <a:gd name="connsiteY2" fmla="*/ 3510726 h 3510726"/>
              <a:gd name="connsiteX3" fmla="*/ 95003 w 5124203"/>
              <a:gd name="connsiteY3" fmla="*/ 3510726 h 3510726"/>
              <a:gd name="connsiteX4" fmla="*/ 0 w 5124203"/>
              <a:gd name="connsiteY4" fmla="*/ 0 h 3510726"/>
              <a:gd name="connsiteX0" fmla="*/ 0 w 5100452"/>
              <a:gd name="connsiteY0" fmla="*/ 11874 h 3498850"/>
              <a:gd name="connsiteX1" fmla="*/ 5100452 w 5100452"/>
              <a:gd name="connsiteY1" fmla="*/ 0 h 3498850"/>
              <a:gd name="connsiteX2" fmla="*/ 5100452 w 5100452"/>
              <a:gd name="connsiteY2" fmla="*/ 3498850 h 3498850"/>
              <a:gd name="connsiteX3" fmla="*/ 71252 w 5100452"/>
              <a:gd name="connsiteY3" fmla="*/ 3498850 h 3498850"/>
              <a:gd name="connsiteX4" fmla="*/ 0 w 5100452"/>
              <a:gd name="connsiteY4" fmla="*/ 11874 h 3498850"/>
              <a:gd name="connsiteX0" fmla="*/ 1769423 w 6869875"/>
              <a:gd name="connsiteY0" fmla="*/ 11874 h 3498850"/>
              <a:gd name="connsiteX1" fmla="*/ 6869875 w 6869875"/>
              <a:gd name="connsiteY1" fmla="*/ 0 h 3498850"/>
              <a:gd name="connsiteX2" fmla="*/ 6869875 w 6869875"/>
              <a:gd name="connsiteY2" fmla="*/ 3498850 h 3498850"/>
              <a:gd name="connsiteX3" fmla="*/ 0 w 6869875"/>
              <a:gd name="connsiteY3" fmla="*/ 3498850 h 3498850"/>
              <a:gd name="connsiteX4" fmla="*/ 1769423 w 6869875"/>
              <a:gd name="connsiteY4" fmla="*/ 11874 h 3498850"/>
              <a:gd name="connsiteX0" fmla="*/ 1781298 w 6881750"/>
              <a:gd name="connsiteY0" fmla="*/ 11874 h 3498850"/>
              <a:gd name="connsiteX1" fmla="*/ 6881750 w 6881750"/>
              <a:gd name="connsiteY1" fmla="*/ 0 h 3498850"/>
              <a:gd name="connsiteX2" fmla="*/ 6881750 w 6881750"/>
              <a:gd name="connsiteY2" fmla="*/ 3498850 h 3498850"/>
              <a:gd name="connsiteX3" fmla="*/ 0 w 6881750"/>
              <a:gd name="connsiteY3" fmla="*/ 3498850 h 3498850"/>
              <a:gd name="connsiteX4" fmla="*/ 1781298 w 6881750"/>
              <a:gd name="connsiteY4" fmla="*/ 11874 h 3498850"/>
              <a:gd name="connsiteX0" fmla="*/ 0 w 5100452"/>
              <a:gd name="connsiteY0" fmla="*/ 11874 h 3498850"/>
              <a:gd name="connsiteX1" fmla="*/ 5100452 w 5100452"/>
              <a:gd name="connsiteY1" fmla="*/ 0 h 3498850"/>
              <a:gd name="connsiteX2" fmla="*/ 5100452 w 5100452"/>
              <a:gd name="connsiteY2" fmla="*/ 3498850 h 3498850"/>
              <a:gd name="connsiteX3" fmla="*/ 2196935 w 5100452"/>
              <a:gd name="connsiteY3" fmla="*/ 3498850 h 3498850"/>
              <a:gd name="connsiteX4" fmla="*/ 0 w 5100452"/>
              <a:gd name="connsiteY4" fmla="*/ 11874 h 3498850"/>
              <a:gd name="connsiteX0" fmla="*/ 403761 w 2903517"/>
              <a:gd name="connsiteY0" fmla="*/ 11873 h 3498850"/>
              <a:gd name="connsiteX1" fmla="*/ 2903517 w 2903517"/>
              <a:gd name="connsiteY1" fmla="*/ 0 h 3498850"/>
              <a:gd name="connsiteX2" fmla="*/ 2903517 w 2903517"/>
              <a:gd name="connsiteY2" fmla="*/ 3498850 h 3498850"/>
              <a:gd name="connsiteX3" fmla="*/ 0 w 2903517"/>
              <a:gd name="connsiteY3" fmla="*/ 3498850 h 3498850"/>
              <a:gd name="connsiteX4" fmla="*/ 403761 w 2903517"/>
              <a:gd name="connsiteY4" fmla="*/ 11873 h 3498850"/>
              <a:gd name="connsiteX0" fmla="*/ 403761 w 2903517"/>
              <a:gd name="connsiteY0" fmla="*/ 63317 h 3498850"/>
              <a:gd name="connsiteX1" fmla="*/ 2903517 w 2903517"/>
              <a:gd name="connsiteY1" fmla="*/ 0 h 3498850"/>
              <a:gd name="connsiteX2" fmla="*/ 2903517 w 2903517"/>
              <a:gd name="connsiteY2" fmla="*/ 3498850 h 3498850"/>
              <a:gd name="connsiteX3" fmla="*/ 0 w 2903517"/>
              <a:gd name="connsiteY3" fmla="*/ 3498850 h 3498850"/>
              <a:gd name="connsiteX4" fmla="*/ 403761 w 2903517"/>
              <a:gd name="connsiteY4" fmla="*/ 63317 h 3498850"/>
              <a:gd name="connsiteX0" fmla="*/ 403761 w 2915392"/>
              <a:gd name="connsiteY0" fmla="*/ 0 h 3435533"/>
              <a:gd name="connsiteX1" fmla="*/ 2915392 w 2915392"/>
              <a:gd name="connsiteY1" fmla="*/ 39567 h 3435533"/>
              <a:gd name="connsiteX2" fmla="*/ 2903517 w 2915392"/>
              <a:gd name="connsiteY2" fmla="*/ 3435533 h 3435533"/>
              <a:gd name="connsiteX3" fmla="*/ 0 w 2915392"/>
              <a:gd name="connsiteY3" fmla="*/ 3435533 h 3435533"/>
              <a:gd name="connsiteX4" fmla="*/ 403761 w 2915392"/>
              <a:gd name="connsiteY4" fmla="*/ 0 h 3435533"/>
              <a:gd name="connsiteX0" fmla="*/ 403761 w 2915392"/>
              <a:gd name="connsiteY0" fmla="*/ 11873 h 3447406"/>
              <a:gd name="connsiteX1" fmla="*/ 2915392 w 2915392"/>
              <a:gd name="connsiteY1" fmla="*/ 0 h 3447406"/>
              <a:gd name="connsiteX2" fmla="*/ 2903517 w 2915392"/>
              <a:gd name="connsiteY2" fmla="*/ 3447406 h 3447406"/>
              <a:gd name="connsiteX3" fmla="*/ 0 w 2915392"/>
              <a:gd name="connsiteY3" fmla="*/ 3447406 h 3447406"/>
              <a:gd name="connsiteX4" fmla="*/ 403761 w 2915392"/>
              <a:gd name="connsiteY4" fmla="*/ 11873 h 3447406"/>
              <a:gd name="connsiteX0" fmla="*/ 403761 w 2904659"/>
              <a:gd name="connsiteY0" fmla="*/ 11873 h 3447406"/>
              <a:gd name="connsiteX1" fmla="*/ 2903517 w 2904659"/>
              <a:gd name="connsiteY1" fmla="*/ 0 h 3447406"/>
              <a:gd name="connsiteX2" fmla="*/ 2903517 w 2904659"/>
              <a:gd name="connsiteY2" fmla="*/ 3447406 h 3447406"/>
              <a:gd name="connsiteX3" fmla="*/ 0 w 2904659"/>
              <a:gd name="connsiteY3" fmla="*/ 3447406 h 3447406"/>
              <a:gd name="connsiteX4" fmla="*/ 403761 w 2904659"/>
              <a:gd name="connsiteY4" fmla="*/ 11873 h 3447406"/>
              <a:gd name="connsiteX0" fmla="*/ 391885 w 2904659"/>
              <a:gd name="connsiteY0" fmla="*/ 11873 h 3447406"/>
              <a:gd name="connsiteX1" fmla="*/ 2903517 w 2904659"/>
              <a:gd name="connsiteY1" fmla="*/ 0 h 3447406"/>
              <a:gd name="connsiteX2" fmla="*/ 2903517 w 2904659"/>
              <a:gd name="connsiteY2" fmla="*/ 3447406 h 3447406"/>
              <a:gd name="connsiteX3" fmla="*/ 0 w 2904659"/>
              <a:gd name="connsiteY3" fmla="*/ 3447406 h 3447406"/>
              <a:gd name="connsiteX4" fmla="*/ 391885 w 2904659"/>
              <a:gd name="connsiteY4" fmla="*/ 11873 h 3447406"/>
              <a:gd name="connsiteX0" fmla="*/ 384570 w 2904659"/>
              <a:gd name="connsiteY0" fmla="*/ 0 h 3462761"/>
              <a:gd name="connsiteX1" fmla="*/ 2903517 w 2904659"/>
              <a:gd name="connsiteY1" fmla="*/ 15355 h 3462761"/>
              <a:gd name="connsiteX2" fmla="*/ 2903517 w 2904659"/>
              <a:gd name="connsiteY2" fmla="*/ 3462761 h 3462761"/>
              <a:gd name="connsiteX3" fmla="*/ 0 w 2904659"/>
              <a:gd name="connsiteY3" fmla="*/ 3462761 h 3462761"/>
              <a:gd name="connsiteX4" fmla="*/ 384570 w 2904659"/>
              <a:gd name="connsiteY4" fmla="*/ 0 h 3462761"/>
              <a:gd name="connsiteX0" fmla="*/ 391885 w 2911974"/>
              <a:gd name="connsiteY0" fmla="*/ 0 h 3462761"/>
              <a:gd name="connsiteX1" fmla="*/ 2910832 w 2911974"/>
              <a:gd name="connsiteY1" fmla="*/ 15355 h 3462761"/>
              <a:gd name="connsiteX2" fmla="*/ 2910832 w 2911974"/>
              <a:gd name="connsiteY2" fmla="*/ 3462761 h 3462761"/>
              <a:gd name="connsiteX3" fmla="*/ 0 w 2911974"/>
              <a:gd name="connsiteY3" fmla="*/ 3435532 h 3462761"/>
              <a:gd name="connsiteX4" fmla="*/ 391885 w 2911974"/>
              <a:gd name="connsiteY4" fmla="*/ 0 h 3462761"/>
              <a:gd name="connsiteX0" fmla="*/ 391885 w 2911974"/>
              <a:gd name="connsiteY0" fmla="*/ 0 h 3435532"/>
              <a:gd name="connsiteX1" fmla="*/ 2910832 w 2911974"/>
              <a:gd name="connsiteY1" fmla="*/ 15355 h 3435532"/>
              <a:gd name="connsiteX2" fmla="*/ 2910832 w 2911974"/>
              <a:gd name="connsiteY2" fmla="*/ 3435529 h 3435532"/>
              <a:gd name="connsiteX3" fmla="*/ 0 w 2911974"/>
              <a:gd name="connsiteY3" fmla="*/ 3435532 h 3435532"/>
              <a:gd name="connsiteX4" fmla="*/ 391885 w 2911974"/>
              <a:gd name="connsiteY4" fmla="*/ 0 h 3435532"/>
              <a:gd name="connsiteX0" fmla="*/ 391885 w 2918112"/>
              <a:gd name="connsiteY0" fmla="*/ 11874 h 3447406"/>
              <a:gd name="connsiteX1" fmla="*/ 2918112 w 2918112"/>
              <a:gd name="connsiteY1" fmla="*/ 0 h 3447406"/>
              <a:gd name="connsiteX2" fmla="*/ 2910832 w 2918112"/>
              <a:gd name="connsiteY2" fmla="*/ 3447403 h 3447406"/>
              <a:gd name="connsiteX3" fmla="*/ 0 w 2918112"/>
              <a:gd name="connsiteY3" fmla="*/ 3447406 h 3447406"/>
              <a:gd name="connsiteX4" fmla="*/ 391885 w 2918112"/>
              <a:gd name="connsiteY4" fmla="*/ 11874 h 3447406"/>
              <a:gd name="connsiteX0" fmla="*/ 391885 w 2918112"/>
              <a:gd name="connsiteY0" fmla="*/ 11874 h 3447406"/>
              <a:gd name="connsiteX1" fmla="*/ 2918112 w 2918112"/>
              <a:gd name="connsiteY1" fmla="*/ 0 h 3447406"/>
              <a:gd name="connsiteX2" fmla="*/ 2910832 w 2918112"/>
              <a:gd name="connsiteY2" fmla="*/ 3447403 h 3447406"/>
              <a:gd name="connsiteX3" fmla="*/ 0 w 2918112"/>
              <a:gd name="connsiteY3" fmla="*/ 3447406 h 3447406"/>
              <a:gd name="connsiteX4" fmla="*/ 391885 w 2918112"/>
              <a:gd name="connsiteY4" fmla="*/ 11874 h 3447406"/>
              <a:gd name="connsiteX0" fmla="*/ 391885 w 2925392"/>
              <a:gd name="connsiteY0" fmla="*/ 0 h 3435532"/>
              <a:gd name="connsiteX1" fmla="*/ 2925392 w 2925392"/>
              <a:gd name="connsiteY1" fmla="*/ 15355 h 3435532"/>
              <a:gd name="connsiteX2" fmla="*/ 2910832 w 2925392"/>
              <a:gd name="connsiteY2" fmla="*/ 3435529 h 3435532"/>
              <a:gd name="connsiteX3" fmla="*/ 0 w 2925392"/>
              <a:gd name="connsiteY3" fmla="*/ 3435532 h 3435532"/>
              <a:gd name="connsiteX4" fmla="*/ 391885 w 2925392"/>
              <a:gd name="connsiteY4" fmla="*/ 0 h 3435532"/>
              <a:gd name="connsiteX0" fmla="*/ 391885 w 2925392"/>
              <a:gd name="connsiteY0" fmla="*/ 0 h 3435532"/>
              <a:gd name="connsiteX1" fmla="*/ 2925392 w 2925392"/>
              <a:gd name="connsiteY1" fmla="*/ 15355 h 3435532"/>
              <a:gd name="connsiteX2" fmla="*/ 2922650 w 2925392"/>
              <a:gd name="connsiteY2" fmla="*/ 3435528 h 3435532"/>
              <a:gd name="connsiteX3" fmla="*/ 0 w 2925392"/>
              <a:gd name="connsiteY3" fmla="*/ 3435532 h 3435532"/>
              <a:gd name="connsiteX4" fmla="*/ 391885 w 2925392"/>
              <a:gd name="connsiteY4" fmla="*/ 0 h 3435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392" h="3435532">
                <a:moveTo>
                  <a:pt x="391885" y="0"/>
                </a:moveTo>
                <a:lnTo>
                  <a:pt x="2925392" y="15355"/>
                </a:lnTo>
                <a:cubicBezTo>
                  <a:pt x="2921434" y="1147344"/>
                  <a:pt x="2926608" y="2303539"/>
                  <a:pt x="2922650" y="3435528"/>
                </a:cubicBezTo>
                <a:lnTo>
                  <a:pt x="0" y="3435532"/>
                </a:lnTo>
                <a:lnTo>
                  <a:pt x="391885" y="0"/>
                </a:lnTo>
                <a:close/>
              </a:path>
            </a:pathLst>
          </a:custGeom>
          <a:solidFill>
            <a:srgbClr val="6FC9C7"/>
          </a:solidFill>
        </p:spPr>
        <p:txBody>
          <a:bodyPr anchor="t"/>
          <a:lstStyle>
            <a:lvl1pPr marL="177800" indent="-177800" algn="r">
              <a:defRPr sz="1200">
                <a:latin typeface="Lucida Console" panose="020B0609040504020204" pitchFamily="49" charset="0"/>
              </a:defRPr>
            </a:lvl1pPr>
          </a:lstStyle>
          <a:p>
            <a:endParaRPr lang="en-US" dirty="0"/>
          </a:p>
        </p:txBody>
      </p:sp>
      <p:sp>
        <p:nvSpPr>
          <p:cNvPr id="9" name="Picture Placeholder 6"/>
          <p:cNvSpPr>
            <a:spLocks noGrp="1"/>
          </p:cNvSpPr>
          <p:nvPr>
            <p:ph type="pic" sz="quarter" idx="13"/>
          </p:nvPr>
        </p:nvSpPr>
        <p:spPr>
          <a:xfrm>
            <a:off x="4398264" y="4930572"/>
            <a:ext cx="2157984" cy="1086959"/>
          </a:xfrm>
          <a:custGeom>
            <a:avLst/>
            <a:gdLst>
              <a:gd name="connsiteX0" fmla="*/ 0 w 5029200"/>
              <a:gd name="connsiteY0" fmla="*/ 0 h 3498850"/>
              <a:gd name="connsiteX1" fmla="*/ 5029200 w 5029200"/>
              <a:gd name="connsiteY1" fmla="*/ 0 h 3498850"/>
              <a:gd name="connsiteX2" fmla="*/ 5029200 w 5029200"/>
              <a:gd name="connsiteY2" fmla="*/ 3498850 h 3498850"/>
              <a:gd name="connsiteX3" fmla="*/ 0 w 5029200"/>
              <a:gd name="connsiteY3" fmla="*/ 3498850 h 3498850"/>
              <a:gd name="connsiteX4" fmla="*/ 0 w 5029200"/>
              <a:gd name="connsiteY4" fmla="*/ 0 h 3498850"/>
              <a:gd name="connsiteX0" fmla="*/ 0 w 5124203"/>
              <a:gd name="connsiteY0" fmla="*/ 0 h 3510726"/>
              <a:gd name="connsiteX1" fmla="*/ 5124203 w 5124203"/>
              <a:gd name="connsiteY1" fmla="*/ 11876 h 3510726"/>
              <a:gd name="connsiteX2" fmla="*/ 5124203 w 5124203"/>
              <a:gd name="connsiteY2" fmla="*/ 3510726 h 3510726"/>
              <a:gd name="connsiteX3" fmla="*/ 95003 w 5124203"/>
              <a:gd name="connsiteY3" fmla="*/ 3510726 h 3510726"/>
              <a:gd name="connsiteX4" fmla="*/ 0 w 5124203"/>
              <a:gd name="connsiteY4" fmla="*/ 0 h 3510726"/>
              <a:gd name="connsiteX0" fmla="*/ 0 w 5100452"/>
              <a:gd name="connsiteY0" fmla="*/ 11874 h 3498850"/>
              <a:gd name="connsiteX1" fmla="*/ 5100452 w 5100452"/>
              <a:gd name="connsiteY1" fmla="*/ 0 h 3498850"/>
              <a:gd name="connsiteX2" fmla="*/ 5100452 w 5100452"/>
              <a:gd name="connsiteY2" fmla="*/ 3498850 h 3498850"/>
              <a:gd name="connsiteX3" fmla="*/ 71252 w 5100452"/>
              <a:gd name="connsiteY3" fmla="*/ 3498850 h 3498850"/>
              <a:gd name="connsiteX4" fmla="*/ 0 w 5100452"/>
              <a:gd name="connsiteY4" fmla="*/ 11874 h 3498850"/>
              <a:gd name="connsiteX0" fmla="*/ 1769423 w 6869875"/>
              <a:gd name="connsiteY0" fmla="*/ 11874 h 3498850"/>
              <a:gd name="connsiteX1" fmla="*/ 6869875 w 6869875"/>
              <a:gd name="connsiteY1" fmla="*/ 0 h 3498850"/>
              <a:gd name="connsiteX2" fmla="*/ 6869875 w 6869875"/>
              <a:gd name="connsiteY2" fmla="*/ 3498850 h 3498850"/>
              <a:gd name="connsiteX3" fmla="*/ 0 w 6869875"/>
              <a:gd name="connsiteY3" fmla="*/ 3498850 h 3498850"/>
              <a:gd name="connsiteX4" fmla="*/ 1769423 w 6869875"/>
              <a:gd name="connsiteY4" fmla="*/ 11874 h 3498850"/>
              <a:gd name="connsiteX0" fmla="*/ 1781298 w 6881750"/>
              <a:gd name="connsiteY0" fmla="*/ 11874 h 3498850"/>
              <a:gd name="connsiteX1" fmla="*/ 6881750 w 6881750"/>
              <a:gd name="connsiteY1" fmla="*/ 0 h 3498850"/>
              <a:gd name="connsiteX2" fmla="*/ 6881750 w 6881750"/>
              <a:gd name="connsiteY2" fmla="*/ 3498850 h 3498850"/>
              <a:gd name="connsiteX3" fmla="*/ 0 w 6881750"/>
              <a:gd name="connsiteY3" fmla="*/ 3498850 h 3498850"/>
              <a:gd name="connsiteX4" fmla="*/ 1781298 w 6881750"/>
              <a:gd name="connsiteY4" fmla="*/ 11874 h 3498850"/>
              <a:gd name="connsiteX0" fmla="*/ 0 w 5100452"/>
              <a:gd name="connsiteY0" fmla="*/ 11874 h 3498850"/>
              <a:gd name="connsiteX1" fmla="*/ 5100452 w 5100452"/>
              <a:gd name="connsiteY1" fmla="*/ 0 h 3498850"/>
              <a:gd name="connsiteX2" fmla="*/ 5100452 w 5100452"/>
              <a:gd name="connsiteY2" fmla="*/ 3498850 h 3498850"/>
              <a:gd name="connsiteX3" fmla="*/ 2196935 w 5100452"/>
              <a:gd name="connsiteY3" fmla="*/ 3498850 h 3498850"/>
              <a:gd name="connsiteX4" fmla="*/ 0 w 5100452"/>
              <a:gd name="connsiteY4" fmla="*/ 11874 h 3498850"/>
              <a:gd name="connsiteX0" fmla="*/ 403761 w 2903517"/>
              <a:gd name="connsiteY0" fmla="*/ 11873 h 3498850"/>
              <a:gd name="connsiteX1" fmla="*/ 2903517 w 2903517"/>
              <a:gd name="connsiteY1" fmla="*/ 0 h 3498850"/>
              <a:gd name="connsiteX2" fmla="*/ 2903517 w 2903517"/>
              <a:gd name="connsiteY2" fmla="*/ 3498850 h 3498850"/>
              <a:gd name="connsiteX3" fmla="*/ 0 w 2903517"/>
              <a:gd name="connsiteY3" fmla="*/ 3498850 h 3498850"/>
              <a:gd name="connsiteX4" fmla="*/ 403761 w 2903517"/>
              <a:gd name="connsiteY4" fmla="*/ 11873 h 3498850"/>
              <a:gd name="connsiteX0" fmla="*/ 403761 w 2903517"/>
              <a:gd name="connsiteY0" fmla="*/ 63317 h 3498850"/>
              <a:gd name="connsiteX1" fmla="*/ 2903517 w 2903517"/>
              <a:gd name="connsiteY1" fmla="*/ 0 h 3498850"/>
              <a:gd name="connsiteX2" fmla="*/ 2903517 w 2903517"/>
              <a:gd name="connsiteY2" fmla="*/ 3498850 h 3498850"/>
              <a:gd name="connsiteX3" fmla="*/ 0 w 2903517"/>
              <a:gd name="connsiteY3" fmla="*/ 3498850 h 3498850"/>
              <a:gd name="connsiteX4" fmla="*/ 403761 w 2903517"/>
              <a:gd name="connsiteY4" fmla="*/ 63317 h 3498850"/>
              <a:gd name="connsiteX0" fmla="*/ 403761 w 3295402"/>
              <a:gd name="connsiteY0" fmla="*/ 11873 h 3447406"/>
              <a:gd name="connsiteX1" fmla="*/ 3295402 w 3295402"/>
              <a:gd name="connsiteY1" fmla="*/ 0 h 3447406"/>
              <a:gd name="connsiteX2" fmla="*/ 2903517 w 3295402"/>
              <a:gd name="connsiteY2" fmla="*/ 3447406 h 3447406"/>
              <a:gd name="connsiteX3" fmla="*/ 0 w 3295402"/>
              <a:gd name="connsiteY3" fmla="*/ 3447406 h 3447406"/>
              <a:gd name="connsiteX4" fmla="*/ 403761 w 3295402"/>
              <a:gd name="connsiteY4" fmla="*/ 11873 h 3447406"/>
              <a:gd name="connsiteX0" fmla="*/ 403761 w 3295402"/>
              <a:gd name="connsiteY0" fmla="*/ 11873 h 3447406"/>
              <a:gd name="connsiteX1" fmla="*/ 3295402 w 3295402"/>
              <a:gd name="connsiteY1" fmla="*/ 0 h 3447406"/>
              <a:gd name="connsiteX2" fmla="*/ 2685339 w 3295402"/>
              <a:gd name="connsiteY2" fmla="*/ 3447406 h 3447406"/>
              <a:gd name="connsiteX3" fmla="*/ 0 w 3295402"/>
              <a:gd name="connsiteY3" fmla="*/ 3447406 h 3447406"/>
              <a:gd name="connsiteX4" fmla="*/ 403761 w 3295402"/>
              <a:gd name="connsiteY4" fmla="*/ 11873 h 3447406"/>
              <a:gd name="connsiteX0" fmla="*/ 640121 w 3295402"/>
              <a:gd name="connsiteY0" fmla="*/ 0 h 3486972"/>
              <a:gd name="connsiteX1" fmla="*/ 3295402 w 3295402"/>
              <a:gd name="connsiteY1" fmla="*/ 39566 h 3486972"/>
              <a:gd name="connsiteX2" fmla="*/ 2685339 w 3295402"/>
              <a:gd name="connsiteY2" fmla="*/ 3486972 h 3486972"/>
              <a:gd name="connsiteX3" fmla="*/ 0 w 3295402"/>
              <a:gd name="connsiteY3" fmla="*/ 3486972 h 3486972"/>
              <a:gd name="connsiteX4" fmla="*/ 640121 w 3295402"/>
              <a:gd name="connsiteY4" fmla="*/ 0 h 3486972"/>
              <a:gd name="connsiteX0" fmla="*/ 603757 w 3295402"/>
              <a:gd name="connsiteY0" fmla="*/ 11878 h 3447406"/>
              <a:gd name="connsiteX1" fmla="*/ 3295402 w 3295402"/>
              <a:gd name="connsiteY1" fmla="*/ 0 h 3447406"/>
              <a:gd name="connsiteX2" fmla="*/ 2685339 w 3295402"/>
              <a:gd name="connsiteY2" fmla="*/ 3447406 h 3447406"/>
              <a:gd name="connsiteX3" fmla="*/ 0 w 3295402"/>
              <a:gd name="connsiteY3" fmla="*/ 3447406 h 3447406"/>
              <a:gd name="connsiteX4" fmla="*/ 603757 w 3295402"/>
              <a:gd name="connsiteY4" fmla="*/ 11878 h 3447406"/>
              <a:gd name="connsiteX0" fmla="*/ 603757 w 3295402"/>
              <a:gd name="connsiteY0" fmla="*/ 0 h 3435528"/>
              <a:gd name="connsiteX1" fmla="*/ 3295402 w 3295402"/>
              <a:gd name="connsiteY1" fmla="*/ 27701 h 3435528"/>
              <a:gd name="connsiteX2" fmla="*/ 2685339 w 3295402"/>
              <a:gd name="connsiteY2" fmla="*/ 3435528 h 3435528"/>
              <a:gd name="connsiteX3" fmla="*/ 0 w 3295402"/>
              <a:gd name="connsiteY3" fmla="*/ 3435528 h 3435528"/>
              <a:gd name="connsiteX4" fmla="*/ 603757 w 3295402"/>
              <a:gd name="connsiteY4" fmla="*/ 0 h 3435528"/>
              <a:gd name="connsiteX0" fmla="*/ 603757 w 3295402"/>
              <a:gd name="connsiteY0" fmla="*/ 0 h 3435528"/>
              <a:gd name="connsiteX1" fmla="*/ 3295402 w 3295402"/>
              <a:gd name="connsiteY1" fmla="*/ 473 h 3435528"/>
              <a:gd name="connsiteX2" fmla="*/ 2685339 w 3295402"/>
              <a:gd name="connsiteY2" fmla="*/ 3435528 h 3435528"/>
              <a:gd name="connsiteX3" fmla="*/ 0 w 3295402"/>
              <a:gd name="connsiteY3" fmla="*/ 3435528 h 3435528"/>
              <a:gd name="connsiteX4" fmla="*/ 603757 w 3295402"/>
              <a:gd name="connsiteY4" fmla="*/ 0 h 3435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402" h="3435528">
                <a:moveTo>
                  <a:pt x="603757" y="0"/>
                </a:moveTo>
                <a:lnTo>
                  <a:pt x="3295402" y="473"/>
                </a:lnTo>
                <a:lnTo>
                  <a:pt x="2685339" y="3435528"/>
                </a:lnTo>
                <a:lnTo>
                  <a:pt x="0" y="3435528"/>
                </a:lnTo>
                <a:lnTo>
                  <a:pt x="603757" y="0"/>
                </a:lnTo>
                <a:close/>
              </a:path>
            </a:pathLst>
          </a:custGeom>
          <a:solidFill>
            <a:srgbClr val="6FC9C7"/>
          </a:solidFill>
        </p:spPr>
        <p:txBody>
          <a:bodyPr anchor="t"/>
          <a:lstStyle>
            <a:lvl1pPr marL="177800" indent="-177800" algn="ctr">
              <a:defRPr sz="1200">
                <a:latin typeface="Lucida Console" panose="020B0609040504020204" pitchFamily="49" charset="0"/>
              </a:defRPr>
            </a:lvl1pPr>
          </a:lstStyle>
          <a:p>
            <a:endParaRPr lang="en-US" dirty="0"/>
          </a:p>
        </p:txBody>
      </p:sp>
      <p:sp>
        <p:nvSpPr>
          <p:cNvPr id="10" name="Picture Placeholder 6"/>
          <p:cNvSpPr>
            <a:spLocks noGrp="1"/>
          </p:cNvSpPr>
          <p:nvPr>
            <p:ph type="pic" sz="quarter" idx="14"/>
          </p:nvPr>
        </p:nvSpPr>
        <p:spPr>
          <a:xfrm>
            <a:off x="1765005" y="4930572"/>
            <a:ext cx="2967312" cy="1090716"/>
          </a:xfrm>
          <a:custGeom>
            <a:avLst/>
            <a:gdLst>
              <a:gd name="connsiteX0" fmla="*/ 0 w 5029200"/>
              <a:gd name="connsiteY0" fmla="*/ 0 h 3498850"/>
              <a:gd name="connsiteX1" fmla="*/ 5029200 w 5029200"/>
              <a:gd name="connsiteY1" fmla="*/ 0 h 3498850"/>
              <a:gd name="connsiteX2" fmla="*/ 5029200 w 5029200"/>
              <a:gd name="connsiteY2" fmla="*/ 3498850 h 3498850"/>
              <a:gd name="connsiteX3" fmla="*/ 0 w 5029200"/>
              <a:gd name="connsiteY3" fmla="*/ 3498850 h 3498850"/>
              <a:gd name="connsiteX4" fmla="*/ 0 w 5029200"/>
              <a:gd name="connsiteY4" fmla="*/ 0 h 3498850"/>
              <a:gd name="connsiteX0" fmla="*/ 0 w 5124203"/>
              <a:gd name="connsiteY0" fmla="*/ 0 h 3510726"/>
              <a:gd name="connsiteX1" fmla="*/ 5124203 w 5124203"/>
              <a:gd name="connsiteY1" fmla="*/ 11876 h 3510726"/>
              <a:gd name="connsiteX2" fmla="*/ 5124203 w 5124203"/>
              <a:gd name="connsiteY2" fmla="*/ 3510726 h 3510726"/>
              <a:gd name="connsiteX3" fmla="*/ 95003 w 5124203"/>
              <a:gd name="connsiteY3" fmla="*/ 3510726 h 3510726"/>
              <a:gd name="connsiteX4" fmla="*/ 0 w 5124203"/>
              <a:gd name="connsiteY4" fmla="*/ 0 h 3510726"/>
              <a:gd name="connsiteX0" fmla="*/ 0 w 5100452"/>
              <a:gd name="connsiteY0" fmla="*/ 11874 h 3498850"/>
              <a:gd name="connsiteX1" fmla="*/ 5100452 w 5100452"/>
              <a:gd name="connsiteY1" fmla="*/ 0 h 3498850"/>
              <a:gd name="connsiteX2" fmla="*/ 5100452 w 5100452"/>
              <a:gd name="connsiteY2" fmla="*/ 3498850 h 3498850"/>
              <a:gd name="connsiteX3" fmla="*/ 71252 w 5100452"/>
              <a:gd name="connsiteY3" fmla="*/ 3498850 h 3498850"/>
              <a:gd name="connsiteX4" fmla="*/ 0 w 5100452"/>
              <a:gd name="connsiteY4" fmla="*/ 11874 h 3498850"/>
              <a:gd name="connsiteX0" fmla="*/ 1769423 w 6869875"/>
              <a:gd name="connsiteY0" fmla="*/ 11874 h 3498850"/>
              <a:gd name="connsiteX1" fmla="*/ 6869875 w 6869875"/>
              <a:gd name="connsiteY1" fmla="*/ 0 h 3498850"/>
              <a:gd name="connsiteX2" fmla="*/ 6869875 w 6869875"/>
              <a:gd name="connsiteY2" fmla="*/ 3498850 h 3498850"/>
              <a:gd name="connsiteX3" fmla="*/ 0 w 6869875"/>
              <a:gd name="connsiteY3" fmla="*/ 3498850 h 3498850"/>
              <a:gd name="connsiteX4" fmla="*/ 1769423 w 6869875"/>
              <a:gd name="connsiteY4" fmla="*/ 11874 h 3498850"/>
              <a:gd name="connsiteX0" fmla="*/ 1781298 w 6881750"/>
              <a:gd name="connsiteY0" fmla="*/ 11874 h 3498850"/>
              <a:gd name="connsiteX1" fmla="*/ 6881750 w 6881750"/>
              <a:gd name="connsiteY1" fmla="*/ 0 h 3498850"/>
              <a:gd name="connsiteX2" fmla="*/ 6881750 w 6881750"/>
              <a:gd name="connsiteY2" fmla="*/ 3498850 h 3498850"/>
              <a:gd name="connsiteX3" fmla="*/ 0 w 6881750"/>
              <a:gd name="connsiteY3" fmla="*/ 3498850 h 3498850"/>
              <a:gd name="connsiteX4" fmla="*/ 1781298 w 6881750"/>
              <a:gd name="connsiteY4" fmla="*/ 11874 h 3498850"/>
              <a:gd name="connsiteX0" fmla="*/ 0 w 5100452"/>
              <a:gd name="connsiteY0" fmla="*/ 11874 h 3498850"/>
              <a:gd name="connsiteX1" fmla="*/ 5100452 w 5100452"/>
              <a:gd name="connsiteY1" fmla="*/ 0 h 3498850"/>
              <a:gd name="connsiteX2" fmla="*/ 5100452 w 5100452"/>
              <a:gd name="connsiteY2" fmla="*/ 3498850 h 3498850"/>
              <a:gd name="connsiteX3" fmla="*/ 2196935 w 5100452"/>
              <a:gd name="connsiteY3" fmla="*/ 3498850 h 3498850"/>
              <a:gd name="connsiteX4" fmla="*/ 0 w 5100452"/>
              <a:gd name="connsiteY4" fmla="*/ 11874 h 3498850"/>
              <a:gd name="connsiteX0" fmla="*/ 403761 w 2903517"/>
              <a:gd name="connsiteY0" fmla="*/ 11873 h 3498850"/>
              <a:gd name="connsiteX1" fmla="*/ 2903517 w 2903517"/>
              <a:gd name="connsiteY1" fmla="*/ 0 h 3498850"/>
              <a:gd name="connsiteX2" fmla="*/ 2903517 w 2903517"/>
              <a:gd name="connsiteY2" fmla="*/ 3498850 h 3498850"/>
              <a:gd name="connsiteX3" fmla="*/ 0 w 2903517"/>
              <a:gd name="connsiteY3" fmla="*/ 3498850 h 3498850"/>
              <a:gd name="connsiteX4" fmla="*/ 403761 w 2903517"/>
              <a:gd name="connsiteY4" fmla="*/ 11873 h 3498850"/>
              <a:gd name="connsiteX0" fmla="*/ 403761 w 2903517"/>
              <a:gd name="connsiteY0" fmla="*/ 63317 h 3498850"/>
              <a:gd name="connsiteX1" fmla="*/ 2903517 w 2903517"/>
              <a:gd name="connsiteY1" fmla="*/ 0 h 3498850"/>
              <a:gd name="connsiteX2" fmla="*/ 2903517 w 2903517"/>
              <a:gd name="connsiteY2" fmla="*/ 3498850 h 3498850"/>
              <a:gd name="connsiteX3" fmla="*/ 0 w 2903517"/>
              <a:gd name="connsiteY3" fmla="*/ 3498850 h 3498850"/>
              <a:gd name="connsiteX4" fmla="*/ 403761 w 2903517"/>
              <a:gd name="connsiteY4" fmla="*/ 63317 h 3498850"/>
              <a:gd name="connsiteX0" fmla="*/ 403761 w 3295402"/>
              <a:gd name="connsiteY0" fmla="*/ 11873 h 3447406"/>
              <a:gd name="connsiteX1" fmla="*/ 3295402 w 3295402"/>
              <a:gd name="connsiteY1" fmla="*/ 0 h 3447406"/>
              <a:gd name="connsiteX2" fmla="*/ 2903517 w 3295402"/>
              <a:gd name="connsiteY2" fmla="*/ 3447406 h 3447406"/>
              <a:gd name="connsiteX3" fmla="*/ 0 w 3295402"/>
              <a:gd name="connsiteY3" fmla="*/ 3447406 h 3447406"/>
              <a:gd name="connsiteX4" fmla="*/ 403761 w 3295402"/>
              <a:gd name="connsiteY4" fmla="*/ 11873 h 3447406"/>
              <a:gd name="connsiteX0" fmla="*/ 403761 w 3295402"/>
              <a:gd name="connsiteY0" fmla="*/ 11873 h 3447406"/>
              <a:gd name="connsiteX1" fmla="*/ 3295402 w 3295402"/>
              <a:gd name="connsiteY1" fmla="*/ 0 h 3447406"/>
              <a:gd name="connsiteX2" fmla="*/ 2685339 w 3295402"/>
              <a:gd name="connsiteY2" fmla="*/ 3447406 h 3447406"/>
              <a:gd name="connsiteX3" fmla="*/ 0 w 3295402"/>
              <a:gd name="connsiteY3" fmla="*/ 3447406 h 3447406"/>
              <a:gd name="connsiteX4" fmla="*/ 403761 w 3295402"/>
              <a:gd name="connsiteY4" fmla="*/ 11873 h 3447406"/>
              <a:gd name="connsiteX0" fmla="*/ 640121 w 3295402"/>
              <a:gd name="connsiteY0" fmla="*/ 0 h 3486972"/>
              <a:gd name="connsiteX1" fmla="*/ 3295402 w 3295402"/>
              <a:gd name="connsiteY1" fmla="*/ 39566 h 3486972"/>
              <a:gd name="connsiteX2" fmla="*/ 2685339 w 3295402"/>
              <a:gd name="connsiteY2" fmla="*/ 3486972 h 3486972"/>
              <a:gd name="connsiteX3" fmla="*/ 0 w 3295402"/>
              <a:gd name="connsiteY3" fmla="*/ 3486972 h 3486972"/>
              <a:gd name="connsiteX4" fmla="*/ 640121 w 3295402"/>
              <a:gd name="connsiteY4" fmla="*/ 0 h 3486972"/>
              <a:gd name="connsiteX0" fmla="*/ 640121 w 3295402"/>
              <a:gd name="connsiteY0" fmla="*/ 0 h 3486972"/>
              <a:gd name="connsiteX1" fmla="*/ 3295402 w 3295402"/>
              <a:gd name="connsiteY1" fmla="*/ 39566 h 3486972"/>
              <a:gd name="connsiteX2" fmla="*/ 2887511 w 3295402"/>
              <a:gd name="connsiteY2" fmla="*/ 3486972 h 3486972"/>
              <a:gd name="connsiteX3" fmla="*/ 0 w 3295402"/>
              <a:gd name="connsiteY3" fmla="*/ 3486972 h 3486972"/>
              <a:gd name="connsiteX4" fmla="*/ 640121 w 3295402"/>
              <a:gd name="connsiteY4" fmla="*/ 0 h 3486972"/>
              <a:gd name="connsiteX0" fmla="*/ 640121 w 3295402"/>
              <a:gd name="connsiteY0" fmla="*/ 0 h 3486972"/>
              <a:gd name="connsiteX1" fmla="*/ 3295402 w 3295402"/>
              <a:gd name="connsiteY1" fmla="*/ 39566 h 3486972"/>
              <a:gd name="connsiteX2" fmla="*/ 2847077 w 3295402"/>
              <a:gd name="connsiteY2" fmla="*/ 3486972 h 3486972"/>
              <a:gd name="connsiteX3" fmla="*/ 0 w 3295402"/>
              <a:gd name="connsiteY3" fmla="*/ 3486972 h 3486972"/>
              <a:gd name="connsiteX4" fmla="*/ 640121 w 3295402"/>
              <a:gd name="connsiteY4" fmla="*/ 0 h 3486972"/>
              <a:gd name="connsiteX0" fmla="*/ 437949 w 3295402"/>
              <a:gd name="connsiteY0" fmla="*/ 11878 h 3447406"/>
              <a:gd name="connsiteX1" fmla="*/ 3295402 w 3295402"/>
              <a:gd name="connsiteY1" fmla="*/ 0 h 3447406"/>
              <a:gd name="connsiteX2" fmla="*/ 2847077 w 3295402"/>
              <a:gd name="connsiteY2" fmla="*/ 3447406 h 3447406"/>
              <a:gd name="connsiteX3" fmla="*/ 0 w 3295402"/>
              <a:gd name="connsiteY3" fmla="*/ 3447406 h 3447406"/>
              <a:gd name="connsiteX4" fmla="*/ 437949 w 3295402"/>
              <a:gd name="connsiteY4" fmla="*/ 11878 h 3447406"/>
              <a:gd name="connsiteX0" fmla="*/ 474151 w 3295402"/>
              <a:gd name="connsiteY0" fmla="*/ 11878 h 3447406"/>
              <a:gd name="connsiteX1" fmla="*/ 3295402 w 3295402"/>
              <a:gd name="connsiteY1" fmla="*/ 0 h 3447406"/>
              <a:gd name="connsiteX2" fmla="*/ 2847077 w 3295402"/>
              <a:gd name="connsiteY2" fmla="*/ 3447406 h 3447406"/>
              <a:gd name="connsiteX3" fmla="*/ 0 w 3295402"/>
              <a:gd name="connsiteY3" fmla="*/ 3447406 h 3447406"/>
              <a:gd name="connsiteX4" fmla="*/ 474151 w 3295402"/>
              <a:gd name="connsiteY4" fmla="*/ 11878 h 3447406"/>
              <a:gd name="connsiteX0" fmla="*/ 546556 w 3367807"/>
              <a:gd name="connsiteY0" fmla="*/ 11878 h 3486982"/>
              <a:gd name="connsiteX1" fmla="*/ 3367807 w 3367807"/>
              <a:gd name="connsiteY1" fmla="*/ 0 h 3486982"/>
              <a:gd name="connsiteX2" fmla="*/ 2919482 w 3367807"/>
              <a:gd name="connsiteY2" fmla="*/ 3447406 h 3486982"/>
              <a:gd name="connsiteX3" fmla="*/ 0 w 3367807"/>
              <a:gd name="connsiteY3" fmla="*/ 3486982 h 3486982"/>
              <a:gd name="connsiteX4" fmla="*/ 546556 w 3367807"/>
              <a:gd name="connsiteY4" fmla="*/ 11878 h 3486982"/>
              <a:gd name="connsiteX0" fmla="*/ 546556 w 3367807"/>
              <a:gd name="connsiteY0" fmla="*/ 11878 h 3447406"/>
              <a:gd name="connsiteX1" fmla="*/ 3367807 w 3367807"/>
              <a:gd name="connsiteY1" fmla="*/ 0 h 3447406"/>
              <a:gd name="connsiteX2" fmla="*/ 2919482 w 3367807"/>
              <a:gd name="connsiteY2" fmla="*/ 3447406 h 3447406"/>
              <a:gd name="connsiteX3" fmla="*/ 0 w 3367807"/>
              <a:gd name="connsiteY3" fmla="*/ 3447403 h 3447406"/>
              <a:gd name="connsiteX4" fmla="*/ 546556 w 3367807"/>
              <a:gd name="connsiteY4" fmla="*/ 11878 h 3447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7807" h="3447406">
                <a:moveTo>
                  <a:pt x="546556" y="11878"/>
                </a:moveTo>
                <a:lnTo>
                  <a:pt x="3367807" y="0"/>
                </a:lnTo>
                <a:lnTo>
                  <a:pt x="2919482" y="3447406"/>
                </a:lnTo>
                <a:lnTo>
                  <a:pt x="0" y="3447403"/>
                </a:lnTo>
                <a:lnTo>
                  <a:pt x="546556" y="11878"/>
                </a:lnTo>
                <a:close/>
              </a:path>
            </a:pathLst>
          </a:custGeom>
          <a:solidFill>
            <a:srgbClr val="6FC9C7"/>
          </a:solidFill>
        </p:spPr>
        <p:txBody>
          <a:bodyPr anchor="t"/>
          <a:lstStyle>
            <a:lvl1pPr marL="177800" indent="-177800" algn="ctr">
              <a:defRPr sz="1200">
                <a:latin typeface="Lucida Console" panose="020B0609040504020204" pitchFamily="49" charset="0"/>
              </a:defRPr>
            </a:lvl1pPr>
          </a:lstStyle>
          <a:p>
            <a:endParaRPr lang="en-US" dirty="0"/>
          </a:p>
        </p:txBody>
      </p:sp>
      <p:sp>
        <p:nvSpPr>
          <p:cNvPr id="13" name="Parallelogram 12"/>
          <p:cNvSpPr/>
          <p:nvPr userDrawn="1"/>
        </p:nvSpPr>
        <p:spPr>
          <a:xfrm>
            <a:off x="530352" y="2106667"/>
            <a:ext cx="2817512" cy="1411800"/>
          </a:xfrm>
          <a:custGeom>
            <a:avLst/>
            <a:gdLst>
              <a:gd name="connsiteX0" fmla="*/ 0 w 2819400"/>
              <a:gd name="connsiteY0" fmla="*/ 1728107 h 1728107"/>
              <a:gd name="connsiteX1" fmla="*/ 382015 w 2819400"/>
              <a:gd name="connsiteY1" fmla="*/ 0 h 1728107"/>
              <a:gd name="connsiteX2" fmla="*/ 2819400 w 2819400"/>
              <a:gd name="connsiteY2" fmla="*/ 0 h 1728107"/>
              <a:gd name="connsiteX3" fmla="*/ 2437385 w 2819400"/>
              <a:gd name="connsiteY3" fmla="*/ 1728107 h 1728107"/>
              <a:gd name="connsiteX4" fmla="*/ 0 w 2819400"/>
              <a:gd name="connsiteY4" fmla="*/ 1728107 h 1728107"/>
              <a:gd name="connsiteX0" fmla="*/ 0 w 2819400"/>
              <a:gd name="connsiteY0" fmla="*/ 1728107 h 1728107"/>
              <a:gd name="connsiteX1" fmla="*/ 382015 w 2819400"/>
              <a:gd name="connsiteY1" fmla="*/ 0 h 1728107"/>
              <a:gd name="connsiteX2" fmla="*/ 2819400 w 2819400"/>
              <a:gd name="connsiteY2" fmla="*/ 0 h 1728107"/>
              <a:gd name="connsiteX3" fmla="*/ 1914871 w 2819400"/>
              <a:gd name="connsiteY3" fmla="*/ 1716232 h 1728107"/>
              <a:gd name="connsiteX4" fmla="*/ 0 w 2819400"/>
              <a:gd name="connsiteY4" fmla="*/ 1728107 h 1728107"/>
              <a:gd name="connsiteX0" fmla="*/ 0 w 2736273"/>
              <a:gd name="connsiteY0" fmla="*/ 1728107 h 1728107"/>
              <a:gd name="connsiteX1" fmla="*/ 382015 w 2736273"/>
              <a:gd name="connsiteY1" fmla="*/ 0 h 1728107"/>
              <a:gd name="connsiteX2" fmla="*/ 2736273 w 2736273"/>
              <a:gd name="connsiteY2" fmla="*/ 0 h 1728107"/>
              <a:gd name="connsiteX3" fmla="*/ 1914871 w 2736273"/>
              <a:gd name="connsiteY3" fmla="*/ 1716232 h 1728107"/>
              <a:gd name="connsiteX4" fmla="*/ 0 w 2736273"/>
              <a:gd name="connsiteY4" fmla="*/ 1728107 h 1728107"/>
              <a:gd name="connsiteX0" fmla="*/ 0 w 2760024"/>
              <a:gd name="connsiteY0" fmla="*/ 1728107 h 1728107"/>
              <a:gd name="connsiteX1" fmla="*/ 382015 w 2760024"/>
              <a:gd name="connsiteY1" fmla="*/ 0 h 1728107"/>
              <a:gd name="connsiteX2" fmla="*/ 2760024 w 2760024"/>
              <a:gd name="connsiteY2" fmla="*/ 0 h 1728107"/>
              <a:gd name="connsiteX3" fmla="*/ 1914871 w 2760024"/>
              <a:gd name="connsiteY3" fmla="*/ 1716232 h 1728107"/>
              <a:gd name="connsiteX4" fmla="*/ 0 w 2760024"/>
              <a:gd name="connsiteY4" fmla="*/ 1728107 h 1728107"/>
              <a:gd name="connsiteX0" fmla="*/ 0 w 2760024"/>
              <a:gd name="connsiteY0" fmla="*/ 1728107 h 1739982"/>
              <a:gd name="connsiteX1" fmla="*/ 382015 w 2760024"/>
              <a:gd name="connsiteY1" fmla="*/ 0 h 1739982"/>
              <a:gd name="connsiteX2" fmla="*/ 2760024 w 2760024"/>
              <a:gd name="connsiteY2" fmla="*/ 0 h 1739982"/>
              <a:gd name="connsiteX3" fmla="*/ 1891120 w 2760024"/>
              <a:gd name="connsiteY3" fmla="*/ 1739982 h 1739982"/>
              <a:gd name="connsiteX4" fmla="*/ 0 w 2760024"/>
              <a:gd name="connsiteY4" fmla="*/ 1728107 h 1739982"/>
              <a:gd name="connsiteX0" fmla="*/ 0 w 2760024"/>
              <a:gd name="connsiteY0" fmla="*/ 1728107 h 1728107"/>
              <a:gd name="connsiteX1" fmla="*/ 382015 w 2760024"/>
              <a:gd name="connsiteY1" fmla="*/ 0 h 1728107"/>
              <a:gd name="connsiteX2" fmla="*/ 2760024 w 2760024"/>
              <a:gd name="connsiteY2" fmla="*/ 0 h 1728107"/>
              <a:gd name="connsiteX3" fmla="*/ 1891120 w 2760024"/>
              <a:gd name="connsiteY3" fmla="*/ 1716231 h 1728107"/>
              <a:gd name="connsiteX4" fmla="*/ 0 w 2760024"/>
              <a:gd name="connsiteY4" fmla="*/ 1728107 h 1728107"/>
              <a:gd name="connsiteX0" fmla="*/ 0 w 2760024"/>
              <a:gd name="connsiteY0" fmla="*/ 1728107 h 1739981"/>
              <a:gd name="connsiteX1" fmla="*/ 382015 w 2760024"/>
              <a:gd name="connsiteY1" fmla="*/ 0 h 1739981"/>
              <a:gd name="connsiteX2" fmla="*/ 2760024 w 2760024"/>
              <a:gd name="connsiteY2" fmla="*/ 0 h 1739981"/>
              <a:gd name="connsiteX3" fmla="*/ 1879245 w 2760024"/>
              <a:gd name="connsiteY3" fmla="*/ 1739981 h 1739981"/>
              <a:gd name="connsiteX4" fmla="*/ 0 w 2760024"/>
              <a:gd name="connsiteY4" fmla="*/ 1728107 h 1739981"/>
              <a:gd name="connsiteX0" fmla="*/ 0 w 2760024"/>
              <a:gd name="connsiteY0" fmla="*/ 1728107 h 1728107"/>
              <a:gd name="connsiteX1" fmla="*/ 382015 w 2760024"/>
              <a:gd name="connsiteY1" fmla="*/ 0 h 1728107"/>
              <a:gd name="connsiteX2" fmla="*/ 2760024 w 2760024"/>
              <a:gd name="connsiteY2" fmla="*/ 0 h 1728107"/>
              <a:gd name="connsiteX3" fmla="*/ 1855494 w 2760024"/>
              <a:gd name="connsiteY3" fmla="*/ 1728106 h 1728107"/>
              <a:gd name="connsiteX4" fmla="*/ 0 w 2760024"/>
              <a:gd name="connsiteY4" fmla="*/ 1728107 h 1728107"/>
              <a:gd name="connsiteX0" fmla="*/ 0 w 2760024"/>
              <a:gd name="connsiteY0" fmla="*/ 1728107 h 1728107"/>
              <a:gd name="connsiteX1" fmla="*/ 382015 w 2760024"/>
              <a:gd name="connsiteY1" fmla="*/ 0 h 1728107"/>
              <a:gd name="connsiteX2" fmla="*/ 2760024 w 2760024"/>
              <a:gd name="connsiteY2" fmla="*/ 0 h 1728107"/>
              <a:gd name="connsiteX3" fmla="*/ 1879244 w 2760024"/>
              <a:gd name="connsiteY3" fmla="*/ 1728106 h 1728107"/>
              <a:gd name="connsiteX4" fmla="*/ 0 w 2760024"/>
              <a:gd name="connsiteY4" fmla="*/ 1728107 h 1728107"/>
              <a:gd name="connsiteX0" fmla="*/ 0 w 2760024"/>
              <a:gd name="connsiteY0" fmla="*/ 1728107 h 1728107"/>
              <a:gd name="connsiteX1" fmla="*/ 382015 w 2760024"/>
              <a:gd name="connsiteY1" fmla="*/ 0 h 1728107"/>
              <a:gd name="connsiteX2" fmla="*/ 2760024 w 2760024"/>
              <a:gd name="connsiteY2" fmla="*/ 0 h 1728107"/>
              <a:gd name="connsiteX3" fmla="*/ 2211753 w 2760024"/>
              <a:gd name="connsiteY3" fmla="*/ 1708869 h 1728107"/>
              <a:gd name="connsiteX4" fmla="*/ 0 w 2760024"/>
              <a:gd name="connsiteY4" fmla="*/ 1728107 h 1728107"/>
              <a:gd name="connsiteX0" fmla="*/ 0 w 2760024"/>
              <a:gd name="connsiteY0" fmla="*/ 1728107 h 1728107"/>
              <a:gd name="connsiteX1" fmla="*/ 382015 w 2760024"/>
              <a:gd name="connsiteY1" fmla="*/ 0 h 1728107"/>
              <a:gd name="connsiteX2" fmla="*/ 2760024 w 2760024"/>
              <a:gd name="connsiteY2" fmla="*/ 0 h 1728107"/>
              <a:gd name="connsiteX3" fmla="*/ 2223629 w 2760024"/>
              <a:gd name="connsiteY3" fmla="*/ 1708869 h 1728107"/>
              <a:gd name="connsiteX4" fmla="*/ 0 w 2760024"/>
              <a:gd name="connsiteY4" fmla="*/ 1728107 h 1728107"/>
              <a:gd name="connsiteX0" fmla="*/ 0 w 2760024"/>
              <a:gd name="connsiteY0" fmla="*/ 1728107 h 1728107"/>
              <a:gd name="connsiteX1" fmla="*/ 180134 w 2760024"/>
              <a:gd name="connsiteY1" fmla="*/ 19238 h 1728107"/>
              <a:gd name="connsiteX2" fmla="*/ 2760024 w 2760024"/>
              <a:gd name="connsiteY2" fmla="*/ 0 h 1728107"/>
              <a:gd name="connsiteX3" fmla="*/ 2223629 w 2760024"/>
              <a:gd name="connsiteY3" fmla="*/ 1708869 h 1728107"/>
              <a:gd name="connsiteX4" fmla="*/ 0 w 2760024"/>
              <a:gd name="connsiteY4" fmla="*/ 1728107 h 1728107"/>
              <a:gd name="connsiteX0" fmla="*/ 0 w 2760024"/>
              <a:gd name="connsiteY0" fmla="*/ 1728107 h 1728107"/>
              <a:gd name="connsiteX1" fmla="*/ 168259 w 2760024"/>
              <a:gd name="connsiteY1" fmla="*/ 2 h 1728107"/>
              <a:gd name="connsiteX2" fmla="*/ 2760024 w 2760024"/>
              <a:gd name="connsiteY2" fmla="*/ 0 h 1728107"/>
              <a:gd name="connsiteX3" fmla="*/ 2223629 w 2760024"/>
              <a:gd name="connsiteY3" fmla="*/ 1708869 h 1728107"/>
              <a:gd name="connsiteX4" fmla="*/ 0 w 2760024"/>
              <a:gd name="connsiteY4" fmla="*/ 1728107 h 1728107"/>
              <a:gd name="connsiteX0" fmla="*/ 0 w 2760024"/>
              <a:gd name="connsiteY0" fmla="*/ 1728107 h 1728107"/>
              <a:gd name="connsiteX1" fmla="*/ 643272 w 2760024"/>
              <a:gd name="connsiteY1" fmla="*/ 2 h 1728107"/>
              <a:gd name="connsiteX2" fmla="*/ 2760024 w 2760024"/>
              <a:gd name="connsiteY2" fmla="*/ 0 h 1728107"/>
              <a:gd name="connsiteX3" fmla="*/ 2223629 w 2760024"/>
              <a:gd name="connsiteY3" fmla="*/ 1708869 h 1728107"/>
              <a:gd name="connsiteX4" fmla="*/ 0 w 2760024"/>
              <a:gd name="connsiteY4" fmla="*/ 1728107 h 1728107"/>
              <a:gd name="connsiteX0" fmla="*/ 0 w 2760024"/>
              <a:gd name="connsiteY0" fmla="*/ 1728107 h 1728107"/>
              <a:gd name="connsiteX1" fmla="*/ 536394 w 2760024"/>
              <a:gd name="connsiteY1" fmla="*/ 2 h 1728107"/>
              <a:gd name="connsiteX2" fmla="*/ 2760024 w 2760024"/>
              <a:gd name="connsiteY2" fmla="*/ 0 h 1728107"/>
              <a:gd name="connsiteX3" fmla="*/ 2223629 w 2760024"/>
              <a:gd name="connsiteY3" fmla="*/ 1708869 h 1728107"/>
              <a:gd name="connsiteX4" fmla="*/ 0 w 2760024"/>
              <a:gd name="connsiteY4" fmla="*/ 1728107 h 1728107"/>
              <a:gd name="connsiteX0" fmla="*/ 0 w 2760024"/>
              <a:gd name="connsiteY0" fmla="*/ 1715227 h 1715227"/>
              <a:gd name="connsiteX1" fmla="*/ 536394 w 2760024"/>
              <a:gd name="connsiteY1" fmla="*/ 2 h 1715227"/>
              <a:gd name="connsiteX2" fmla="*/ 2760024 w 2760024"/>
              <a:gd name="connsiteY2" fmla="*/ 0 h 1715227"/>
              <a:gd name="connsiteX3" fmla="*/ 2223629 w 2760024"/>
              <a:gd name="connsiteY3" fmla="*/ 1708869 h 1715227"/>
              <a:gd name="connsiteX4" fmla="*/ 0 w 2760024"/>
              <a:gd name="connsiteY4" fmla="*/ 1715227 h 1715227"/>
              <a:gd name="connsiteX0" fmla="*/ 0 w 2760024"/>
              <a:gd name="connsiteY0" fmla="*/ 1715227 h 1715227"/>
              <a:gd name="connsiteX1" fmla="*/ 536394 w 2760024"/>
              <a:gd name="connsiteY1" fmla="*/ 2 h 1715227"/>
              <a:gd name="connsiteX2" fmla="*/ 2760024 w 2760024"/>
              <a:gd name="connsiteY2" fmla="*/ 0 h 1715227"/>
              <a:gd name="connsiteX3" fmla="*/ 2223629 w 2760024"/>
              <a:gd name="connsiteY3" fmla="*/ 1708869 h 1715227"/>
              <a:gd name="connsiteX4" fmla="*/ 0 w 2760024"/>
              <a:gd name="connsiteY4" fmla="*/ 1715227 h 1715227"/>
              <a:gd name="connsiteX0" fmla="*/ 0 w 2760024"/>
              <a:gd name="connsiteY0" fmla="*/ 1702347 h 1708869"/>
              <a:gd name="connsiteX1" fmla="*/ 536394 w 2760024"/>
              <a:gd name="connsiteY1" fmla="*/ 2 h 1708869"/>
              <a:gd name="connsiteX2" fmla="*/ 2760024 w 2760024"/>
              <a:gd name="connsiteY2" fmla="*/ 0 h 1708869"/>
              <a:gd name="connsiteX3" fmla="*/ 2223629 w 2760024"/>
              <a:gd name="connsiteY3" fmla="*/ 1708869 h 1708869"/>
              <a:gd name="connsiteX4" fmla="*/ 0 w 2760024"/>
              <a:gd name="connsiteY4" fmla="*/ 1702347 h 1708869"/>
              <a:gd name="connsiteX0" fmla="*/ 0 w 2752073"/>
              <a:gd name="connsiteY0" fmla="*/ 1689467 h 1708869"/>
              <a:gd name="connsiteX1" fmla="*/ 528443 w 2752073"/>
              <a:gd name="connsiteY1" fmla="*/ 2 h 1708869"/>
              <a:gd name="connsiteX2" fmla="*/ 2752073 w 2752073"/>
              <a:gd name="connsiteY2" fmla="*/ 0 h 1708869"/>
              <a:gd name="connsiteX3" fmla="*/ 2215678 w 2752073"/>
              <a:gd name="connsiteY3" fmla="*/ 1708869 h 1708869"/>
              <a:gd name="connsiteX4" fmla="*/ 0 w 2752073"/>
              <a:gd name="connsiteY4" fmla="*/ 1689467 h 1708869"/>
              <a:gd name="connsiteX0" fmla="*/ 0 w 2767976"/>
              <a:gd name="connsiteY0" fmla="*/ 1702347 h 1708869"/>
              <a:gd name="connsiteX1" fmla="*/ 544346 w 2767976"/>
              <a:gd name="connsiteY1" fmla="*/ 2 h 1708869"/>
              <a:gd name="connsiteX2" fmla="*/ 2767976 w 2767976"/>
              <a:gd name="connsiteY2" fmla="*/ 0 h 1708869"/>
              <a:gd name="connsiteX3" fmla="*/ 2231581 w 2767976"/>
              <a:gd name="connsiteY3" fmla="*/ 1708869 h 1708869"/>
              <a:gd name="connsiteX4" fmla="*/ 0 w 2767976"/>
              <a:gd name="connsiteY4" fmla="*/ 1702347 h 1708869"/>
              <a:gd name="connsiteX0" fmla="*/ 0 w 2783878"/>
              <a:gd name="connsiteY0" fmla="*/ 1728109 h 1728109"/>
              <a:gd name="connsiteX1" fmla="*/ 560248 w 2783878"/>
              <a:gd name="connsiteY1" fmla="*/ 2 h 1728109"/>
              <a:gd name="connsiteX2" fmla="*/ 2783878 w 2783878"/>
              <a:gd name="connsiteY2" fmla="*/ 0 h 1728109"/>
              <a:gd name="connsiteX3" fmla="*/ 2247483 w 2783878"/>
              <a:gd name="connsiteY3" fmla="*/ 1708869 h 1728109"/>
              <a:gd name="connsiteX4" fmla="*/ 0 w 2783878"/>
              <a:gd name="connsiteY4" fmla="*/ 1728109 h 1728109"/>
              <a:gd name="connsiteX0" fmla="*/ 0 w 2775927"/>
              <a:gd name="connsiteY0" fmla="*/ 1702348 h 1708869"/>
              <a:gd name="connsiteX1" fmla="*/ 552297 w 2775927"/>
              <a:gd name="connsiteY1" fmla="*/ 2 h 1708869"/>
              <a:gd name="connsiteX2" fmla="*/ 2775927 w 2775927"/>
              <a:gd name="connsiteY2" fmla="*/ 0 h 1708869"/>
              <a:gd name="connsiteX3" fmla="*/ 2239532 w 2775927"/>
              <a:gd name="connsiteY3" fmla="*/ 1708869 h 1708869"/>
              <a:gd name="connsiteX4" fmla="*/ 0 w 2775927"/>
              <a:gd name="connsiteY4" fmla="*/ 1702348 h 1708869"/>
              <a:gd name="connsiteX0" fmla="*/ 0 w 2783878"/>
              <a:gd name="connsiteY0" fmla="*/ 1728110 h 1728110"/>
              <a:gd name="connsiteX1" fmla="*/ 560248 w 2783878"/>
              <a:gd name="connsiteY1" fmla="*/ 2 h 1728110"/>
              <a:gd name="connsiteX2" fmla="*/ 2783878 w 2783878"/>
              <a:gd name="connsiteY2" fmla="*/ 0 h 1728110"/>
              <a:gd name="connsiteX3" fmla="*/ 2247483 w 2783878"/>
              <a:gd name="connsiteY3" fmla="*/ 1708869 h 1728110"/>
              <a:gd name="connsiteX4" fmla="*/ 0 w 2783878"/>
              <a:gd name="connsiteY4" fmla="*/ 1728110 h 1728110"/>
              <a:gd name="connsiteX0" fmla="*/ 0 w 2760024"/>
              <a:gd name="connsiteY0" fmla="*/ 1728110 h 1728110"/>
              <a:gd name="connsiteX1" fmla="*/ 536394 w 2760024"/>
              <a:gd name="connsiteY1" fmla="*/ 2 h 1728110"/>
              <a:gd name="connsiteX2" fmla="*/ 2760024 w 2760024"/>
              <a:gd name="connsiteY2" fmla="*/ 0 h 1728110"/>
              <a:gd name="connsiteX3" fmla="*/ 2223629 w 2760024"/>
              <a:gd name="connsiteY3" fmla="*/ 1708869 h 1728110"/>
              <a:gd name="connsiteX4" fmla="*/ 0 w 2760024"/>
              <a:gd name="connsiteY4" fmla="*/ 1728110 h 1728110"/>
              <a:gd name="connsiteX0" fmla="*/ 0 w 2752073"/>
              <a:gd name="connsiteY0" fmla="*/ 1702349 h 1708869"/>
              <a:gd name="connsiteX1" fmla="*/ 528443 w 2752073"/>
              <a:gd name="connsiteY1" fmla="*/ 2 h 1708869"/>
              <a:gd name="connsiteX2" fmla="*/ 2752073 w 2752073"/>
              <a:gd name="connsiteY2" fmla="*/ 0 h 1708869"/>
              <a:gd name="connsiteX3" fmla="*/ 2215678 w 2752073"/>
              <a:gd name="connsiteY3" fmla="*/ 1708869 h 1708869"/>
              <a:gd name="connsiteX4" fmla="*/ 0 w 2752073"/>
              <a:gd name="connsiteY4" fmla="*/ 1702349 h 1708869"/>
              <a:gd name="connsiteX0" fmla="*/ 0 w 2744122"/>
              <a:gd name="connsiteY0" fmla="*/ 1715229 h 1715229"/>
              <a:gd name="connsiteX1" fmla="*/ 520492 w 2744122"/>
              <a:gd name="connsiteY1" fmla="*/ 2 h 1715229"/>
              <a:gd name="connsiteX2" fmla="*/ 2744122 w 2744122"/>
              <a:gd name="connsiteY2" fmla="*/ 0 h 1715229"/>
              <a:gd name="connsiteX3" fmla="*/ 2207727 w 2744122"/>
              <a:gd name="connsiteY3" fmla="*/ 1708869 h 1715229"/>
              <a:gd name="connsiteX4" fmla="*/ 0 w 2744122"/>
              <a:gd name="connsiteY4" fmla="*/ 1715229 h 1715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122" h="1715229">
                <a:moveTo>
                  <a:pt x="0" y="1715229"/>
                </a:moveTo>
                <a:lnTo>
                  <a:pt x="520492" y="2"/>
                </a:lnTo>
                <a:lnTo>
                  <a:pt x="2744122" y="0"/>
                </a:lnTo>
                <a:lnTo>
                  <a:pt x="2207727" y="1708869"/>
                </a:lnTo>
                <a:lnTo>
                  <a:pt x="0" y="17152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4" name="Text Placeholder 30"/>
          <p:cNvSpPr>
            <a:spLocks noGrp="1"/>
          </p:cNvSpPr>
          <p:nvPr>
            <p:ph type="body" sz="quarter" idx="19" hasCustomPrompt="1"/>
          </p:nvPr>
        </p:nvSpPr>
        <p:spPr>
          <a:xfrm>
            <a:off x="762001" y="2179158"/>
            <a:ext cx="2364850" cy="1256216"/>
          </a:xfrm>
          <a:custGeom>
            <a:avLst/>
            <a:gdLst>
              <a:gd name="connsiteX0" fmla="*/ 0 w 2133600"/>
              <a:gd name="connsiteY0" fmla="*/ 0 h 926154"/>
              <a:gd name="connsiteX1" fmla="*/ 2133600 w 2133600"/>
              <a:gd name="connsiteY1" fmla="*/ 0 h 926154"/>
              <a:gd name="connsiteX2" fmla="*/ 2133600 w 2133600"/>
              <a:gd name="connsiteY2" fmla="*/ 926154 h 926154"/>
              <a:gd name="connsiteX3" fmla="*/ 0 w 2133600"/>
              <a:gd name="connsiteY3" fmla="*/ 926154 h 926154"/>
              <a:gd name="connsiteX4" fmla="*/ 0 w 2133600"/>
              <a:gd name="connsiteY4" fmla="*/ 0 h 926154"/>
              <a:gd name="connsiteX0" fmla="*/ 213756 w 2347356"/>
              <a:gd name="connsiteY0" fmla="*/ 0 h 926154"/>
              <a:gd name="connsiteX1" fmla="*/ 2347356 w 2347356"/>
              <a:gd name="connsiteY1" fmla="*/ 0 h 926154"/>
              <a:gd name="connsiteX2" fmla="*/ 2347356 w 2347356"/>
              <a:gd name="connsiteY2" fmla="*/ 926154 h 926154"/>
              <a:gd name="connsiteX3" fmla="*/ 0 w 2347356"/>
              <a:gd name="connsiteY3" fmla="*/ 914279 h 926154"/>
              <a:gd name="connsiteX4" fmla="*/ 213756 w 2347356"/>
              <a:gd name="connsiteY4" fmla="*/ 0 h 926154"/>
              <a:gd name="connsiteX0" fmla="*/ 106878 w 2240478"/>
              <a:gd name="connsiteY0" fmla="*/ 0 h 926154"/>
              <a:gd name="connsiteX1" fmla="*/ 2240478 w 2240478"/>
              <a:gd name="connsiteY1" fmla="*/ 0 h 926154"/>
              <a:gd name="connsiteX2" fmla="*/ 2240478 w 2240478"/>
              <a:gd name="connsiteY2" fmla="*/ 926154 h 926154"/>
              <a:gd name="connsiteX3" fmla="*/ 0 w 2240478"/>
              <a:gd name="connsiteY3" fmla="*/ 914279 h 926154"/>
              <a:gd name="connsiteX4" fmla="*/ 106878 w 2240478"/>
              <a:gd name="connsiteY4" fmla="*/ 0 h 926154"/>
              <a:gd name="connsiteX0" fmla="*/ 166255 w 2299855"/>
              <a:gd name="connsiteY0" fmla="*/ 0 h 926154"/>
              <a:gd name="connsiteX1" fmla="*/ 2299855 w 2299855"/>
              <a:gd name="connsiteY1" fmla="*/ 0 h 926154"/>
              <a:gd name="connsiteX2" fmla="*/ 2299855 w 2299855"/>
              <a:gd name="connsiteY2" fmla="*/ 926154 h 926154"/>
              <a:gd name="connsiteX3" fmla="*/ 0 w 2299855"/>
              <a:gd name="connsiteY3" fmla="*/ 902404 h 926154"/>
              <a:gd name="connsiteX4" fmla="*/ 166255 w 2299855"/>
              <a:gd name="connsiteY4" fmla="*/ 0 h 926154"/>
              <a:gd name="connsiteX0" fmla="*/ 154380 w 2299855"/>
              <a:gd name="connsiteY0" fmla="*/ 0 h 926154"/>
              <a:gd name="connsiteX1" fmla="*/ 2299855 w 2299855"/>
              <a:gd name="connsiteY1" fmla="*/ 0 h 926154"/>
              <a:gd name="connsiteX2" fmla="*/ 2299855 w 2299855"/>
              <a:gd name="connsiteY2" fmla="*/ 926154 h 926154"/>
              <a:gd name="connsiteX3" fmla="*/ 0 w 2299855"/>
              <a:gd name="connsiteY3" fmla="*/ 902404 h 926154"/>
              <a:gd name="connsiteX4" fmla="*/ 154380 w 2299855"/>
              <a:gd name="connsiteY4" fmla="*/ 0 h 926154"/>
              <a:gd name="connsiteX0" fmla="*/ 154380 w 2442359"/>
              <a:gd name="connsiteY0" fmla="*/ 0 h 926154"/>
              <a:gd name="connsiteX1" fmla="*/ 2442359 w 2442359"/>
              <a:gd name="connsiteY1" fmla="*/ 0 h 926154"/>
              <a:gd name="connsiteX2" fmla="*/ 2299855 w 2442359"/>
              <a:gd name="connsiteY2" fmla="*/ 926154 h 926154"/>
              <a:gd name="connsiteX3" fmla="*/ 0 w 2442359"/>
              <a:gd name="connsiteY3" fmla="*/ 902404 h 926154"/>
              <a:gd name="connsiteX4" fmla="*/ 154380 w 2442359"/>
              <a:gd name="connsiteY4" fmla="*/ 0 h 926154"/>
              <a:gd name="connsiteX0" fmla="*/ 154380 w 2442359"/>
              <a:gd name="connsiteY0" fmla="*/ 0 h 902404"/>
              <a:gd name="connsiteX1" fmla="*/ 2442359 w 2442359"/>
              <a:gd name="connsiteY1" fmla="*/ 0 h 902404"/>
              <a:gd name="connsiteX2" fmla="*/ 2062348 w 2442359"/>
              <a:gd name="connsiteY2" fmla="*/ 890528 h 902404"/>
              <a:gd name="connsiteX3" fmla="*/ 0 w 2442359"/>
              <a:gd name="connsiteY3" fmla="*/ 902404 h 902404"/>
              <a:gd name="connsiteX4" fmla="*/ 154380 w 2442359"/>
              <a:gd name="connsiteY4" fmla="*/ 0 h 902404"/>
              <a:gd name="connsiteX0" fmla="*/ 154380 w 2442359"/>
              <a:gd name="connsiteY0" fmla="*/ 0 h 902404"/>
              <a:gd name="connsiteX1" fmla="*/ 2442359 w 2442359"/>
              <a:gd name="connsiteY1" fmla="*/ 0 h 902404"/>
              <a:gd name="connsiteX2" fmla="*/ 1991096 w 2442359"/>
              <a:gd name="connsiteY2" fmla="*/ 902403 h 902404"/>
              <a:gd name="connsiteX3" fmla="*/ 0 w 2442359"/>
              <a:gd name="connsiteY3" fmla="*/ 902404 h 902404"/>
              <a:gd name="connsiteX4" fmla="*/ 154380 w 2442359"/>
              <a:gd name="connsiteY4" fmla="*/ 0 h 902404"/>
              <a:gd name="connsiteX0" fmla="*/ 440627 w 2728606"/>
              <a:gd name="connsiteY0" fmla="*/ 0 h 918307"/>
              <a:gd name="connsiteX1" fmla="*/ 2728606 w 2728606"/>
              <a:gd name="connsiteY1" fmla="*/ 0 h 918307"/>
              <a:gd name="connsiteX2" fmla="*/ 2277343 w 2728606"/>
              <a:gd name="connsiteY2" fmla="*/ 902403 h 918307"/>
              <a:gd name="connsiteX3" fmla="*/ 0 w 2728606"/>
              <a:gd name="connsiteY3" fmla="*/ 918307 h 918307"/>
              <a:gd name="connsiteX4" fmla="*/ 440627 w 2728606"/>
              <a:gd name="connsiteY4" fmla="*/ 0 h 918307"/>
              <a:gd name="connsiteX0" fmla="*/ 440627 w 2728606"/>
              <a:gd name="connsiteY0" fmla="*/ 0 h 926257"/>
              <a:gd name="connsiteX1" fmla="*/ 2728606 w 2728606"/>
              <a:gd name="connsiteY1" fmla="*/ 0 h 926257"/>
              <a:gd name="connsiteX2" fmla="*/ 2086511 w 2728606"/>
              <a:gd name="connsiteY2" fmla="*/ 926257 h 926257"/>
              <a:gd name="connsiteX3" fmla="*/ 0 w 2728606"/>
              <a:gd name="connsiteY3" fmla="*/ 918307 h 926257"/>
              <a:gd name="connsiteX4" fmla="*/ 440627 w 2728606"/>
              <a:gd name="connsiteY4" fmla="*/ 0 h 926257"/>
              <a:gd name="connsiteX0" fmla="*/ 440627 w 2537774"/>
              <a:gd name="connsiteY0" fmla="*/ 7951 h 934208"/>
              <a:gd name="connsiteX1" fmla="*/ 2537774 w 2537774"/>
              <a:gd name="connsiteY1" fmla="*/ 0 h 934208"/>
              <a:gd name="connsiteX2" fmla="*/ 2086511 w 2537774"/>
              <a:gd name="connsiteY2" fmla="*/ 934208 h 934208"/>
              <a:gd name="connsiteX3" fmla="*/ 0 w 2537774"/>
              <a:gd name="connsiteY3" fmla="*/ 926258 h 934208"/>
              <a:gd name="connsiteX4" fmla="*/ 440627 w 2537774"/>
              <a:gd name="connsiteY4" fmla="*/ 7951 h 934208"/>
              <a:gd name="connsiteX0" fmla="*/ 440627 w 2593434"/>
              <a:gd name="connsiteY0" fmla="*/ 0 h 926257"/>
              <a:gd name="connsiteX1" fmla="*/ 2593434 w 2593434"/>
              <a:gd name="connsiteY1" fmla="*/ 0 h 926257"/>
              <a:gd name="connsiteX2" fmla="*/ 2086511 w 2593434"/>
              <a:gd name="connsiteY2" fmla="*/ 926257 h 926257"/>
              <a:gd name="connsiteX3" fmla="*/ 0 w 2593434"/>
              <a:gd name="connsiteY3" fmla="*/ 918307 h 926257"/>
              <a:gd name="connsiteX4" fmla="*/ 440627 w 2593434"/>
              <a:gd name="connsiteY4" fmla="*/ 0 h 926257"/>
              <a:gd name="connsiteX0" fmla="*/ 440627 w 2617288"/>
              <a:gd name="connsiteY0" fmla="*/ 15903 h 942160"/>
              <a:gd name="connsiteX1" fmla="*/ 2617288 w 2617288"/>
              <a:gd name="connsiteY1" fmla="*/ 0 h 942160"/>
              <a:gd name="connsiteX2" fmla="*/ 2086511 w 2617288"/>
              <a:gd name="connsiteY2" fmla="*/ 942160 h 942160"/>
              <a:gd name="connsiteX3" fmla="*/ 0 w 2617288"/>
              <a:gd name="connsiteY3" fmla="*/ 934210 h 942160"/>
              <a:gd name="connsiteX4" fmla="*/ 440627 w 2617288"/>
              <a:gd name="connsiteY4" fmla="*/ 15903 h 942160"/>
              <a:gd name="connsiteX0" fmla="*/ 464481 w 2617288"/>
              <a:gd name="connsiteY0" fmla="*/ 0 h 942160"/>
              <a:gd name="connsiteX1" fmla="*/ 2617288 w 2617288"/>
              <a:gd name="connsiteY1" fmla="*/ 0 h 942160"/>
              <a:gd name="connsiteX2" fmla="*/ 2086511 w 2617288"/>
              <a:gd name="connsiteY2" fmla="*/ 942160 h 942160"/>
              <a:gd name="connsiteX3" fmla="*/ 0 w 2617288"/>
              <a:gd name="connsiteY3" fmla="*/ 934210 h 942160"/>
              <a:gd name="connsiteX4" fmla="*/ 464481 w 2617288"/>
              <a:gd name="connsiteY4" fmla="*/ 0 h 942160"/>
              <a:gd name="connsiteX0" fmla="*/ 464481 w 2315139"/>
              <a:gd name="connsiteY0" fmla="*/ 7952 h 950112"/>
              <a:gd name="connsiteX1" fmla="*/ 2315139 w 2315139"/>
              <a:gd name="connsiteY1" fmla="*/ 0 h 950112"/>
              <a:gd name="connsiteX2" fmla="*/ 2086511 w 2315139"/>
              <a:gd name="connsiteY2" fmla="*/ 950112 h 950112"/>
              <a:gd name="connsiteX3" fmla="*/ 0 w 2315139"/>
              <a:gd name="connsiteY3" fmla="*/ 942162 h 950112"/>
              <a:gd name="connsiteX4" fmla="*/ 464481 w 2315139"/>
              <a:gd name="connsiteY4" fmla="*/ 7952 h 950112"/>
              <a:gd name="connsiteX0" fmla="*/ 464481 w 2315139"/>
              <a:gd name="connsiteY0" fmla="*/ 7952 h 942162"/>
              <a:gd name="connsiteX1" fmla="*/ 2315139 w 2315139"/>
              <a:gd name="connsiteY1" fmla="*/ 0 h 942162"/>
              <a:gd name="connsiteX2" fmla="*/ 1816167 w 2315139"/>
              <a:gd name="connsiteY2" fmla="*/ 942161 h 942162"/>
              <a:gd name="connsiteX3" fmla="*/ 0 w 2315139"/>
              <a:gd name="connsiteY3" fmla="*/ 942162 h 942162"/>
              <a:gd name="connsiteX4" fmla="*/ 464481 w 2315139"/>
              <a:gd name="connsiteY4" fmla="*/ 7952 h 942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139" h="942162">
                <a:moveTo>
                  <a:pt x="464481" y="7952"/>
                </a:moveTo>
                <a:lnTo>
                  <a:pt x="2315139" y="0"/>
                </a:lnTo>
                <a:lnTo>
                  <a:pt x="1816167" y="942161"/>
                </a:lnTo>
                <a:lnTo>
                  <a:pt x="0" y="942162"/>
                </a:lnTo>
                <a:lnTo>
                  <a:pt x="464481" y="7952"/>
                </a:lnTo>
                <a:close/>
              </a:path>
            </a:pathLst>
          </a:custGeom>
        </p:spPr>
        <p:txBody>
          <a:bodyPr anchor="ctr"/>
          <a:lstStyle>
            <a:lvl1pPr marL="0" indent="0" algn="thaiDist">
              <a:buNone/>
              <a:defRPr sz="1200">
                <a:solidFill>
                  <a:schemeClr val="tx1">
                    <a:lumMod val="50000"/>
                    <a:lumOff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    Click to edit Master text styles</a:t>
            </a:r>
          </a:p>
        </p:txBody>
      </p:sp>
      <p:sp>
        <p:nvSpPr>
          <p:cNvPr id="16" name="Text Placeholder 27"/>
          <p:cNvSpPr>
            <a:spLocks noGrp="1"/>
          </p:cNvSpPr>
          <p:nvPr>
            <p:ph type="body" sz="quarter" idx="21" hasCustomPrompt="1"/>
          </p:nvPr>
        </p:nvSpPr>
        <p:spPr>
          <a:xfrm>
            <a:off x="914400" y="1477168"/>
            <a:ext cx="2133600" cy="439664"/>
          </a:xfrm>
          <a:prstGeom prst="rect">
            <a:avLst/>
          </a:prstGeom>
        </p:spPr>
        <p:txBody>
          <a:bodyPr/>
          <a:lstStyle>
            <a:lvl1pPr marL="0" indent="0" algn="l">
              <a:buNone/>
              <a:defRPr sz="2400" b="1" baseline="0">
                <a:solidFill>
                  <a:schemeClr val="bg1"/>
                </a:solidFill>
                <a:latin typeface="Lucida Console" panose="020B0609040504020204" pitchFamily="49" charset="0"/>
              </a:defRPr>
            </a:lvl1pPr>
          </a:lstStyle>
          <a:p>
            <a:r>
              <a:rPr lang="en-US" dirty="0"/>
              <a:t>PROJECTS 01</a:t>
            </a:r>
            <a:endParaRPr lang="en-US" sz="2000" dirty="0"/>
          </a:p>
        </p:txBody>
      </p:sp>
      <p:sp>
        <p:nvSpPr>
          <p:cNvPr id="17" name="Text Placeholder 27"/>
          <p:cNvSpPr>
            <a:spLocks noGrp="1"/>
          </p:cNvSpPr>
          <p:nvPr>
            <p:ph type="body" sz="quarter" idx="22" hasCustomPrompt="1"/>
          </p:nvPr>
        </p:nvSpPr>
        <p:spPr>
          <a:xfrm>
            <a:off x="1143000" y="1196752"/>
            <a:ext cx="2057400" cy="337344"/>
          </a:xfrm>
          <a:prstGeom prst="rect">
            <a:avLst/>
          </a:prstGeom>
        </p:spPr>
        <p:txBody>
          <a:bodyPr/>
          <a:lstStyle>
            <a:lvl1pPr marL="0" indent="0" algn="l">
              <a:buNone/>
              <a:defRPr sz="1600" b="1" baseline="0">
                <a:solidFill>
                  <a:schemeClr val="bg1"/>
                </a:solidFill>
                <a:latin typeface="Lucida Console" panose="020B0609040504020204" pitchFamily="49" charset="0"/>
              </a:defRPr>
            </a:lvl1pPr>
          </a:lstStyle>
          <a:p>
            <a:pPr lvl="0"/>
            <a:r>
              <a:rPr lang="en-US" dirty="0"/>
              <a:t>OUR</a:t>
            </a:r>
          </a:p>
        </p:txBody>
      </p:sp>
      <p:sp>
        <p:nvSpPr>
          <p:cNvPr id="12"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18716236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600"/>
                                        <p:tgtEl>
                                          <p:spTgt spid="5"/>
                                        </p:tgtEl>
                                      </p:cBhvr>
                                    </p:animEffect>
                                  </p:childTnLst>
                                </p:cTn>
                              </p:par>
                            </p:childTnLst>
                          </p:cTn>
                        </p:par>
                        <p:par>
                          <p:cTn id="8" fill="hold">
                            <p:stCondLst>
                              <p:cond delay="600"/>
                            </p:stCondLst>
                            <p:childTnLst>
                              <p:par>
                                <p:cTn id="9" presetID="22" presetClass="entr" presetSubtype="8"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750"/>
                                        <p:tgtEl>
                                          <p:spTgt spid="17">
                                            <p:txEl>
                                              <p:pRg st="0" end="0"/>
                                            </p:txEl>
                                          </p:spTgt>
                                        </p:tgtEl>
                                      </p:cBhvr>
                                    </p:animEffect>
                                  </p:childTnLst>
                                </p:cTn>
                              </p:par>
                            </p:childTnLst>
                          </p:cTn>
                        </p:par>
                        <p:par>
                          <p:cTn id="12" fill="hold">
                            <p:stCondLst>
                              <p:cond delay="1350"/>
                            </p:stCondLst>
                            <p:childTnLst>
                              <p:par>
                                <p:cTn id="13" presetID="22" presetClass="entr" presetSubtype="8"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wipe(left)">
                                      <p:cBhvr>
                                        <p:cTn id="15" dur="750"/>
                                        <p:tgtEl>
                                          <p:spTgt spid="16">
                                            <p:txEl>
                                              <p:pRg st="0" end="0"/>
                                            </p:txEl>
                                          </p:spTgt>
                                        </p:tgtEl>
                                      </p:cBhvr>
                                    </p:animEffect>
                                  </p:childTnLst>
                                </p:cTn>
                              </p:par>
                            </p:childTnLst>
                          </p:cTn>
                        </p:par>
                        <p:par>
                          <p:cTn id="16" fill="hold">
                            <p:stCondLst>
                              <p:cond delay="21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650"/>
                                        <p:tgtEl>
                                          <p:spTgt spid="7"/>
                                        </p:tgtEl>
                                      </p:cBhvr>
                                    </p:animEffect>
                                  </p:childTnLst>
                                </p:cTn>
                              </p:par>
                            </p:childTnLst>
                          </p:cTn>
                        </p:par>
                        <p:par>
                          <p:cTn id="20" fill="hold">
                            <p:stCondLst>
                              <p:cond delay="2750"/>
                            </p:stCondLst>
                            <p:childTnLst>
                              <p:par>
                                <p:cTn id="21" presetID="22" presetClass="entr" presetSubtype="4" fill="hold" grpId="0" nodeType="afterEffect">
                                  <p:stCondLst>
                                    <p:cond delay="75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par>
                                <p:cTn id="27" presetID="22" presetClass="entr" presetSubtype="4" fill="hold" grpId="0" nodeType="withEffect">
                                  <p:stCondLst>
                                    <p:cond delay="125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par>
                          <p:cTn id="30" fill="hold">
                            <p:stCondLst>
                              <p:cond delay="4500"/>
                            </p:stCondLst>
                            <p:childTnLst>
                              <p:par>
                                <p:cTn id="31" presetID="22" presetClass="entr" presetSubtype="2"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childTnLst>
                          </p:cTn>
                        </p:par>
                        <p:par>
                          <p:cTn id="34" fill="hold">
                            <p:stCondLst>
                              <p:cond delay="5000"/>
                            </p:stCondLst>
                            <p:childTnLst>
                              <p:par>
                                <p:cTn id="35" presetID="22" presetClass="entr" presetSubtype="8"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wipe(left)">
                                      <p:cBhvr>
                                        <p:cTn id="3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8" grpId="0" animBg="1"/>
      <p:bldP spid="9" grpId="0" animBg="1"/>
      <p:bldP spid="10" grpId="0" animBg="1"/>
      <p:bldP spid="13"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75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750"/>
                        <p:tgtEl>
                          <p:spTgt spid="17"/>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r project 02">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
        <p:nvSpPr>
          <p:cNvPr id="14" name="Picture Placeholder 6"/>
          <p:cNvSpPr>
            <a:spLocks noGrp="1"/>
          </p:cNvSpPr>
          <p:nvPr>
            <p:ph type="pic" sz="quarter" idx="16"/>
          </p:nvPr>
        </p:nvSpPr>
        <p:spPr>
          <a:xfrm>
            <a:off x="6400801" y="3438144"/>
            <a:ext cx="2743199" cy="3425952"/>
          </a:xfrm>
          <a:prstGeom prst="rect">
            <a:avLst/>
          </a:prstGeom>
          <a:solidFill>
            <a:srgbClr val="A6DEDD"/>
          </a:solidFill>
        </p:spPr>
        <p:txBody>
          <a:bodyPr anchor="ctr"/>
          <a:lstStyle>
            <a:lvl1pPr marL="119063" indent="-119063" algn="ctr">
              <a:defRPr sz="1200">
                <a:latin typeface="Lucida Console" panose="020B0609040504020204" pitchFamily="49" charset="0"/>
              </a:defRPr>
            </a:lvl1pPr>
          </a:lstStyle>
          <a:p>
            <a:endParaRPr lang="en-US" dirty="0"/>
          </a:p>
        </p:txBody>
      </p:sp>
      <p:sp>
        <p:nvSpPr>
          <p:cNvPr id="9" name="Picture Placeholder 6"/>
          <p:cNvSpPr>
            <a:spLocks noGrp="1"/>
          </p:cNvSpPr>
          <p:nvPr>
            <p:ph type="pic" sz="quarter" idx="12"/>
          </p:nvPr>
        </p:nvSpPr>
        <p:spPr>
          <a:xfrm>
            <a:off x="0" y="3438144"/>
            <a:ext cx="2209800" cy="3425952"/>
          </a:xfrm>
          <a:prstGeom prst="rect">
            <a:avLst/>
          </a:prstGeom>
          <a:solidFill>
            <a:srgbClr val="A6DEDD"/>
          </a:solidFill>
        </p:spPr>
        <p:txBody>
          <a:bodyPr anchor="ctr"/>
          <a:lstStyle>
            <a:lvl1pPr marL="119063" indent="-119063" algn="ctr">
              <a:defRPr sz="1200">
                <a:latin typeface="Lucida Console" panose="020B0609040504020204" pitchFamily="49" charset="0"/>
              </a:defRPr>
            </a:lvl1pPr>
          </a:lstStyle>
          <a:p>
            <a:endParaRPr lang="en-US" dirty="0"/>
          </a:p>
        </p:txBody>
      </p:sp>
      <p:sp>
        <p:nvSpPr>
          <p:cNvPr id="11" name="Picture Placeholder 6"/>
          <p:cNvSpPr>
            <a:spLocks noGrp="1"/>
          </p:cNvSpPr>
          <p:nvPr>
            <p:ph type="pic" sz="quarter" idx="14"/>
          </p:nvPr>
        </p:nvSpPr>
        <p:spPr>
          <a:xfrm>
            <a:off x="2209800" y="3438144"/>
            <a:ext cx="4191000" cy="3425952"/>
          </a:xfrm>
          <a:prstGeom prst="rect">
            <a:avLst/>
          </a:prstGeom>
          <a:solidFill>
            <a:srgbClr val="C8EAE9"/>
          </a:solidFill>
        </p:spPr>
        <p:txBody>
          <a:bodyPr anchor="ctr"/>
          <a:lstStyle>
            <a:lvl1pPr marL="119063" indent="-119063" algn="ctr">
              <a:defRPr sz="1200">
                <a:latin typeface="Lucida Console" panose="020B0609040504020204" pitchFamily="49" charset="0"/>
              </a:defRPr>
            </a:lvl1pPr>
          </a:lstStyle>
          <a:p>
            <a:endParaRPr lang="en-US" dirty="0"/>
          </a:p>
        </p:txBody>
      </p:sp>
      <p:sp>
        <p:nvSpPr>
          <p:cNvPr id="7" name="Picture Placeholder 6"/>
          <p:cNvSpPr>
            <a:spLocks noGrp="1"/>
          </p:cNvSpPr>
          <p:nvPr>
            <p:ph type="pic" sz="quarter" idx="11"/>
          </p:nvPr>
        </p:nvSpPr>
        <p:spPr>
          <a:xfrm>
            <a:off x="0" y="0"/>
            <a:ext cx="3124200" cy="3438144"/>
          </a:xfrm>
          <a:prstGeom prst="rect">
            <a:avLst/>
          </a:prstGeom>
          <a:solidFill>
            <a:srgbClr val="C8EAE9"/>
          </a:solidFill>
        </p:spPr>
        <p:txBody>
          <a:bodyPr anchor="ctr"/>
          <a:lstStyle>
            <a:lvl1pPr marL="119063" indent="-119063" algn="ctr">
              <a:defRPr sz="1200">
                <a:latin typeface="Lucida Console" panose="020B0609040504020204" pitchFamily="49" charset="0"/>
              </a:defRPr>
            </a:lvl1pPr>
          </a:lstStyle>
          <a:p>
            <a:endParaRPr lang="en-US" dirty="0"/>
          </a:p>
        </p:txBody>
      </p:sp>
      <p:sp>
        <p:nvSpPr>
          <p:cNvPr id="13" name="Picture Placeholder 6"/>
          <p:cNvSpPr>
            <a:spLocks noGrp="1"/>
          </p:cNvSpPr>
          <p:nvPr>
            <p:ph type="pic" sz="quarter" idx="15"/>
          </p:nvPr>
        </p:nvSpPr>
        <p:spPr>
          <a:xfrm>
            <a:off x="5867400" y="0"/>
            <a:ext cx="3276600" cy="3438144"/>
          </a:xfrm>
          <a:prstGeom prst="rect">
            <a:avLst/>
          </a:prstGeom>
          <a:solidFill>
            <a:srgbClr val="C8EAE9"/>
          </a:solidFill>
        </p:spPr>
        <p:txBody>
          <a:bodyPr anchor="ctr"/>
          <a:lstStyle>
            <a:lvl1pPr marL="119063" indent="-119063" algn="ctr">
              <a:defRPr sz="1200">
                <a:latin typeface="Lucida Console" panose="020B0609040504020204" pitchFamily="49" charset="0"/>
              </a:defRPr>
            </a:lvl1pPr>
          </a:lstStyle>
          <a:p>
            <a:endParaRPr lang="en-US" dirty="0"/>
          </a:p>
        </p:txBody>
      </p:sp>
      <p:sp>
        <p:nvSpPr>
          <p:cNvPr id="15" name="Picture Placeholder 6"/>
          <p:cNvSpPr>
            <a:spLocks noGrp="1"/>
          </p:cNvSpPr>
          <p:nvPr>
            <p:ph type="pic" sz="quarter" idx="17"/>
          </p:nvPr>
        </p:nvSpPr>
        <p:spPr>
          <a:xfrm>
            <a:off x="3124200" y="0"/>
            <a:ext cx="2743200" cy="3438144"/>
          </a:xfrm>
          <a:prstGeom prst="rect">
            <a:avLst/>
          </a:prstGeom>
          <a:solidFill>
            <a:srgbClr val="A6DEDD"/>
          </a:solidFill>
        </p:spPr>
        <p:txBody>
          <a:bodyPr anchor="ctr"/>
          <a:lstStyle>
            <a:lvl1pPr marL="119063" indent="-119063" algn="ctr">
              <a:defRPr sz="1200">
                <a:latin typeface="Lucida Console" panose="020B0609040504020204" pitchFamily="49" charset="0"/>
              </a:defRPr>
            </a:lvl1pPr>
          </a:lstStyle>
          <a:p>
            <a:endParaRPr lang="en-US" dirty="0"/>
          </a:p>
        </p:txBody>
      </p:sp>
    </p:spTree>
    <p:extLst>
      <p:ext uri="{BB962C8B-B14F-4D97-AF65-F5344CB8AC3E}">
        <p14:creationId xmlns:p14="http://schemas.microsoft.com/office/powerpoint/2010/main" val="294438541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par>
                                <p:cTn id="8" presetID="22" presetClass="entr" presetSubtype="4" fill="hold" grpId="0" nodeType="withEffect">
                                  <p:stCondLst>
                                    <p:cond delay="40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750"/>
                                        <p:tgtEl>
                                          <p:spTgt spid="11"/>
                                        </p:tgtEl>
                                      </p:cBhvr>
                                    </p:animEffect>
                                  </p:childTnLst>
                                </p:cTn>
                              </p:par>
                              <p:par>
                                <p:cTn id="11" presetID="22" presetClass="entr" presetSubtype="1" fill="hold" grpId="0" nodeType="withEffect">
                                  <p:stCondLst>
                                    <p:cond delay="75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750"/>
                                        <p:tgtEl>
                                          <p:spTgt spid="15"/>
                                        </p:tgtEl>
                                      </p:cBhvr>
                                    </p:animEffect>
                                  </p:childTnLst>
                                </p:cTn>
                              </p:par>
                              <p:par>
                                <p:cTn id="14" presetID="22" presetClass="entr" presetSubtype="2" fill="hold" grpId="0"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750"/>
                                        <p:tgtEl>
                                          <p:spTgt spid="13"/>
                                        </p:tgtEl>
                                      </p:cBhvr>
                                    </p:animEffect>
                                  </p:childTnLst>
                                </p:cTn>
                              </p:par>
                              <p:par>
                                <p:cTn id="17" presetID="22" presetClass="entr" presetSubtype="4" fill="hold" grpId="0" nodeType="withEffect">
                                  <p:stCondLst>
                                    <p:cond delay="130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750"/>
                                        <p:tgtEl>
                                          <p:spTgt spid="14"/>
                                        </p:tgtEl>
                                      </p:cBhvr>
                                    </p:animEffect>
                                  </p:childTnLst>
                                </p:cTn>
                              </p:par>
                              <p:par>
                                <p:cTn id="20" presetID="22" presetClass="entr" presetSubtype="8" fill="hold" grpId="0" nodeType="with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1" grpId="0" animBg="1"/>
      <p:bldP spid="7" grpId="0" animBg="1"/>
      <p:bldP spid="13" grpId="0" animBg="1"/>
      <p:bldP spid="1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Project ">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
        <p:nvSpPr>
          <p:cNvPr id="20" name="Rectangle 19"/>
          <p:cNvSpPr/>
          <p:nvPr userDrawn="1"/>
        </p:nvSpPr>
        <p:spPr>
          <a:xfrm>
            <a:off x="609600" y="1904592"/>
            <a:ext cx="1828800" cy="76200"/>
          </a:xfrm>
          <a:prstGeom prst="rect">
            <a:avLst/>
          </a:pr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21" name="Rectangle 20"/>
          <p:cNvSpPr/>
          <p:nvPr userDrawn="1"/>
        </p:nvSpPr>
        <p:spPr>
          <a:xfrm>
            <a:off x="609600" y="5585048"/>
            <a:ext cx="1828800" cy="76200"/>
          </a:xfrm>
          <a:prstGeom prst="rect">
            <a:avLst/>
          </a:pr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22" name="Picture Placeholder 8"/>
          <p:cNvSpPr>
            <a:spLocks noGrp="1"/>
          </p:cNvSpPr>
          <p:nvPr>
            <p:ph type="pic" sz="quarter" idx="12"/>
          </p:nvPr>
        </p:nvSpPr>
        <p:spPr>
          <a:xfrm>
            <a:off x="609600" y="2133192"/>
            <a:ext cx="1828800" cy="1005840"/>
          </a:xfrm>
          <a:prstGeom prst="rect">
            <a:avLst/>
          </a:prstGeom>
          <a:solidFill>
            <a:srgbClr val="C8EAE9"/>
          </a:solidFill>
        </p:spPr>
        <p:txBody>
          <a:bodyPr anchor="t"/>
          <a:lstStyle>
            <a:lvl1pPr marL="177800" indent="-177800" algn="l">
              <a:defRPr sz="1200">
                <a:latin typeface="Lucida Console" panose="020B0609040504020204" pitchFamily="49" charset="0"/>
              </a:defRPr>
            </a:lvl1pPr>
          </a:lstStyle>
          <a:p>
            <a:endParaRPr lang="en-US" dirty="0"/>
          </a:p>
        </p:txBody>
      </p:sp>
      <p:sp>
        <p:nvSpPr>
          <p:cNvPr id="23" name="Picture Placeholder 8"/>
          <p:cNvSpPr>
            <a:spLocks noGrp="1"/>
          </p:cNvSpPr>
          <p:nvPr>
            <p:ph type="pic" sz="quarter" idx="13"/>
          </p:nvPr>
        </p:nvSpPr>
        <p:spPr>
          <a:xfrm>
            <a:off x="609600" y="3276192"/>
            <a:ext cx="1828800" cy="1005840"/>
          </a:xfrm>
          <a:prstGeom prst="rect">
            <a:avLst/>
          </a:prstGeom>
          <a:solidFill>
            <a:srgbClr val="C8EAE9"/>
          </a:solidFill>
        </p:spPr>
        <p:txBody>
          <a:bodyPr anchor="t"/>
          <a:lstStyle>
            <a:lvl1pPr marL="177800" indent="-177800" algn="l">
              <a:defRPr sz="1200">
                <a:latin typeface="Lucida Console" panose="020B0609040504020204" pitchFamily="49" charset="0"/>
              </a:defRPr>
            </a:lvl1pPr>
          </a:lstStyle>
          <a:p>
            <a:endParaRPr lang="en-US" dirty="0"/>
          </a:p>
        </p:txBody>
      </p:sp>
      <p:sp>
        <p:nvSpPr>
          <p:cNvPr id="24" name="Picture Placeholder 8"/>
          <p:cNvSpPr>
            <a:spLocks noGrp="1"/>
          </p:cNvSpPr>
          <p:nvPr>
            <p:ph type="pic" sz="quarter" idx="14"/>
          </p:nvPr>
        </p:nvSpPr>
        <p:spPr>
          <a:xfrm>
            <a:off x="609600" y="4425696"/>
            <a:ext cx="1828800" cy="1005840"/>
          </a:xfrm>
          <a:prstGeom prst="rect">
            <a:avLst/>
          </a:prstGeom>
          <a:solidFill>
            <a:srgbClr val="C8EAE9"/>
          </a:solidFill>
        </p:spPr>
        <p:txBody>
          <a:bodyPr anchor="t"/>
          <a:lstStyle>
            <a:lvl1pPr marL="177800" indent="-177800" algn="l">
              <a:defRPr sz="1200">
                <a:latin typeface="Lucida Console" panose="020B0609040504020204" pitchFamily="49" charset="0"/>
              </a:defRPr>
            </a:lvl1pPr>
          </a:lstStyle>
          <a:p>
            <a:endParaRPr lang="en-US" dirty="0"/>
          </a:p>
        </p:txBody>
      </p:sp>
      <p:sp>
        <p:nvSpPr>
          <p:cNvPr id="25" name="Picture Placeholder 8"/>
          <p:cNvSpPr>
            <a:spLocks noGrp="1"/>
          </p:cNvSpPr>
          <p:nvPr>
            <p:ph type="pic" sz="quarter" idx="15"/>
          </p:nvPr>
        </p:nvSpPr>
        <p:spPr>
          <a:xfrm>
            <a:off x="2889504" y="1904592"/>
            <a:ext cx="5800820" cy="3756656"/>
          </a:xfrm>
          <a:prstGeom prst="rect">
            <a:avLst/>
          </a:prstGeom>
          <a:solidFill>
            <a:srgbClr val="A6DEDD"/>
          </a:solidFill>
        </p:spPr>
        <p:txBody>
          <a:bodyPr anchor="t"/>
          <a:lstStyle>
            <a:lvl1pPr marL="177800" indent="-177800" algn="l">
              <a:defRPr sz="1200">
                <a:latin typeface="Lucida Console" panose="020B0609040504020204" pitchFamily="49" charset="0"/>
              </a:defRPr>
            </a:lvl1pPr>
          </a:lstStyle>
          <a:p>
            <a:endParaRPr lang="en-US" dirty="0"/>
          </a:p>
        </p:txBody>
      </p:sp>
      <p:cxnSp>
        <p:nvCxnSpPr>
          <p:cNvPr id="26" name="Straight Connector 25"/>
          <p:cNvCxnSpPr/>
          <p:nvPr userDrawn="1"/>
        </p:nvCxnSpPr>
        <p:spPr>
          <a:xfrm flipH="1">
            <a:off x="5486400" y="1634522"/>
            <a:ext cx="3201926"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27" name="Text Placeholder 27"/>
          <p:cNvSpPr>
            <a:spLocks noGrp="1"/>
          </p:cNvSpPr>
          <p:nvPr>
            <p:ph type="body" sz="quarter" idx="19" hasCustomPrompt="1"/>
          </p:nvPr>
        </p:nvSpPr>
        <p:spPr>
          <a:xfrm>
            <a:off x="5486400" y="1124744"/>
            <a:ext cx="3284220" cy="521208"/>
          </a:xfrm>
          <a:prstGeom prst="rect">
            <a:avLst/>
          </a:prstGeom>
        </p:spPr>
        <p:txBody>
          <a:bodyPr/>
          <a:lstStyle>
            <a:lvl1pPr marL="0" indent="0" algn="r">
              <a:buNone/>
              <a:defRPr sz="2800" b="0" spc="-100" baseline="0">
                <a:solidFill>
                  <a:srgbClr val="11A9D8"/>
                </a:solidFill>
                <a:latin typeface="Lucida Console" panose="020B0609040504020204" pitchFamily="49" charset="0"/>
              </a:defRPr>
            </a:lvl1pPr>
          </a:lstStyle>
          <a:p>
            <a:pPr lvl="0"/>
            <a:r>
              <a:rPr lang="en-US"/>
              <a:t>SINGLE  PROJECT</a:t>
            </a:r>
            <a:endParaRPr lang="en-US" dirty="0"/>
          </a:p>
        </p:txBody>
      </p:sp>
      <p:pic>
        <p:nvPicPr>
          <p:cNvPr id="28" name="Picture 2"/>
          <p:cNvPicPr preferRelativeResize="0">
            <a:picLocks noChangeArrowheads="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rcRect l="-65344" r="-140000"/>
          <a:stretch>
            <a:fillRect/>
          </a:stretch>
        </p:blipFill>
        <p:spPr bwMode="auto">
          <a:xfrm>
            <a:off x="2616333" y="1904592"/>
            <a:ext cx="45719" cy="3749040"/>
          </a:xfrm>
          <a:prstGeom prst="rect">
            <a:avLst/>
          </a:prstGeom>
          <a:noFill/>
          <a:ln w="9525">
            <a:noFill/>
            <a:miter lim="800000"/>
            <a:headEnd/>
            <a:tailEnd/>
          </a:ln>
        </p:spPr>
      </p:pic>
    </p:spTree>
    <p:extLst>
      <p:ext uri="{BB962C8B-B14F-4D97-AF65-F5344CB8AC3E}">
        <p14:creationId xmlns:p14="http://schemas.microsoft.com/office/powerpoint/2010/main" val="256075974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25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wipe(down)">
                                      <p:cBhvr>
                                        <p:cTn id="11" dur="750"/>
                                        <p:tgtEl>
                                          <p:spTgt spid="27">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750"/>
                                        <p:tgtEl>
                                          <p:spTgt spid="25"/>
                                        </p:tgtEl>
                                      </p:cBhvr>
                                    </p:animEffect>
                                  </p:childTnLst>
                                </p:cTn>
                              </p:par>
                            </p:childTnLst>
                          </p:cTn>
                        </p:par>
                        <p:par>
                          <p:cTn id="33" fill="hold">
                            <p:stCondLst>
                              <p:cond delay="4250"/>
                            </p:stCondLst>
                            <p:childTnLst>
                              <p:par>
                                <p:cTn id="34" presetID="10" presetClass="entr" presetSubtype="0" fill="hold" nodeType="afterEffect">
                                  <p:stCondLst>
                                    <p:cond delay="3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7" grpId="0" build="p">
        <p:tmplLst>
          <p:tmpl lvl="1">
            <p:tnLst>
              <p:par>
                <p:cTn presetID="22" presetClass="entr" presetSubtype="4"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wipe(down)">
                      <p:cBhvr>
                        <p:cTn dur="750"/>
                        <p:tgtEl>
                          <p:spTgt spid="27"/>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sse study">
    <p:spTree>
      <p:nvGrpSpPr>
        <p:cNvPr id="1" name=""/>
        <p:cNvGrpSpPr/>
        <p:nvPr/>
      </p:nvGrpSpPr>
      <p:grpSpPr>
        <a:xfrm>
          <a:off x="0" y="0"/>
          <a:ext cx="0" cy="0"/>
          <a:chOff x="0" y="0"/>
          <a:chExt cx="0" cy="0"/>
        </a:xfrm>
      </p:grpSpPr>
      <p:sp>
        <p:nvSpPr>
          <p:cNvPr id="21" name="Rectangle 4"/>
          <p:cNvSpPr/>
          <p:nvPr userDrawn="1"/>
        </p:nvSpPr>
        <p:spPr>
          <a:xfrm flipH="1">
            <a:off x="7022592" y="4242869"/>
            <a:ext cx="1435608" cy="268224"/>
          </a:xfrm>
          <a:custGeom>
            <a:avLst/>
            <a:gdLst>
              <a:gd name="connsiteX0" fmla="*/ 0 w 1867766"/>
              <a:gd name="connsiteY0" fmla="*/ 0 h 259250"/>
              <a:gd name="connsiteX1" fmla="*/ 1867766 w 1867766"/>
              <a:gd name="connsiteY1" fmla="*/ 0 h 259250"/>
              <a:gd name="connsiteX2" fmla="*/ 1867766 w 1867766"/>
              <a:gd name="connsiteY2" fmla="*/ 259250 h 259250"/>
              <a:gd name="connsiteX3" fmla="*/ 0 w 1867766"/>
              <a:gd name="connsiteY3" fmla="*/ 259250 h 259250"/>
              <a:gd name="connsiteX4" fmla="*/ 0 w 1867766"/>
              <a:gd name="connsiteY4" fmla="*/ 0 h 259250"/>
              <a:gd name="connsiteX0" fmla="*/ 0 w 1998395"/>
              <a:gd name="connsiteY0" fmla="*/ 0 h 259250"/>
              <a:gd name="connsiteX1" fmla="*/ 1867766 w 1998395"/>
              <a:gd name="connsiteY1" fmla="*/ 0 h 259250"/>
              <a:gd name="connsiteX2" fmla="*/ 1998395 w 1998395"/>
              <a:gd name="connsiteY2" fmla="*/ 259250 h 259250"/>
              <a:gd name="connsiteX3" fmla="*/ 0 w 1998395"/>
              <a:gd name="connsiteY3" fmla="*/ 259250 h 259250"/>
              <a:gd name="connsiteX4" fmla="*/ 0 w 1998395"/>
              <a:gd name="connsiteY4" fmla="*/ 0 h 259250"/>
              <a:gd name="connsiteX0" fmla="*/ 0 w 1903393"/>
              <a:gd name="connsiteY0" fmla="*/ 0 h 259250"/>
              <a:gd name="connsiteX1" fmla="*/ 1867766 w 1903393"/>
              <a:gd name="connsiteY1" fmla="*/ 0 h 259250"/>
              <a:gd name="connsiteX2" fmla="*/ 1903393 w 1903393"/>
              <a:gd name="connsiteY2" fmla="*/ 259250 h 259250"/>
              <a:gd name="connsiteX3" fmla="*/ 0 w 1903393"/>
              <a:gd name="connsiteY3" fmla="*/ 259250 h 259250"/>
              <a:gd name="connsiteX4" fmla="*/ 0 w 1903393"/>
              <a:gd name="connsiteY4" fmla="*/ 0 h 259250"/>
              <a:gd name="connsiteX0" fmla="*/ 0 w 1903393"/>
              <a:gd name="connsiteY0" fmla="*/ 0 h 259250"/>
              <a:gd name="connsiteX1" fmla="*/ 1819018 w 1903393"/>
              <a:gd name="connsiteY1" fmla="*/ 0 h 259250"/>
              <a:gd name="connsiteX2" fmla="*/ 1903393 w 1903393"/>
              <a:gd name="connsiteY2" fmla="*/ 259250 h 259250"/>
              <a:gd name="connsiteX3" fmla="*/ 0 w 1903393"/>
              <a:gd name="connsiteY3" fmla="*/ 259250 h 259250"/>
              <a:gd name="connsiteX4" fmla="*/ 0 w 1903393"/>
              <a:gd name="connsiteY4" fmla="*/ 0 h 25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393" h="259250">
                <a:moveTo>
                  <a:pt x="0" y="0"/>
                </a:moveTo>
                <a:lnTo>
                  <a:pt x="1819018" y="0"/>
                </a:lnTo>
                <a:lnTo>
                  <a:pt x="1903393" y="259250"/>
                </a:lnTo>
                <a:lnTo>
                  <a:pt x="0" y="25925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100" dirty="0">
              <a:solidFill>
                <a:prstClr val="white"/>
              </a:solidFill>
              <a:latin typeface="Lucida Console" panose="020B0609040504020204" pitchFamily="49" charset="0"/>
            </a:endParaRPr>
          </a:p>
        </p:txBody>
      </p:sp>
      <p:sp>
        <p:nvSpPr>
          <p:cNvPr id="20" name="Rectangle 4"/>
          <p:cNvSpPr/>
          <p:nvPr userDrawn="1"/>
        </p:nvSpPr>
        <p:spPr>
          <a:xfrm flipH="1">
            <a:off x="5074920" y="4242869"/>
            <a:ext cx="1435608" cy="268224"/>
          </a:xfrm>
          <a:custGeom>
            <a:avLst/>
            <a:gdLst>
              <a:gd name="connsiteX0" fmla="*/ 0 w 1867766"/>
              <a:gd name="connsiteY0" fmla="*/ 0 h 259250"/>
              <a:gd name="connsiteX1" fmla="*/ 1867766 w 1867766"/>
              <a:gd name="connsiteY1" fmla="*/ 0 h 259250"/>
              <a:gd name="connsiteX2" fmla="*/ 1867766 w 1867766"/>
              <a:gd name="connsiteY2" fmla="*/ 259250 h 259250"/>
              <a:gd name="connsiteX3" fmla="*/ 0 w 1867766"/>
              <a:gd name="connsiteY3" fmla="*/ 259250 h 259250"/>
              <a:gd name="connsiteX4" fmla="*/ 0 w 1867766"/>
              <a:gd name="connsiteY4" fmla="*/ 0 h 259250"/>
              <a:gd name="connsiteX0" fmla="*/ 0 w 1998395"/>
              <a:gd name="connsiteY0" fmla="*/ 0 h 259250"/>
              <a:gd name="connsiteX1" fmla="*/ 1867766 w 1998395"/>
              <a:gd name="connsiteY1" fmla="*/ 0 h 259250"/>
              <a:gd name="connsiteX2" fmla="*/ 1998395 w 1998395"/>
              <a:gd name="connsiteY2" fmla="*/ 259250 h 259250"/>
              <a:gd name="connsiteX3" fmla="*/ 0 w 1998395"/>
              <a:gd name="connsiteY3" fmla="*/ 259250 h 259250"/>
              <a:gd name="connsiteX4" fmla="*/ 0 w 1998395"/>
              <a:gd name="connsiteY4" fmla="*/ 0 h 259250"/>
              <a:gd name="connsiteX0" fmla="*/ 0 w 1903393"/>
              <a:gd name="connsiteY0" fmla="*/ 0 h 259250"/>
              <a:gd name="connsiteX1" fmla="*/ 1867766 w 1903393"/>
              <a:gd name="connsiteY1" fmla="*/ 0 h 259250"/>
              <a:gd name="connsiteX2" fmla="*/ 1903393 w 1903393"/>
              <a:gd name="connsiteY2" fmla="*/ 259250 h 259250"/>
              <a:gd name="connsiteX3" fmla="*/ 0 w 1903393"/>
              <a:gd name="connsiteY3" fmla="*/ 259250 h 259250"/>
              <a:gd name="connsiteX4" fmla="*/ 0 w 1903393"/>
              <a:gd name="connsiteY4" fmla="*/ 0 h 259250"/>
              <a:gd name="connsiteX0" fmla="*/ 0 w 1903393"/>
              <a:gd name="connsiteY0" fmla="*/ 0 h 259250"/>
              <a:gd name="connsiteX1" fmla="*/ 1819018 w 1903393"/>
              <a:gd name="connsiteY1" fmla="*/ 0 h 259250"/>
              <a:gd name="connsiteX2" fmla="*/ 1903393 w 1903393"/>
              <a:gd name="connsiteY2" fmla="*/ 259250 h 259250"/>
              <a:gd name="connsiteX3" fmla="*/ 0 w 1903393"/>
              <a:gd name="connsiteY3" fmla="*/ 259250 h 259250"/>
              <a:gd name="connsiteX4" fmla="*/ 0 w 1903393"/>
              <a:gd name="connsiteY4" fmla="*/ 0 h 25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393" h="259250">
                <a:moveTo>
                  <a:pt x="0" y="0"/>
                </a:moveTo>
                <a:lnTo>
                  <a:pt x="1819018" y="0"/>
                </a:lnTo>
                <a:lnTo>
                  <a:pt x="1903393" y="259250"/>
                </a:lnTo>
                <a:lnTo>
                  <a:pt x="0" y="25925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100" dirty="0">
              <a:solidFill>
                <a:prstClr val="white"/>
              </a:solidFill>
              <a:latin typeface="Lucida Console" panose="020B0609040504020204" pitchFamily="49" charset="0"/>
            </a:endParaRPr>
          </a:p>
        </p:txBody>
      </p:sp>
      <p:sp>
        <p:nvSpPr>
          <p:cNvPr id="17" name="Text Placeholder 5"/>
          <p:cNvSpPr>
            <a:spLocks noGrp="1"/>
          </p:cNvSpPr>
          <p:nvPr>
            <p:ph type="body" sz="quarter" idx="42" hasCustomPrompt="1"/>
          </p:nvPr>
        </p:nvSpPr>
        <p:spPr>
          <a:xfrm>
            <a:off x="7022592" y="4224581"/>
            <a:ext cx="1298448" cy="341376"/>
          </a:xfrm>
          <a:prstGeom prst="rect">
            <a:avLst/>
          </a:prstGeom>
        </p:spPr>
        <p:txBody>
          <a:bodyPr lIns="91386" tIns="45696" rIns="91386" bIns="45696">
            <a:noAutofit/>
          </a:bodyPr>
          <a:lstStyle>
            <a:lvl1pPr marL="0" indent="0" algn="r">
              <a:buNone/>
              <a:defRPr sz="1200" b="1" baseline="0">
                <a:solidFill>
                  <a:schemeClr val="tx1">
                    <a:lumMod val="65000"/>
                    <a:lumOff val="35000"/>
                  </a:schemeClr>
                </a:solidFill>
                <a:latin typeface="Lucida Console" panose="020B0609040504020204" pitchFamily="49" charset="0"/>
              </a:defRPr>
            </a:lvl1pPr>
          </a:lstStyle>
          <a:p>
            <a:pPr lvl="0"/>
            <a:r>
              <a:rPr lang="en-US" dirty="0"/>
              <a:t>Action</a:t>
            </a:r>
          </a:p>
        </p:txBody>
      </p:sp>
      <p:sp>
        <p:nvSpPr>
          <p:cNvPr id="18" name="Text Placeholder 5"/>
          <p:cNvSpPr>
            <a:spLocks noGrp="1"/>
          </p:cNvSpPr>
          <p:nvPr>
            <p:ph type="body" sz="quarter" idx="43" hasCustomPrompt="1"/>
          </p:nvPr>
        </p:nvSpPr>
        <p:spPr>
          <a:xfrm>
            <a:off x="5074920" y="4224581"/>
            <a:ext cx="1339317" cy="341376"/>
          </a:xfrm>
          <a:prstGeom prst="rect">
            <a:avLst/>
          </a:prstGeom>
        </p:spPr>
        <p:txBody>
          <a:bodyPr lIns="91386" tIns="45696" rIns="91386" bIns="45696">
            <a:noAutofit/>
          </a:bodyPr>
          <a:lstStyle>
            <a:lvl1pPr marL="0" indent="0" algn="r">
              <a:buNone/>
              <a:defRPr sz="1200" b="1" baseline="0">
                <a:solidFill>
                  <a:schemeClr val="tx1">
                    <a:lumMod val="65000"/>
                    <a:lumOff val="35000"/>
                  </a:schemeClr>
                </a:solidFill>
                <a:latin typeface="Lucida Console" panose="020B0609040504020204" pitchFamily="49" charset="0"/>
              </a:defRPr>
            </a:lvl1pPr>
          </a:lstStyle>
          <a:p>
            <a:pPr lvl="0"/>
            <a:r>
              <a:rPr lang="en-US" dirty="0"/>
              <a:t>Action</a:t>
            </a:r>
          </a:p>
        </p:txBody>
      </p:sp>
      <p:sp>
        <p:nvSpPr>
          <p:cNvPr id="6" name="Isosceles Triangle 5"/>
          <p:cNvSpPr/>
          <p:nvPr userDrawn="1"/>
        </p:nvSpPr>
        <p:spPr>
          <a:xfrm rot="-120000">
            <a:off x="3986998" y="1362505"/>
            <a:ext cx="572928" cy="2362221"/>
          </a:xfrm>
          <a:custGeom>
            <a:avLst/>
            <a:gdLst>
              <a:gd name="connsiteX0" fmla="*/ 0 w 1600200"/>
              <a:gd name="connsiteY0" fmla="*/ 1371600 h 1371600"/>
              <a:gd name="connsiteX1" fmla="*/ 800100 w 1600200"/>
              <a:gd name="connsiteY1" fmla="*/ 0 h 1371600"/>
              <a:gd name="connsiteX2" fmla="*/ 1600200 w 1600200"/>
              <a:gd name="connsiteY2" fmla="*/ 1371600 h 1371600"/>
              <a:gd name="connsiteX3" fmla="*/ 0 w 1600200"/>
              <a:gd name="connsiteY3" fmla="*/ 1371600 h 1371600"/>
              <a:gd name="connsiteX0" fmla="*/ 0 w 1695893"/>
              <a:gd name="connsiteY0" fmla="*/ 31897 h 1371600"/>
              <a:gd name="connsiteX1" fmla="*/ 895793 w 1695893"/>
              <a:gd name="connsiteY1" fmla="*/ 0 h 1371600"/>
              <a:gd name="connsiteX2" fmla="*/ 1695893 w 1695893"/>
              <a:gd name="connsiteY2" fmla="*/ 1371600 h 1371600"/>
              <a:gd name="connsiteX3" fmla="*/ 0 w 1695893"/>
              <a:gd name="connsiteY3" fmla="*/ 31897 h 1371600"/>
              <a:gd name="connsiteX0" fmla="*/ 0 w 895793"/>
              <a:gd name="connsiteY0" fmla="*/ 31897 h 1424763"/>
              <a:gd name="connsiteX1" fmla="*/ 895793 w 895793"/>
              <a:gd name="connsiteY1" fmla="*/ 0 h 1424763"/>
              <a:gd name="connsiteX2" fmla="*/ 196702 w 895793"/>
              <a:gd name="connsiteY2" fmla="*/ 1424763 h 1424763"/>
              <a:gd name="connsiteX3" fmla="*/ 0 w 895793"/>
              <a:gd name="connsiteY3" fmla="*/ 31897 h 1424763"/>
              <a:gd name="connsiteX0" fmla="*/ 0 w 831997"/>
              <a:gd name="connsiteY0" fmla="*/ 31897 h 1424763"/>
              <a:gd name="connsiteX1" fmla="*/ 831997 w 831997"/>
              <a:gd name="connsiteY1" fmla="*/ 0 h 1424763"/>
              <a:gd name="connsiteX2" fmla="*/ 132906 w 831997"/>
              <a:gd name="connsiteY2" fmla="*/ 1424763 h 1424763"/>
              <a:gd name="connsiteX3" fmla="*/ 0 w 831997"/>
              <a:gd name="connsiteY3" fmla="*/ 31897 h 1424763"/>
              <a:gd name="connsiteX0" fmla="*/ 0 w 576816"/>
              <a:gd name="connsiteY0" fmla="*/ 0 h 1392866"/>
              <a:gd name="connsiteX1" fmla="*/ 576816 w 576816"/>
              <a:gd name="connsiteY1" fmla="*/ 265815 h 1392866"/>
              <a:gd name="connsiteX2" fmla="*/ 132906 w 576816"/>
              <a:gd name="connsiteY2" fmla="*/ 1392866 h 1392866"/>
              <a:gd name="connsiteX3" fmla="*/ 0 w 576816"/>
              <a:gd name="connsiteY3" fmla="*/ 0 h 1392866"/>
              <a:gd name="connsiteX0" fmla="*/ 0 w 555551"/>
              <a:gd name="connsiteY0" fmla="*/ 0 h 1392866"/>
              <a:gd name="connsiteX1" fmla="*/ 555551 w 555551"/>
              <a:gd name="connsiteY1" fmla="*/ 233917 h 1392866"/>
              <a:gd name="connsiteX2" fmla="*/ 132906 w 555551"/>
              <a:gd name="connsiteY2" fmla="*/ 1392866 h 1392866"/>
              <a:gd name="connsiteX3" fmla="*/ 0 w 555551"/>
              <a:gd name="connsiteY3" fmla="*/ 0 h 1392866"/>
              <a:gd name="connsiteX0" fmla="*/ 0 w 580041"/>
              <a:gd name="connsiteY0" fmla="*/ 0 h 1674502"/>
              <a:gd name="connsiteX1" fmla="*/ 580041 w 580041"/>
              <a:gd name="connsiteY1" fmla="*/ 515553 h 1674502"/>
              <a:gd name="connsiteX2" fmla="*/ 157396 w 580041"/>
              <a:gd name="connsiteY2" fmla="*/ 1674502 h 1674502"/>
              <a:gd name="connsiteX3" fmla="*/ 0 w 580041"/>
              <a:gd name="connsiteY3" fmla="*/ 0 h 1674502"/>
              <a:gd name="connsiteX0" fmla="*/ 0 w 555550"/>
              <a:gd name="connsiteY0" fmla="*/ 0 h 1674502"/>
              <a:gd name="connsiteX1" fmla="*/ 555550 w 555550"/>
              <a:gd name="connsiteY1" fmla="*/ 331877 h 1674502"/>
              <a:gd name="connsiteX2" fmla="*/ 157396 w 555550"/>
              <a:gd name="connsiteY2" fmla="*/ 1674502 h 1674502"/>
              <a:gd name="connsiteX3" fmla="*/ 0 w 555550"/>
              <a:gd name="connsiteY3" fmla="*/ 0 h 1674502"/>
              <a:gd name="connsiteX0" fmla="*/ 0 w 555550"/>
              <a:gd name="connsiteY0" fmla="*/ 0 h 1686747"/>
              <a:gd name="connsiteX1" fmla="*/ 555550 w 555550"/>
              <a:gd name="connsiteY1" fmla="*/ 344122 h 1686747"/>
              <a:gd name="connsiteX2" fmla="*/ 157396 w 555550"/>
              <a:gd name="connsiteY2" fmla="*/ 1686747 h 1686747"/>
              <a:gd name="connsiteX3" fmla="*/ 0 w 555550"/>
              <a:gd name="connsiteY3" fmla="*/ 0 h 1686747"/>
              <a:gd name="connsiteX0" fmla="*/ 0 w 555550"/>
              <a:gd name="connsiteY0" fmla="*/ 0 h 1698991"/>
              <a:gd name="connsiteX1" fmla="*/ 555550 w 555550"/>
              <a:gd name="connsiteY1" fmla="*/ 344122 h 1698991"/>
              <a:gd name="connsiteX2" fmla="*/ 169641 w 555550"/>
              <a:gd name="connsiteY2" fmla="*/ 1698991 h 1698991"/>
              <a:gd name="connsiteX3" fmla="*/ 0 w 555550"/>
              <a:gd name="connsiteY3" fmla="*/ 0 h 1698991"/>
              <a:gd name="connsiteX0" fmla="*/ 0 w 555550"/>
              <a:gd name="connsiteY0" fmla="*/ 0 h 1698991"/>
              <a:gd name="connsiteX1" fmla="*/ 555550 w 555550"/>
              <a:gd name="connsiteY1" fmla="*/ 344122 h 1698991"/>
              <a:gd name="connsiteX2" fmla="*/ 194131 w 555550"/>
              <a:gd name="connsiteY2" fmla="*/ 1698991 h 1698991"/>
              <a:gd name="connsiteX3" fmla="*/ 0 w 555550"/>
              <a:gd name="connsiteY3" fmla="*/ 0 h 1698991"/>
              <a:gd name="connsiteX0" fmla="*/ 0 w 555550"/>
              <a:gd name="connsiteY0" fmla="*/ 0 h 1674501"/>
              <a:gd name="connsiteX1" fmla="*/ 555550 w 555550"/>
              <a:gd name="connsiteY1" fmla="*/ 344122 h 1674501"/>
              <a:gd name="connsiteX2" fmla="*/ 169641 w 555550"/>
              <a:gd name="connsiteY2" fmla="*/ 1674501 h 1674501"/>
              <a:gd name="connsiteX3" fmla="*/ 0 w 555550"/>
              <a:gd name="connsiteY3" fmla="*/ 0 h 1674501"/>
              <a:gd name="connsiteX0" fmla="*/ 0 w 592285"/>
              <a:gd name="connsiteY0" fmla="*/ 0 h 1686746"/>
              <a:gd name="connsiteX1" fmla="*/ 592285 w 592285"/>
              <a:gd name="connsiteY1" fmla="*/ 356367 h 1686746"/>
              <a:gd name="connsiteX2" fmla="*/ 206376 w 592285"/>
              <a:gd name="connsiteY2" fmla="*/ 1686746 h 1686746"/>
              <a:gd name="connsiteX3" fmla="*/ 0 w 592285"/>
              <a:gd name="connsiteY3" fmla="*/ 0 h 1686746"/>
              <a:gd name="connsiteX0" fmla="*/ 0 w 592285"/>
              <a:gd name="connsiteY0" fmla="*/ 0 h 1601031"/>
              <a:gd name="connsiteX1" fmla="*/ 592285 w 592285"/>
              <a:gd name="connsiteY1" fmla="*/ 356367 h 1601031"/>
              <a:gd name="connsiteX2" fmla="*/ 194132 w 592285"/>
              <a:gd name="connsiteY2" fmla="*/ 1601031 h 1601031"/>
              <a:gd name="connsiteX3" fmla="*/ 0 w 592285"/>
              <a:gd name="connsiteY3" fmla="*/ 0 h 1601031"/>
              <a:gd name="connsiteX0" fmla="*/ 0 w 518815"/>
              <a:gd name="connsiteY0" fmla="*/ 0 h 1601031"/>
              <a:gd name="connsiteX1" fmla="*/ 518815 w 518815"/>
              <a:gd name="connsiteY1" fmla="*/ 356367 h 1601031"/>
              <a:gd name="connsiteX2" fmla="*/ 194132 w 518815"/>
              <a:gd name="connsiteY2" fmla="*/ 1601031 h 1601031"/>
              <a:gd name="connsiteX3" fmla="*/ 0 w 518815"/>
              <a:gd name="connsiteY3" fmla="*/ 0 h 1601031"/>
              <a:gd name="connsiteX0" fmla="*/ 0 w 482080"/>
              <a:gd name="connsiteY0" fmla="*/ 0 h 1601031"/>
              <a:gd name="connsiteX1" fmla="*/ 482080 w 482080"/>
              <a:gd name="connsiteY1" fmla="*/ 221671 h 1601031"/>
              <a:gd name="connsiteX2" fmla="*/ 194132 w 482080"/>
              <a:gd name="connsiteY2" fmla="*/ 1601031 h 1601031"/>
              <a:gd name="connsiteX3" fmla="*/ 0 w 482080"/>
              <a:gd name="connsiteY3" fmla="*/ 0 h 1601031"/>
              <a:gd name="connsiteX0" fmla="*/ 0 w 482080"/>
              <a:gd name="connsiteY0" fmla="*/ 0 h 1613276"/>
              <a:gd name="connsiteX1" fmla="*/ 482080 w 482080"/>
              <a:gd name="connsiteY1" fmla="*/ 221671 h 1613276"/>
              <a:gd name="connsiteX2" fmla="*/ 194132 w 482080"/>
              <a:gd name="connsiteY2" fmla="*/ 1613276 h 1613276"/>
              <a:gd name="connsiteX3" fmla="*/ 0 w 482080"/>
              <a:gd name="connsiteY3" fmla="*/ 0 h 1613276"/>
              <a:gd name="connsiteX0" fmla="*/ 0 w 469835"/>
              <a:gd name="connsiteY0" fmla="*/ 0 h 1613276"/>
              <a:gd name="connsiteX1" fmla="*/ 469835 w 469835"/>
              <a:gd name="connsiteY1" fmla="*/ 478816 h 1613276"/>
              <a:gd name="connsiteX2" fmla="*/ 194132 w 469835"/>
              <a:gd name="connsiteY2" fmla="*/ 1613276 h 1613276"/>
              <a:gd name="connsiteX3" fmla="*/ 0 w 469835"/>
              <a:gd name="connsiteY3" fmla="*/ 0 h 1613276"/>
              <a:gd name="connsiteX0" fmla="*/ 0 w 482080"/>
              <a:gd name="connsiteY0" fmla="*/ 0 h 1613276"/>
              <a:gd name="connsiteX1" fmla="*/ 482080 w 482080"/>
              <a:gd name="connsiteY1" fmla="*/ 368612 h 1613276"/>
              <a:gd name="connsiteX2" fmla="*/ 194132 w 482080"/>
              <a:gd name="connsiteY2" fmla="*/ 1613276 h 1613276"/>
              <a:gd name="connsiteX3" fmla="*/ 0 w 482080"/>
              <a:gd name="connsiteY3" fmla="*/ 0 h 1613276"/>
              <a:gd name="connsiteX0" fmla="*/ 0 w 503389"/>
              <a:gd name="connsiteY0" fmla="*/ 0 h 1623930"/>
              <a:gd name="connsiteX1" fmla="*/ 503389 w 503389"/>
              <a:gd name="connsiteY1" fmla="*/ 379266 h 1623930"/>
              <a:gd name="connsiteX2" fmla="*/ 215441 w 503389"/>
              <a:gd name="connsiteY2" fmla="*/ 1623930 h 1623930"/>
              <a:gd name="connsiteX3" fmla="*/ 0 w 503389"/>
              <a:gd name="connsiteY3" fmla="*/ 0 h 1623930"/>
              <a:gd name="connsiteX0" fmla="*/ 0 w 503389"/>
              <a:gd name="connsiteY0" fmla="*/ 0 h 1634584"/>
              <a:gd name="connsiteX1" fmla="*/ 503389 w 503389"/>
              <a:gd name="connsiteY1" fmla="*/ 379266 h 1634584"/>
              <a:gd name="connsiteX2" fmla="*/ 279370 w 503389"/>
              <a:gd name="connsiteY2" fmla="*/ 1634584 h 1634584"/>
              <a:gd name="connsiteX3" fmla="*/ 0 w 503389"/>
              <a:gd name="connsiteY3" fmla="*/ 0 h 1634584"/>
              <a:gd name="connsiteX0" fmla="*/ 0 w 503389"/>
              <a:gd name="connsiteY0" fmla="*/ 0 h 1634584"/>
              <a:gd name="connsiteX1" fmla="*/ 503389 w 503389"/>
              <a:gd name="connsiteY1" fmla="*/ 379266 h 1634584"/>
              <a:gd name="connsiteX2" fmla="*/ 311335 w 503389"/>
              <a:gd name="connsiteY2" fmla="*/ 1634584 h 1634584"/>
              <a:gd name="connsiteX3" fmla="*/ 0 w 503389"/>
              <a:gd name="connsiteY3" fmla="*/ 0 h 1634584"/>
              <a:gd name="connsiteX0" fmla="*/ 0 w 514043"/>
              <a:gd name="connsiteY0" fmla="*/ 0 h 1645238"/>
              <a:gd name="connsiteX1" fmla="*/ 514043 w 514043"/>
              <a:gd name="connsiteY1" fmla="*/ 389920 h 1645238"/>
              <a:gd name="connsiteX2" fmla="*/ 321989 w 514043"/>
              <a:gd name="connsiteY2" fmla="*/ 1645238 h 1645238"/>
              <a:gd name="connsiteX3" fmla="*/ 0 w 514043"/>
              <a:gd name="connsiteY3" fmla="*/ 0 h 1645238"/>
              <a:gd name="connsiteX0" fmla="*/ 0 w 514043"/>
              <a:gd name="connsiteY0" fmla="*/ 0 h 1581309"/>
              <a:gd name="connsiteX1" fmla="*/ 514043 w 514043"/>
              <a:gd name="connsiteY1" fmla="*/ 389920 h 1581309"/>
              <a:gd name="connsiteX2" fmla="*/ 300679 w 514043"/>
              <a:gd name="connsiteY2" fmla="*/ 1581309 h 1581309"/>
              <a:gd name="connsiteX3" fmla="*/ 0 w 514043"/>
              <a:gd name="connsiteY3" fmla="*/ 0 h 1581309"/>
              <a:gd name="connsiteX0" fmla="*/ 0 w 514043"/>
              <a:gd name="connsiteY0" fmla="*/ 0 h 1589574"/>
              <a:gd name="connsiteX1" fmla="*/ 514043 w 514043"/>
              <a:gd name="connsiteY1" fmla="*/ 389920 h 1589574"/>
              <a:gd name="connsiteX2" fmla="*/ 310956 w 514043"/>
              <a:gd name="connsiteY2" fmla="*/ 1589574 h 1589574"/>
              <a:gd name="connsiteX3" fmla="*/ 0 w 514043"/>
              <a:gd name="connsiteY3" fmla="*/ 0 h 1589574"/>
            </a:gdLst>
            <a:ahLst/>
            <a:cxnLst>
              <a:cxn ang="0">
                <a:pos x="connsiteX0" y="connsiteY0"/>
              </a:cxn>
              <a:cxn ang="0">
                <a:pos x="connsiteX1" y="connsiteY1"/>
              </a:cxn>
              <a:cxn ang="0">
                <a:pos x="connsiteX2" y="connsiteY2"/>
              </a:cxn>
              <a:cxn ang="0">
                <a:pos x="connsiteX3" y="connsiteY3"/>
              </a:cxn>
            </a:cxnLst>
            <a:rect l="l" t="t" r="r" b="b"/>
            <a:pathLst>
              <a:path w="514043" h="1589574">
                <a:moveTo>
                  <a:pt x="0" y="0"/>
                </a:moveTo>
                <a:lnTo>
                  <a:pt x="514043" y="389920"/>
                </a:lnTo>
                <a:lnTo>
                  <a:pt x="310956" y="1589574"/>
                </a:lnTo>
                <a:lnTo>
                  <a:pt x="0" y="0"/>
                </a:ln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7" name="Isosceles Triangle 5"/>
          <p:cNvSpPr/>
          <p:nvPr userDrawn="1"/>
        </p:nvSpPr>
        <p:spPr>
          <a:xfrm rot="60000">
            <a:off x="-101" y="5038397"/>
            <a:ext cx="4332115" cy="801133"/>
          </a:xfrm>
          <a:custGeom>
            <a:avLst/>
            <a:gdLst>
              <a:gd name="connsiteX0" fmla="*/ 0 w 1600200"/>
              <a:gd name="connsiteY0" fmla="*/ 1371600 h 1371600"/>
              <a:gd name="connsiteX1" fmla="*/ 800100 w 1600200"/>
              <a:gd name="connsiteY1" fmla="*/ 0 h 1371600"/>
              <a:gd name="connsiteX2" fmla="*/ 1600200 w 1600200"/>
              <a:gd name="connsiteY2" fmla="*/ 1371600 h 1371600"/>
              <a:gd name="connsiteX3" fmla="*/ 0 w 1600200"/>
              <a:gd name="connsiteY3" fmla="*/ 1371600 h 1371600"/>
              <a:gd name="connsiteX0" fmla="*/ 0 w 1695893"/>
              <a:gd name="connsiteY0" fmla="*/ 31897 h 1371600"/>
              <a:gd name="connsiteX1" fmla="*/ 895793 w 1695893"/>
              <a:gd name="connsiteY1" fmla="*/ 0 h 1371600"/>
              <a:gd name="connsiteX2" fmla="*/ 1695893 w 1695893"/>
              <a:gd name="connsiteY2" fmla="*/ 1371600 h 1371600"/>
              <a:gd name="connsiteX3" fmla="*/ 0 w 1695893"/>
              <a:gd name="connsiteY3" fmla="*/ 31897 h 1371600"/>
              <a:gd name="connsiteX0" fmla="*/ 0 w 895793"/>
              <a:gd name="connsiteY0" fmla="*/ 31897 h 1424763"/>
              <a:gd name="connsiteX1" fmla="*/ 895793 w 895793"/>
              <a:gd name="connsiteY1" fmla="*/ 0 h 1424763"/>
              <a:gd name="connsiteX2" fmla="*/ 196702 w 895793"/>
              <a:gd name="connsiteY2" fmla="*/ 1424763 h 1424763"/>
              <a:gd name="connsiteX3" fmla="*/ 0 w 895793"/>
              <a:gd name="connsiteY3" fmla="*/ 31897 h 1424763"/>
              <a:gd name="connsiteX0" fmla="*/ 0 w 831997"/>
              <a:gd name="connsiteY0" fmla="*/ 31897 h 1424763"/>
              <a:gd name="connsiteX1" fmla="*/ 831997 w 831997"/>
              <a:gd name="connsiteY1" fmla="*/ 0 h 1424763"/>
              <a:gd name="connsiteX2" fmla="*/ 132906 w 831997"/>
              <a:gd name="connsiteY2" fmla="*/ 1424763 h 1424763"/>
              <a:gd name="connsiteX3" fmla="*/ 0 w 831997"/>
              <a:gd name="connsiteY3" fmla="*/ 31897 h 1424763"/>
              <a:gd name="connsiteX0" fmla="*/ 0 w 576816"/>
              <a:gd name="connsiteY0" fmla="*/ 0 h 1392866"/>
              <a:gd name="connsiteX1" fmla="*/ 576816 w 576816"/>
              <a:gd name="connsiteY1" fmla="*/ 265815 h 1392866"/>
              <a:gd name="connsiteX2" fmla="*/ 132906 w 576816"/>
              <a:gd name="connsiteY2" fmla="*/ 1392866 h 1392866"/>
              <a:gd name="connsiteX3" fmla="*/ 0 w 576816"/>
              <a:gd name="connsiteY3" fmla="*/ 0 h 1392866"/>
              <a:gd name="connsiteX0" fmla="*/ 0 w 555551"/>
              <a:gd name="connsiteY0" fmla="*/ 0 h 1392866"/>
              <a:gd name="connsiteX1" fmla="*/ 555551 w 555551"/>
              <a:gd name="connsiteY1" fmla="*/ 233917 h 1392866"/>
              <a:gd name="connsiteX2" fmla="*/ 132906 w 555551"/>
              <a:gd name="connsiteY2" fmla="*/ 1392866 h 1392866"/>
              <a:gd name="connsiteX3" fmla="*/ 0 w 555551"/>
              <a:gd name="connsiteY3" fmla="*/ 0 h 1392866"/>
              <a:gd name="connsiteX0" fmla="*/ 0 w 2097271"/>
              <a:gd name="connsiteY0" fmla="*/ 861237 h 1158949"/>
              <a:gd name="connsiteX1" fmla="*/ 2097271 w 2097271"/>
              <a:gd name="connsiteY1" fmla="*/ 0 h 1158949"/>
              <a:gd name="connsiteX2" fmla="*/ 1674626 w 2097271"/>
              <a:gd name="connsiteY2" fmla="*/ 1158949 h 1158949"/>
              <a:gd name="connsiteX3" fmla="*/ 0 w 2097271"/>
              <a:gd name="connsiteY3" fmla="*/ 861237 h 1158949"/>
              <a:gd name="connsiteX0" fmla="*/ 0 w 2490676"/>
              <a:gd name="connsiteY0" fmla="*/ 191386 h 489098"/>
              <a:gd name="connsiteX1" fmla="*/ 2490676 w 2490676"/>
              <a:gd name="connsiteY1" fmla="*/ 0 h 489098"/>
              <a:gd name="connsiteX2" fmla="*/ 1674626 w 2490676"/>
              <a:gd name="connsiteY2" fmla="*/ 489098 h 489098"/>
              <a:gd name="connsiteX3" fmla="*/ 0 w 2490676"/>
              <a:gd name="connsiteY3" fmla="*/ 191386 h 489098"/>
              <a:gd name="connsiteX0" fmla="*/ 0 w 2490676"/>
              <a:gd name="connsiteY0" fmla="*/ 191386 h 1084522"/>
              <a:gd name="connsiteX1" fmla="*/ 2490676 w 2490676"/>
              <a:gd name="connsiteY1" fmla="*/ 0 h 1084522"/>
              <a:gd name="connsiteX2" fmla="*/ 2099929 w 2490676"/>
              <a:gd name="connsiteY2" fmla="*/ 1084522 h 1084522"/>
              <a:gd name="connsiteX3" fmla="*/ 0 w 2490676"/>
              <a:gd name="connsiteY3" fmla="*/ 191386 h 1084522"/>
              <a:gd name="connsiteX0" fmla="*/ 0 w 2533206"/>
              <a:gd name="connsiteY0" fmla="*/ 212651 h 1105787"/>
              <a:gd name="connsiteX1" fmla="*/ 2533206 w 2533206"/>
              <a:gd name="connsiteY1" fmla="*/ 0 h 1105787"/>
              <a:gd name="connsiteX2" fmla="*/ 2099929 w 2533206"/>
              <a:gd name="connsiteY2" fmla="*/ 1105787 h 1105787"/>
              <a:gd name="connsiteX3" fmla="*/ 0 w 2533206"/>
              <a:gd name="connsiteY3" fmla="*/ 212651 h 1105787"/>
              <a:gd name="connsiteX0" fmla="*/ 0 w 2458778"/>
              <a:gd name="connsiteY0" fmla="*/ 223284 h 1105787"/>
              <a:gd name="connsiteX1" fmla="*/ 2458778 w 2458778"/>
              <a:gd name="connsiteY1" fmla="*/ 0 h 1105787"/>
              <a:gd name="connsiteX2" fmla="*/ 2025501 w 2458778"/>
              <a:gd name="connsiteY2" fmla="*/ 1105787 h 1105787"/>
              <a:gd name="connsiteX3" fmla="*/ 0 w 2458778"/>
              <a:gd name="connsiteY3" fmla="*/ 223284 h 1105787"/>
              <a:gd name="connsiteX0" fmla="*/ 0 w 2443366"/>
              <a:gd name="connsiteY0" fmla="*/ 347066 h 1229569"/>
              <a:gd name="connsiteX1" fmla="*/ 2443366 w 2443366"/>
              <a:gd name="connsiteY1" fmla="*/ 0 h 1229569"/>
              <a:gd name="connsiteX2" fmla="*/ 2025501 w 2443366"/>
              <a:gd name="connsiteY2" fmla="*/ 1229569 h 1229569"/>
              <a:gd name="connsiteX3" fmla="*/ 0 w 2443366"/>
              <a:gd name="connsiteY3" fmla="*/ 347066 h 1229569"/>
              <a:gd name="connsiteX0" fmla="*/ 0 w 2474189"/>
              <a:gd name="connsiteY0" fmla="*/ 322309 h 1204812"/>
              <a:gd name="connsiteX1" fmla="*/ 2474189 w 2474189"/>
              <a:gd name="connsiteY1" fmla="*/ 0 h 1204812"/>
              <a:gd name="connsiteX2" fmla="*/ 2025501 w 2474189"/>
              <a:gd name="connsiteY2" fmla="*/ 1204812 h 1204812"/>
              <a:gd name="connsiteX3" fmla="*/ 0 w 2474189"/>
              <a:gd name="connsiteY3" fmla="*/ 322309 h 1204812"/>
              <a:gd name="connsiteX0" fmla="*/ 0 w 2505012"/>
              <a:gd name="connsiteY0" fmla="*/ 272795 h 1204812"/>
              <a:gd name="connsiteX1" fmla="*/ 2505012 w 2505012"/>
              <a:gd name="connsiteY1" fmla="*/ 0 h 1204812"/>
              <a:gd name="connsiteX2" fmla="*/ 2056324 w 2505012"/>
              <a:gd name="connsiteY2" fmla="*/ 1204812 h 1204812"/>
              <a:gd name="connsiteX3" fmla="*/ 0 w 2505012"/>
              <a:gd name="connsiteY3" fmla="*/ 272795 h 1204812"/>
              <a:gd name="connsiteX0" fmla="*/ 0 w 4369846"/>
              <a:gd name="connsiteY0" fmla="*/ 495603 h 1204812"/>
              <a:gd name="connsiteX1" fmla="*/ 4369846 w 4369846"/>
              <a:gd name="connsiteY1" fmla="*/ 0 h 1204812"/>
              <a:gd name="connsiteX2" fmla="*/ 3921158 w 4369846"/>
              <a:gd name="connsiteY2" fmla="*/ 1204812 h 1204812"/>
              <a:gd name="connsiteX3" fmla="*/ 0 w 4369846"/>
              <a:gd name="connsiteY3" fmla="*/ 495603 h 1204812"/>
              <a:gd name="connsiteX0" fmla="*/ 0 w 4785967"/>
              <a:gd name="connsiteY0" fmla="*/ 495603 h 1204812"/>
              <a:gd name="connsiteX1" fmla="*/ 4785967 w 4785967"/>
              <a:gd name="connsiteY1" fmla="*/ 0 h 1204812"/>
              <a:gd name="connsiteX2" fmla="*/ 3921158 w 4785967"/>
              <a:gd name="connsiteY2" fmla="*/ 1204812 h 1204812"/>
              <a:gd name="connsiteX3" fmla="*/ 0 w 4785967"/>
              <a:gd name="connsiteY3" fmla="*/ 495603 h 1204812"/>
              <a:gd name="connsiteX0" fmla="*/ 0 w 4863026"/>
              <a:gd name="connsiteY0" fmla="*/ 520360 h 1229569"/>
              <a:gd name="connsiteX1" fmla="*/ 4863026 w 4863026"/>
              <a:gd name="connsiteY1" fmla="*/ 0 h 1229569"/>
              <a:gd name="connsiteX2" fmla="*/ 3921158 w 4863026"/>
              <a:gd name="connsiteY2" fmla="*/ 1229569 h 1229569"/>
              <a:gd name="connsiteX3" fmla="*/ 0 w 4863026"/>
              <a:gd name="connsiteY3" fmla="*/ 520360 h 1229569"/>
              <a:gd name="connsiteX0" fmla="*/ 0 w 4863026"/>
              <a:gd name="connsiteY0" fmla="*/ 520360 h 1006763"/>
              <a:gd name="connsiteX1" fmla="*/ 4863026 w 4863026"/>
              <a:gd name="connsiteY1" fmla="*/ 0 h 1006763"/>
              <a:gd name="connsiteX2" fmla="*/ 4121513 w 4863026"/>
              <a:gd name="connsiteY2" fmla="*/ 1006763 h 1006763"/>
              <a:gd name="connsiteX3" fmla="*/ 0 w 4863026"/>
              <a:gd name="connsiteY3" fmla="*/ 520360 h 1006763"/>
              <a:gd name="connsiteX0" fmla="*/ 0 w 4708907"/>
              <a:gd name="connsiteY0" fmla="*/ 520360 h 1006763"/>
              <a:gd name="connsiteX1" fmla="*/ 4708907 w 4708907"/>
              <a:gd name="connsiteY1" fmla="*/ 0 h 1006763"/>
              <a:gd name="connsiteX2" fmla="*/ 4121513 w 4708907"/>
              <a:gd name="connsiteY2" fmla="*/ 1006763 h 1006763"/>
              <a:gd name="connsiteX3" fmla="*/ 0 w 4708907"/>
              <a:gd name="connsiteY3" fmla="*/ 520360 h 1006763"/>
              <a:gd name="connsiteX0" fmla="*/ 0 w 4708907"/>
              <a:gd name="connsiteY0" fmla="*/ 520360 h 858224"/>
              <a:gd name="connsiteX1" fmla="*/ 4708907 w 4708907"/>
              <a:gd name="connsiteY1" fmla="*/ 0 h 858224"/>
              <a:gd name="connsiteX2" fmla="*/ 4429750 w 4708907"/>
              <a:gd name="connsiteY2" fmla="*/ 858224 h 858224"/>
              <a:gd name="connsiteX3" fmla="*/ 0 w 4708907"/>
              <a:gd name="connsiteY3" fmla="*/ 520360 h 858224"/>
              <a:gd name="connsiteX0" fmla="*/ 0 w 4708907"/>
              <a:gd name="connsiteY0" fmla="*/ 520360 h 1081032"/>
              <a:gd name="connsiteX1" fmla="*/ 4708907 w 4708907"/>
              <a:gd name="connsiteY1" fmla="*/ 0 h 1081032"/>
              <a:gd name="connsiteX2" fmla="*/ 900436 w 4708907"/>
              <a:gd name="connsiteY2" fmla="*/ 1081032 h 1081032"/>
              <a:gd name="connsiteX3" fmla="*/ 0 w 4708907"/>
              <a:gd name="connsiteY3" fmla="*/ 520360 h 1081032"/>
              <a:gd name="connsiteX0" fmla="*/ 0 w 4863025"/>
              <a:gd name="connsiteY0" fmla="*/ 545115 h 1105787"/>
              <a:gd name="connsiteX1" fmla="*/ 4863025 w 4863025"/>
              <a:gd name="connsiteY1" fmla="*/ 0 h 1105787"/>
              <a:gd name="connsiteX2" fmla="*/ 900436 w 4863025"/>
              <a:gd name="connsiteY2" fmla="*/ 1105787 h 1105787"/>
              <a:gd name="connsiteX3" fmla="*/ 0 w 4863025"/>
              <a:gd name="connsiteY3" fmla="*/ 545115 h 1105787"/>
              <a:gd name="connsiteX0" fmla="*/ 0 w 4878437"/>
              <a:gd name="connsiteY0" fmla="*/ 545115 h 1105787"/>
              <a:gd name="connsiteX1" fmla="*/ 4878437 w 4878437"/>
              <a:gd name="connsiteY1" fmla="*/ 0 h 1105787"/>
              <a:gd name="connsiteX2" fmla="*/ 900436 w 4878437"/>
              <a:gd name="connsiteY2" fmla="*/ 1105787 h 1105787"/>
              <a:gd name="connsiteX3" fmla="*/ 0 w 4878437"/>
              <a:gd name="connsiteY3" fmla="*/ 545115 h 1105787"/>
              <a:gd name="connsiteX0" fmla="*/ 0 w 4905252"/>
              <a:gd name="connsiteY0" fmla="*/ 545678 h 1106350"/>
              <a:gd name="connsiteX1" fmla="*/ 4905252 w 4905252"/>
              <a:gd name="connsiteY1" fmla="*/ 0 h 1106350"/>
              <a:gd name="connsiteX2" fmla="*/ 900436 w 4905252"/>
              <a:gd name="connsiteY2" fmla="*/ 1106350 h 1106350"/>
              <a:gd name="connsiteX3" fmla="*/ 0 w 4905252"/>
              <a:gd name="connsiteY3" fmla="*/ 545678 h 1106350"/>
              <a:gd name="connsiteX0" fmla="*/ 0 w 4892078"/>
              <a:gd name="connsiteY0" fmla="*/ 529242 h 1089914"/>
              <a:gd name="connsiteX1" fmla="*/ 4892078 w 4892078"/>
              <a:gd name="connsiteY1" fmla="*/ 0 h 1089914"/>
              <a:gd name="connsiteX2" fmla="*/ 900436 w 4892078"/>
              <a:gd name="connsiteY2" fmla="*/ 1089914 h 1089914"/>
              <a:gd name="connsiteX3" fmla="*/ 0 w 4892078"/>
              <a:gd name="connsiteY3" fmla="*/ 529242 h 1089914"/>
            </a:gdLst>
            <a:ahLst/>
            <a:cxnLst>
              <a:cxn ang="0">
                <a:pos x="connsiteX0" y="connsiteY0"/>
              </a:cxn>
              <a:cxn ang="0">
                <a:pos x="connsiteX1" y="connsiteY1"/>
              </a:cxn>
              <a:cxn ang="0">
                <a:pos x="connsiteX2" y="connsiteY2"/>
              </a:cxn>
              <a:cxn ang="0">
                <a:pos x="connsiteX3" y="connsiteY3"/>
              </a:cxn>
            </a:cxnLst>
            <a:rect l="l" t="t" r="r" b="b"/>
            <a:pathLst>
              <a:path w="4892078" h="1089914">
                <a:moveTo>
                  <a:pt x="0" y="529242"/>
                </a:moveTo>
                <a:lnTo>
                  <a:pt x="4892078" y="0"/>
                </a:lnTo>
                <a:lnTo>
                  <a:pt x="900436" y="1089914"/>
                </a:lnTo>
                <a:lnTo>
                  <a:pt x="0" y="529242"/>
                </a:ln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cxnSp>
        <p:nvCxnSpPr>
          <p:cNvPr id="9" name="Straight Connector 8"/>
          <p:cNvCxnSpPr/>
          <p:nvPr userDrawn="1"/>
        </p:nvCxnSpPr>
        <p:spPr>
          <a:xfrm flipH="1">
            <a:off x="5562600" y="2092901"/>
            <a:ext cx="3113534"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6" hasCustomPrompt="1"/>
          </p:nvPr>
        </p:nvSpPr>
        <p:spPr>
          <a:xfrm>
            <a:off x="5562600" y="1567149"/>
            <a:ext cx="3208020" cy="521208"/>
          </a:xfrm>
          <a:prstGeom prst="rect">
            <a:avLst/>
          </a:prstGeom>
        </p:spPr>
        <p:txBody>
          <a:bodyPr/>
          <a:lstStyle>
            <a:lvl1pPr marL="0" indent="0" algn="r">
              <a:buNone/>
              <a:defRPr sz="2800" b="0" spc="-100" baseline="0">
                <a:solidFill>
                  <a:srgbClr val="11A9D8"/>
                </a:solidFill>
                <a:latin typeface="Lucida Console" panose="020B0609040504020204" pitchFamily="49" charset="0"/>
              </a:defRPr>
            </a:lvl1pPr>
          </a:lstStyle>
          <a:p>
            <a:pPr lvl="0"/>
            <a:r>
              <a:rPr lang="en-US" dirty="0"/>
              <a:t>CASE STUDY</a:t>
            </a:r>
          </a:p>
        </p:txBody>
      </p:sp>
      <p:sp>
        <p:nvSpPr>
          <p:cNvPr id="4" name="Picture Placeholder 3"/>
          <p:cNvSpPr>
            <a:spLocks noGrp="1"/>
          </p:cNvSpPr>
          <p:nvPr>
            <p:ph type="pic" sz="quarter" idx="17"/>
          </p:nvPr>
        </p:nvSpPr>
        <p:spPr>
          <a:xfrm>
            <a:off x="-8538" y="1372822"/>
            <a:ext cx="4580537" cy="3970037"/>
          </a:xfrm>
          <a:custGeom>
            <a:avLst/>
            <a:gdLst>
              <a:gd name="connsiteX0" fmla="*/ 0 w 3581400"/>
              <a:gd name="connsiteY0" fmla="*/ 0 h 3687676"/>
              <a:gd name="connsiteX1" fmla="*/ 3581400 w 3581400"/>
              <a:gd name="connsiteY1" fmla="*/ 0 h 3687676"/>
              <a:gd name="connsiteX2" fmla="*/ 3581400 w 3581400"/>
              <a:gd name="connsiteY2" fmla="*/ 3687676 h 3687676"/>
              <a:gd name="connsiteX3" fmla="*/ 0 w 3581400"/>
              <a:gd name="connsiteY3" fmla="*/ 3687676 h 3687676"/>
              <a:gd name="connsiteX4" fmla="*/ 0 w 3581400"/>
              <a:gd name="connsiteY4" fmla="*/ 0 h 3687676"/>
              <a:gd name="connsiteX0" fmla="*/ 0 w 3581400"/>
              <a:gd name="connsiteY0" fmla="*/ 0 h 3687676"/>
              <a:gd name="connsiteX1" fmla="*/ 3581400 w 3581400"/>
              <a:gd name="connsiteY1" fmla="*/ 0 h 3687676"/>
              <a:gd name="connsiteX2" fmla="*/ 3144672 w 3581400"/>
              <a:gd name="connsiteY2" fmla="*/ 3332834 h 3687676"/>
              <a:gd name="connsiteX3" fmla="*/ 0 w 3581400"/>
              <a:gd name="connsiteY3" fmla="*/ 3687676 h 3687676"/>
              <a:gd name="connsiteX4" fmla="*/ 0 w 3581400"/>
              <a:gd name="connsiteY4" fmla="*/ 0 h 3687676"/>
              <a:gd name="connsiteX0" fmla="*/ 0 w 3144672"/>
              <a:gd name="connsiteY0" fmla="*/ 109182 h 3796858"/>
              <a:gd name="connsiteX1" fmla="*/ 2817125 w 3144672"/>
              <a:gd name="connsiteY1" fmla="*/ 0 h 3796858"/>
              <a:gd name="connsiteX2" fmla="*/ 3144672 w 3144672"/>
              <a:gd name="connsiteY2" fmla="*/ 3442016 h 3796858"/>
              <a:gd name="connsiteX3" fmla="*/ 0 w 3144672"/>
              <a:gd name="connsiteY3" fmla="*/ 3796858 h 3796858"/>
              <a:gd name="connsiteX4" fmla="*/ 0 w 3144672"/>
              <a:gd name="connsiteY4" fmla="*/ 109182 h 3796858"/>
              <a:gd name="connsiteX0" fmla="*/ 0 w 3144672"/>
              <a:gd name="connsiteY0" fmla="*/ 109182 h 3783210"/>
              <a:gd name="connsiteX1" fmla="*/ 2817125 w 3144672"/>
              <a:gd name="connsiteY1" fmla="*/ 0 h 3783210"/>
              <a:gd name="connsiteX2" fmla="*/ 3144672 w 3144672"/>
              <a:gd name="connsiteY2" fmla="*/ 3442016 h 3783210"/>
              <a:gd name="connsiteX3" fmla="*/ 0 w 3144672"/>
              <a:gd name="connsiteY3" fmla="*/ 3783210 h 3783210"/>
              <a:gd name="connsiteX4" fmla="*/ 0 w 3144672"/>
              <a:gd name="connsiteY4" fmla="*/ 109182 h 3783210"/>
              <a:gd name="connsiteX0" fmla="*/ 0 w 3144672"/>
              <a:gd name="connsiteY0" fmla="*/ 136477 h 3783210"/>
              <a:gd name="connsiteX1" fmla="*/ 2817125 w 3144672"/>
              <a:gd name="connsiteY1" fmla="*/ 0 h 3783210"/>
              <a:gd name="connsiteX2" fmla="*/ 3144672 w 3144672"/>
              <a:gd name="connsiteY2" fmla="*/ 3442016 h 3783210"/>
              <a:gd name="connsiteX3" fmla="*/ 0 w 3144672"/>
              <a:gd name="connsiteY3" fmla="*/ 3783210 h 3783210"/>
              <a:gd name="connsiteX4" fmla="*/ 0 w 3144672"/>
              <a:gd name="connsiteY4" fmla="*/ 136477 h 3783210"/>
              <a:gd name="connsiteX0" fmla="*/ 27296 w 3171968"/>
              <a:gd name="connsiteY0" fmla="*/ 136477 h 3755914"/>
              <a:gd name="connsiteX1" fmla="*/ 2844421 w 3171968"/>
              <a:gd name="connsiteY1" fmla="*/ 0 h 3755914"/>
              <a:gd name="connsiteX2" fmla="*/ 3171968 w 3171968"/>
              <a:gd name="connsiteY2" fmla="*/ 3442016 h 3755914"/>
              <a:gd name="connsiteX3" fmla="*/ 0 w 3171968"/>
              <a:gd name="connsiteY3" fmla="*/ 3755914 h 3755914"/>
              <a:gd name="connsiteX4" fmla="*/ 27296 w 3171968"/>
              <a:gd name="connsiteY4" fmla="*/ 136477 h 3755914"/>
              <a:gd name="connsiteX0" fmla="*/ 27296 w 3158321"/>
              <a:gd name="connsiteY0" fmla="*/ 136477 h 3755914"/>
              <a:gd name="connsiteX1" fmla="*/ 2844421 w 3158321"/>
              <a:gd name="connsiteY1" fmla="*/ 0 h 3755914"/>
              <a:gd name="connsiteX2" fmla="*/ 3158321 w 3158321"/>
              <a:gd name="connsiteY2" fmla="*/ 3455663 h 3755914"/>
              <a:gd name="connsiteX3" fmla="*/ 0 w 3158321"/>
              <a:gd name="connsiteY3" fmla="*/ 3755914 h 3755914"/>
              <a:gd name="connsiteX4" fmla="*/ 27296 w 3158321"/>
              <a:gd name="connsiteY4" fmla="*/ 136477 h 3755914"/>
              <a:gd name="connsiteX0" fmla="*/ 3807 w 3158321"/>
              <a:gd name="connsiteY0" fmla="*/ 150124 h 3755914"/>
              <a:gd name="connsiteX1" fmla="*/ 2844421 w 3158321"/>
              <a:gd name="connsiteY1" fmla="*/ 0 h 3755914"/>
              <a:gd name="connsiteX2" fmla="*/ 3158321 w 3158321"/>
              <a:gd name="connsiteY2" fmla="*/ 3455663 h 3755914"/>
              <a:gd name="connsiteX3" fmla="*/ 0 w 3158321"/>
              <a:gd name="connsiteY3" fmla="*/ 3755914 h 3755914"/>
              <a:gd name="connsiteX4" fmla="*/ 3807 w 3158321"/>
              <a:gd name="connsiteY4" fmla="*/ 150124 h 3755914"/>
              <a:gd name="connsiteX0" fmla="*/ 0 w 3164681"/>
              <a:gd name="connsiteY0" fmla="*/ 191067 h 3755914"/>
              <a:gd name="connsiteX1" fmla="*/ 2850781 w 3164681"/>
              <a:gd name="connsiteY1" fmla="*/ 0 h 3755914"/>
              <a:gd name="connsiteX2" fmla="*/ 3164681 w 3164681"/>
              <a:gd name="connsiteY2" fmla="*/ 3455663 h 3755914"/>
              <a:gd name="connsiteX3" fmla="*/ 6360 w 3164681"/>
              <a:gd name="connsiteY3" fmla="*/ 3755914 h 3755914"/>
              <a:gd name="connsiteX4" fmla="*/ 0 w 3164681"/>
              <a:gd name="connsiteY4" fmla="*/ 191067 h 3755914"/>
              <a:gd name="connsiteX0" fmla="*/ 0 w 3164681"/>
              <a:gd name="connsiteY0" fmla="*/ 232010 h 3796857"/>
              <a:gd name="connsiteX1" fmla="*/ 2850781 w 3164681"/>
              <a:gd name="connsiteY1" fmla="*/ 0 h 3796857"/>
              <a:gd name="connsiteX2" fmla="*/ 3164681 w 3164681"/>
              <a:gd name="connsiteY2" fmla="*/ 3496606 h 3796857"/>
              <a:gd name="connsiteX3" fmla="*/ 6360 w 3164681"/>
              <a:gd name="connsiteY3" fmla="*/ 3796857 h 3796857"/>
              <a:gd name="connsiteX4" fmla="*/ 0 w 3164681"/>
              <a:gd name="connsiteY4" fmla="*/ 232010 h 3796857"/>
              <a:gd name="connsiteX0" fmla="*/ 0 w 3164681"/>
              <a:gd name="connsiteY0" fmla="*/ 300248 h 3796857"/>
              <a:gd name="connsiteX1" fmla="*/ 2850781 w 3164681"/>
              <a:gd name="connsiteY1" fmla="*/ 0 h 3796857"/>
              <a:gd name="connsiteX2" fmla="*/ 3164681 w 3164681"/>
              <a:gd name="connsiteY2" fmla="*/ 3496606 h 3796857"/>
              <a:gd name="connsiteX3" fmla="*/ 6360 w 3164681"/>
              <a:gd name="connsiteY3" fmla="*/ 3796857 h 3796857"/>
              <a:gd name="connsiteX4" fmla="*/ 0 w 3164681"/>
              <a:gd name="connsiteY4" fmla="*/ 300248 h 3796857"/>
              <a:gd name="connsiteX0" fmla="*/ 0 w 3164681"/>
              <a:gd name="connsiteY0" fmla="*/ 245657 h 3796857"/>
              <a:gd name="connsiteX1" fmla="*/ 2850781 w 3164681"/>
              <a:gd name="connsiteY1" fmla="*/ 0 h 3796857"/>
              <a:gd name="connsiteX2" fmla="*/ 3164681 w 3164681"/>
              <a:gd name="connsiteY2" fmla="*/ 3496606 h 3796857"/>
              <a:gd name="connsiteX3" fmla="*/ 6360 w 3164681"/>
              <a:gd name="connsiteY3" fmla="*/ 3796857 h 3796857"/>
              <a:gd name="connsiteX4" fmla="*/ 0 w 3164681"/>
              <a:gd name="connsiteY4" fmla="*/ 245657 h 3796857"/>
              <a:gd name="connsiteX0" fmla="*/ 0 w 3235453"/>
              <a:gd name="connsiteY0" fmla="*/ 245657 h 3796857"/>
              <a:gd name="connsiteX1" fmla="*/ 2850781 w 3235453"/>
              <a:gd name="connsiteY1" fmla="*/ 0 h 3796857"/>
              <a:gd name="connsiteX2" fmla="*/ 3235453 w 3235453"/>
              <a:gd name="connsiteY2" fmla="*/ 3484730 h 3796857"/>
              <a:gd name="connsiteX3" fmla="*/ 6360 w 3235453"/>
              <a:gd name="connsiteY3" fmla="*/ 3796857 h 3796857"/>
              <a:gd name="connsiteX4" fmla="*/ 0 w 3235453"/>
              <a:gd name="connsiteY4" fmla="*/ 245657 h 3796857"/>
              <a:gd name="connsiteX0" fmla="*/ 0 w 3350459"/>
              <a:gd name="connsiteY0" fmla="*/ 245657 h 3796857"/>
              <a:gd name="connsiteX1" fmla="*/ 2850781 w 3350459"/>
              <a:gd name="connsiteY1" fmla="*/ 0 h 3796857"/>
              <a:gd name="connsiteX2" fmla="*/ 3350459 w 3350459"/>
              <a:gd name="connsiteY2" fmla="*/ 3496606 h 3796857"/>
              <a:gd name="connsiteX3" fmla="*/ 6360 w 3350459"/>
              <a:gd name="connsiteY3" fmla="*/ 3796857 h 3796857"/>
              <a:gd name="connsiteX4" fmla="*/ 0 w 3350459"/>
              <a:gd name="connsiteY4" fmla="*/ 245657 h 379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0459" h="3796857">
                <a:moveTo>
                  <a:pt x="0" y="245657"/>
                </a:moveTo>
                <a:lnTo>
                  <a:pt x="2850781" y="0"/>
                </a:lnTo>
                <a:lnTo>
                  <a:pt x="3350459" y="3496606"/>
                </a:lnTo>
                <a:lnTo>
                  <a:pt x="6360" y="3796857"/>
                </a:lnTo>
                <a:lnTo>
                  <a:pt x="0" y="245657"/>
                </a:lnTo>
                <a:close/>
              </a:path>
            </a:pathLst>
          </a:custGeom>
          <a:solidFill>
            <a:srgbClr val="C8EAE9"/>
          </a:solidFill>
        </p:spPr>
        <p:txBody>
          <a:bodyPr anchor="t"/>
          <a:lstStyle>
            <a:lvl1pPr marL="177800" indent="-177800" algn="l">
              <a:defRPr sz="1200">
                <a:latin typeface="Lucida Console" panose="020B0609040504020204" pitchFamily="49" charset="0"/>
              </a:defRPr>
            </a:lvl1pPr>
          </a:lstStyle>
          <a:p>
            <a:endParaRPr lang="en-US" dirty="0"/>
          </a:p>
          <a:p>
            <a:endParaRPr lang="en-US" dirty="0"/>
          </a:p>
          <a:p>
            <a:endParaRPr lang="en-US" dirty="0"/>
          </a:p>
        </p:txBody>
      </p:sp>
      <p:sp>
        <p:nvSpPr>
          <p:cNvPr id="11" name="Text Placeholder 30"/>
          <p:cNvSpPr>
            <a:spLocks noGrp="1"/>
          </p:cNvSpPr>
          <p:nvPr>
            <p:ph type="body" sz="quarter" idx="12"/>
          </p:nvPr>
        </p:nvSpPr>
        <p:spPr>
          <a:xfrm>
            <a:off x="4953000" y="2197149"/>
            <a:ext cx="3849624" cy="1983984"/>
          </a:xfrm>
          <a:prstGeom prst="rect">
            <a:avLst/>
          </a:prstGeom>
        </p:spPr>
        <p:txBody>
          <a:bodyPr/>
          <a:lstStyle>
            <a:lvl1pPr marL="0" indent="0" algn="thaiDist">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pic>
        <p:nvPicPr>
          <p:cNvPr id="14" name="Picture 13"/>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8302753" y="4215437"/>
            <a:ext cx="470818" cy="365760"/>
          </a:xfrm>
          <a:prstGeom prst="rect">
            <a:avLst/>
          </a:prstGeom>
        </p:spPr>
      </p:pic>
      <p:pic>
        <p:nvPicPr>
          <p:cNvPr id="15" name="Picture 14"/>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6437814" y="4224581"/>
            <a:ext cx="364884" cy="283464"/>
          </a:xfrm>
          <a:prstGeom prst="rect">
            <a:avLst/>
          </a:prstGeom>
        </p:spPr>
      </p:pic>
      <p:sp>
        <p:nvSpPr>
          <p:cNvPr id="16" name="Text Placeholder 30"/>
          <p:cNvSpPr>
            <a:spLocks noGrp="1"/>
          </p:cNvSpPr>
          <p:nvPr>
            <p:ph type="body" sz="quarter" idx="18"/>
          </p:nvPr>
        </p:nvSpPr>
        <p:spPr>
          <a:xfrm>
            <a:off x="4983480" y="4535478"/>
            <a:ext cx="1892808" cy="824873"/>
          </a:xfrm>
          <a:prstGeom prst="rect">
            <a:avLst/>
          </a:prstGeom>
        </p:spPr>
        <p:txBody>
          <a:bodyPr/>
          <a:lstStyle>
            <a:lvl1pPr marL="0" indent="0" algn="just">
              <a:buNone/>
              <a:defRPr sz="11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19" name="Text Placeholder 30"/>
          <p:cNvSpPr>
            <a:spLocks noGrp="1"/>
          </p:cNvSpPr>
          <p:nvPr>
            <p:ph type="body" sz="quarter" idx="44"/>
          </p:nvPr>
        </p:nvSpPr>
        <p:spPr>
          <a:xfrm>
            <a:off x="6927664" y="4535478"/>
            <a:ext cx="1892808" cy="824873"/>
          </a:xfrm>
          <a:prstGeom prst="rect">
            <a:avLst/>
          </a:prstGeom>
        </p:spPr>
        <p:txBody>
          <a:bodyPr/>
          <a:lstStyle>
            <a:lvl1pPr marL="0" indent="0" algn="just">
              <a:buNone/>
              <a:defRPr sz="11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23"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428973202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4" fill="hold" grpId="0"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1500"/>
                            </p:stCondLst>
                            <p:childTnLst>
                              <p:par>
                                <p:cTn id="15" presetID="22" presetClass="entr" presetSubtype="2" fill="hold" nodeType="after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par>
                          <p:cTn id="18" fill="hold">
                            <p:stCondLst>
                              <p:cond delay="2500"/>
                            </p:stCondLst>
                            <p:childTnLst>
                              <p:par>
                                <p:cTn id="19" presetID="22" presetClass="entr" presetSubtype="4" fill="hold" grpId="0" nodeType="afterEffect">
                                  <p:stCondLst>
                                    <p:cond delay="25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down)">
                                      <p:cBhvr>
                                        <p:cTn id="21" dur="750"/>
                                        <p:tgtEl>
                                          <p:spTgt spid="10">
                                            <p:txEl>
                                              <p:pRg st="0" end="0"/>
                                            </p:txEl>
                                          </p:spTgt>
                                        </p:tgtEl>
                                      </p:cBhvr>
                                    </p:animEffect>
                                  </p:childTnLst>
                                </p:cTn>
                              </p:par>
                            </p:childTnLst>
                          </p:cTn>
                        </p:par>
                        <p:par>
                          <p:cTn id="22" fill="hold">
                            <p:stCondLst>
                              <p:cond delay="3500"/>
                            </p:stCondLst>
                            <p:childTnLst>
                              <p:par>
                                <p:cTn id="23" presetID="22" presetClass="entr" presetSubtype="1" fill="hold" grpId="0" nodeType="afterEffect">
                                  <p:stCondLst>
                                    <p:cond delay="50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up)">
                                      <p:cBhvr>
                                        <p:cTn id="25" dur="800"/>
                                        <p:tgtEl>
                                          <p:spTgt spid="11">
                                            <p:txEl>
                                              <p:pRg st="0" end="0"/>
                                            </p:txEl>
                                          </p:spTgt>
                                        </p:tgtEl>
                                      </p:cBhvr>
                                    </p:animEffect>
                                  </p:childTnLst>
                                </p:cTn>
                              </p:par>
                            </p:childTnLst>
                          </p:cTn>
                        </p:par>
                        <p:par>
                          <p:cTn id="26" fill="hold">
                            <p:stCondLst>
                              <p:cond delay="4800"/>
                            </p:stCondLst>
                            <p:childTnLst>
                              <p:par>
                                <p:cTn id="27" presetID="10" presetClass="entr" presetSubtype="0" fill="hold" nodeType="afterEffect">
                                  <p:stCondLst>
                                    <p:cond delay="50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5800"/>
                            </p:stCondLst>
                            <p:childTnLst>
                              <p:par>
                                <p:cTn id="31" presetID="22" presetClass="entr" presetSubtype="2"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right)">
                                      <p:cBhvr>
                                        <p:cTn id="33" dur="750"/>
                                        <p:tgtEl>
                                          <p:spTgt spid="20"/>
                                        </p:tgtEl>
                                      </p:cBhvr>
                                    </p:animEffect>
                                  </p:childTnLst>
                                </p:cTn>
                              </p:par>
                              <p:par>
                                <p:cTn id="34" presetID="22" presetClass="entr" presetSubtype="2" fill="hold" grpId="0" nodeType="withEffect">
                                  <p:stCondLst>
                                    <p:cond delay="30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wipe(right)">
                                      <p:cBhvr>
                                        <p:cTn id="36" dur="750"/>
                                        <p:tgtEl>
                                          <p:spTgt spid="18">
                                            <p:txEl>
                                              <p:pRg st="0" end="0"/>
                                            </p:txEl>
                                          </p:spTgt>
                                        </p:tgtEl>
                                      </p:cBhvr>
                                    </p:animEffect>
                                  </p:childTnLst>
                                </p:cTn>
                              </p:par>
                            </p:childTnLst>
                          </p:cTn>
                        </p:par>
                        <p:par>
                          <p:cTn id="37" fill="hold">
                            <p:stCondLst>
                              <p:cond delay="6850"/>
                            </p:stCondLst>
                            <p:childTnLst>
                              <p:par>
                                <p:cTn id="38" presetID="10" presetClass="entr" presetSubtype="0" fill="hold" nodeType="afterEffect">
                                  <p:stCondLst>
                                    <p:cond delay="5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7850"/>
                            </p:stCondLst>
                            <p:childTnLst>
                              <p:par>
                                <p:cTn id="42" presetID="22" presetClass="entr" presetSubtype="2"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right)">
                                      <p:cBhvr>
                                        <p:cTn id="44" dur="750"/>
                                        <p:tgtEl>
                                          <p:spTgt spid="21"/>
                                        </p:tgtEl>
                                      </p:cBhvr>
                                    </p:animEffect>
                                  </p:childTnLst>
                                </p:cTn>
                              </p:par>
                              <p:par>
                                <p:cTn id="45" presetID="22" presetClass="entr" presetSubtype="2" fill="hold" grpId="0" nodeType="withEffect">
                                  <p:stCondLst>
                                    <p:cond delay="30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wipe(right)">
                                      <p:cBhvr>
                                        <p:cTn id="47" dur="750"/>
                                        <p:tgtEl>
                                          <p:spTgt spid="17">
                                            <p:txEl>
                                              <p:pRg st="0" end="0"/>
                                            </p:txEl>
                                          </p:spTgt>
                                        </p:tgtEl>
                                      </p:cBhvr>
                                    </p:animEffect>
                                  </p:childTnLst>
                                </p:cTn>
                              </p:par>
                            </p:childTnLst>
                          </p:cTn>
                        </p:par>
                        <p:par>
                          <p:cTn id="48" fill="hold">
                            <p:stCondLst>
                              <p:cond delay="8900"/>
                            </p:stCondLst>
                            <p:childTnLst>
                              <p:par>
                                <p:cTn id="49" presetID="22" presetClass="entr" presetSubtype="1" fill="hold" grpId="0" nodeType="after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wipe(up)">
                                      <p:cBhvr>
                                        <p:cTn id="51" dur="600"/>
                                        <p:tgtEl>
                                          <p:spTgt spid="16">
                                            <p:txEl>
                                              <p:pRg st="0" end="0"/>
                                            </p:txEl>
                                          </p:spTgt>
                                        </p:tgtEl>
                                      </p:cBhvr>
                                    </p:animEffect>
                                  </p:childTnLst>
                                </p:cTn>
                              </p:par>
                              <p:par>
                                <p:cTn id="52" presetID="22" presetClass="entr" presetSubtype="1" fill="hold" grpId="0" nodeType="withEffect">
                                  <p:stCondLst>
                                    <p:cond delay="400"/>
                                  </p:stCondLst>
                                  <p:childTnLst>
                                    <p:set>
                                      <p:cBhvr>
                                        <p:cTn id="53" dur="1" fill="hold">
                                          <p:stCondLst>
                                            <p:cond delay="0"/>
                                          </p:stCondLst>
                                        </p:cTn>
                                        <p:tgtEl>
                                          <p:spTgt spid="19">
                                            <p:txEl>
                                              <p:pRg st="0" end="0"/>
                                            </p:txEl>
                                          </p:spTgt>
                                        </p:tgtEl>
                                        <p:attrNameLst>
                                          <p:attrName>style.visibility</p:attrName>
                                        </p:attrNameLst>
                                      </p:cBhvr>
                                      <p:to>
                                        <p:strVal val="visible"/>
                                      </p:to>
                                    </p:set>
                                    <p:animEffect transition="in" filter="wipe(up)">
                                      <p:cBhvr>
                                        <p:cTn id="54" dur="6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7" grpId="0" build="p">
        <p:tmplLst>
          <p:tmpl lvl="1">
            <p:tnLst>
              <p:par>
                <p:cTn presetID="22" presetClass="entr" presetSubtype="2" fill="hold" nodeType="withEffect">
                  <p:stCondLst>
                    <p:cond delay="300"/>
                  </p:stCondLst>
                  <p:childTnLst>
                    <p:set>
                      <p:cBhvr>
                        <p:cTn dur="1" fill="hold">
                          <p:stCondLst>
                            <p:cond delay="0"/>
                          </p:stCondLst>
                        </p:cTn>
                        <p:tgtEl>
                          <p:spTgt spid="17"/>
                        </p:tgtEl>
                        <p:attrNameLst>
                          <p:attrName>style.visibility</p:attrName>
                        </p:attrNameLst>
                      </p:cBhvr>
                      <p:to>
                        <p:strVal val="visible"/>
                      </p:to>
                    </p:set>
                    <p:animEffect transition="in" filter="wipe(right)">
                      <p:cBhvr>
                        <p:cTn dur="750"/>
                        <p:tgtEl>
                          <p:spTgt spid="17"/>
                        </p:tgtEl>
                      </p:cBhvr>
                    </p:animEffect>
                  </p:childTnLst>
                </p:cTn>
              </p:par>
            </p:tnLst>
          </p:tmpl>
        </p:tmplLst>
      </p:bldP>
      <p:bldP spid="18" grpId="0" build="p">
        <p:tmplLst>
          <p:tmpl lvl="1">
            <p:tnLst>
              <p:par>
                <p:cTn presetID="22" presetClass="entr" presetSubtype="2" fill="hold" nodeType="withEffect">
                  <p:stCondLst>
                    <p:cond delay="300"/>
                  </p:stCondLst>
                  <p:childTnLst>
                    <p:set>
                      <p:cBhvr>
                        <p:cTn dur="1" fill="hold">
                          <p:stCondLst>
                            <p:cond delay="0"/>
                          </p:stCondLst>
                        </p:cTn>
                        <p:tgtEl>
                          <p:spTgt spid="18"/>
                        </p:tgtEl>
                        <p:attrNameLst>
                          <p:attrName>style.visibility</p:attrName>
                        </p:attrNameLst>
                      </p:cBhvr>
                      <p:to>
                        <p:strVal val="visible"/>
                      </p:to>
                    </p:set>
                    <p:animEffect transition="in" filter="wipe(right)">
                      <p:cBhvr>
                        <p:cTn dur="750"/>
                        <p:tgtEl>
                          <p:spTgt spid="18"/>
                        </p:tgtEl>
                      </p:cBhvr>
                    </p:animEffect>
                  </p:childTnLst>
                </p:cTn>
              </p:par>
            </p:tnLst>
          </p:tmpl>
        </p:tmplLst>
      </p:bldP>
      <p:bldP spid="6" grpId="0" animBg="1"/>
      <p:bldP spid="7" grpId="0" animBg="1"/>
      <p:bldP spid="10" grpId="0" build="p">
        <p:tmplLst>
          <p:tmpl lvl="1">
            <p:tnLst>
              <p:par>
                <p:cTn presetID="22" presetClass="entr" presetSubtype="4"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down)">
                      <p:cBhvr>
                        <p:cTn dur="750"/>
                        <p:tgtEl>
                          <p:spTgt spid="10"/>
                        </p:tgtEl>
                      </p:cBhvr>
                    </p:animEffect>
                  </p:childTnLst>
                </p:cTn>
              </p:par>
            </p:tnLst>
          </p:tmpl>
        </p:tmplLst>
      </p:bldP>
      <p:bldP spid="4" grpId="0" animBg="1"/>
      <p:bldP spid="11" grpId="0" build="p">
        <p:tmplLst>
          <p:tmpl lvl="1">
            <p:tnLst>
              <p:par>
                <p:cTn presetID="22" presetClass="entr" presetSubtype="1" fill="hold" nodeType="afterEffect">
                  <p:stCondLst>
                    <p:cond delay="500"/>
                  </p:stCondLst>
                  <p:childTnLst>
                    <p:set>
                      <p:cBhvr>
                        <p:cTn dur="1" fill="hold">
                          <p:stCondLst>
                            <p:cond delay="0"/>
                          </p:stCondLst>
                        </p:cTn>
                        <p:tgtEl>
                          <p:spTgt spid="11"/>
                        </p:tgtEl>
                        <p:attrNameLst>
                          <p:attrName>style.visibility</p:attrName>
                        </p:attrNameLst>
                      </p:cBhvr>
                      <p:to>
                        <p:strVal val="visible"/>
                      </p:to>
                    </p:set>
                    <p:animEffect transition="in" filter="wipe(up)">
                      <p:cBhvr>
                        <p:cTn dur="800"/>
                        <p:tgtEl>
                          <p:spTgt spid="11"/>
                        </p:tgtEl>
                      </p:cBhvr>
                    </p:animEffect>
                  </p:childTnLst>
                </p:cTn>
              </p:par>
            </p:tnLst>
          </p:tmpl>
        </p:tmplLst>
      </p:bldP>
      <p:bldP spid="16" grpId="0" build="p">
        <p:tmplLst>
          <p:tmpl lvl="1">
            <p:tnLst>
              <p:par>
                <p:cTn presetID="22" presetClass="entr" presetSubtype="1"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up)">
                      <p:cBhvr>
                        <p:cTn dur="600"/>
                        <p:tgtEl>
                          <p:spTgt spid="16"/>
                        </p:tgtEl>
                      </p:cBhvr>
                    </p:animEffect>
                  </p:childTnLst>
                </p:cTn>
              </p:par>
            </p:tnLst>
          </p:tmpl>
        </p:tmplLst>
      </p:bldP>
      <p:bldP spid="19" grpId="0" build="p">
        <p:tmplLst>
          <p:tmpl lvl="1">
            <p:tnLst>
              <p:par>
                <p:cTn presetID="22" presetClass="entr" presetSubtype="1" fill="hold" nodeType="withEffect">
                  <p:stCondLst>
                    <p:cond delay="400"/>
                  </p:stCondLst>
                  <p:childTnLst>
                    <p:set>
                      <p:cBhvr>
                        <p:cTn dur="1" fill="hold">
                          <p:stCondLst>
                            <p:cond delay="0"/>
                          </p:stCondLst>
                        </p:cTn>
                        <p:tgtEl>
                          <p:spTgt spid="19"/>
                        </p:tgtEl>
                        <p:attrNameLst>
                          <p:attrName>style.visibility</p:attrName>
                        </p:attrNameLst>
                      </p:cBhvr>
                      <p:to>
                        <p:strVal val="visible"/>
                      </p:to>
                    </p:set>
                    <p:animEffect transition="in" filter="wipe(up)">
                      <p:cBhvr>
                        <p:cTn dur="600"/>
                        <p:tgtEl>
                          <p:spTgt spid="19"/>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01">
    <p:spTree>
      <p:nvGrpSpPr>
        <p:cNvPr id="1" name=""/>
        <p:cNvGrpSpPr/>
        <p:nvPr/>
      </p:nvGrpSpPr>
      <p:grpSpPr>
        <a:xfrm>
          <a:off x="0" y="0"/>
          <a:ext cx="0" cy="0"/>
          <a:chOff x="0" y="0"/>
          <a:chExt cx="0" cy="0"/>
        </a:xfrm>
      </p:grpSpPr>
      <p:sp>
        <p:nvSpPr>
          <p:cNvPr id="6" name="Isosceles Triangle 3"/>
          <p:cNvSpPr/>
          <p:nvPr userDrawn="1"/>
        </p:nvSpPr>
        <p:spPr>
          <a:xfrm>
            <a:off x="419986" y="-490848"/>
            <a:ext cx="7069385" cy="2711165"/>
          </a:xfrm>
          <a:custGeom>
            <a:avLst/>
            <a:gdLst>
              <a:gd name="connsiteX0" fmla="*/ 0 w 5257800"/>
              <a:gd name="connsiteY0" fmla="*/ 2819400 h 2819400"/>
              <a:gd name="connsiteX1" fmla="*/ 2628900 w 5257800"/>
              <a:gd name="connsiteY1" fmla="*/ 0 h 2819400"/>
              <a:gd name="connsiteX2" fmla="*/ 5257800 w 5257800"/>
              <a:gd name="connsiteY2" fmla="*/ 2819400 h 2819400"/>
              <a:gd name="connsiteX3" fmla="*/ 0 w 5257800"/>
              <a:gd name="connsiteY3" fmla="*/ 2819400 h 2819400"/>
              <a:gd name="connsiteX0" fmla="*/ 0 w 5257800"/>
              <a:gd name="connsiteY0" fmla="*/ 2000250 h 2000250"/>
              <a:gd name="connsiteX1" fmla="*/ 1390650 w 5257800"/>
              <a:gd name="connsiteY1" fmla="*/ 0 h 2000250"/>
              <a:gd name="connsiteX2" fmla="*/ 5257800 w 5257800"/>
              <a:gd name="connsiteY2" fmla="*/ 2000250 h 2000250"/>
              <a:gd name="connsiteX3" fmla="*/ 0 w 5257800"/>
              <a:gd name="connsiteY3" fmla="*/ 2000250 h 2000250"/>
              <a:gd name="connsiteX0" fmla="*/ 0 w 4514850"/>
              <a:gd name="connsiteY0" fmla="*/ 2000250 h 2000250"/>
              <a:gd name="connsiteX1" fmla="*/ 1390650 w 4514850"/>
              <a:gd name="connsiteY1" fmla="*/ 0 h 2000250"/>
              <a:gd name="connsiteX2" fmla="*/ 4514850 w 4514850"/>
              <a:gd name="connsiteY2" fmla="*/ 19050 h 2000250"/>
              <a:gd name="connsiteX3" fmla="*/ 0 w 4514850"/>
              <a:gd name="connsiteY3" fmla="*/ 2000250 h 2000250"/>
              <a:gd name="connsiteX0" fmla="*/ 0 w 3238500"/>
              <a:gd name="connsiteY0" fmla="*/ 2266950 h 2266950"/>
              <a:gd name="connsiteX1" fmla="*/ 114300 w 3238500"/>
              <a:gd name="connsiteY1" fmla="*/ 0 h 2266950"/>
              <a:gd name="connsiteX2" fmla="*/ 3238500 w 3238500"/>
              <a:gd name="connsiteY2" fmla="*/ 19050 h 2266950"/>
              <a:gd name="connsiteX3" fmla="*/ 0 w 3238500"/>
              <a:gd name="connsiteY3" fmla="*/ 2266950 h 2266950"/>
              <a:gd name="connsiteX0" fmla="*/ 0 w 4114800"/>
              <a:gd name="connsiteY0" fmla="*/ 2247900 h 2247900"/>
              <a:gd name="connsiteX1" fmla="*/ 990600 w 4114800"/>
              <a:gd name="connsiteY1" fmla="*/ 0 h 2247900"/>
              <a:gd name="connsiteX2" fmla="*/ 4114800 w 4114800"/>
              <a:gd name="connsiteY2" fmla="*/ 19050 h 2247900"/>
              <a:gd name="connsiteX3" fmla="*/ 0 w 4114800"/>
              <a:gd name="connsiteY3" fmla="*/ 2247900 h 2247900"/>
              <a:gd name="connsiteX0" fmla="*/ 0 w 4114800"/>
              <a:gd name="connsiteY0" fmla="*/ 2324100 h 2324100"/>
              <a:gd name="connsiteX1" fmla="*/ 3143250 w 4114800"/>
              <a:gd name="connsiteY1" fmla="*/ 0 h 2324100"/>
              <a:gd name="connsiteX2" fmla="*/ 4114800 w 4114800"/>
              <a:gd name="connsiteY2" fmla="*/ 95250 h 2324100"/>
              <a:gd name="connsiteX3" fmla="*/ 0 w 4114800"/>
              <a:gd name="connsiteY3" fmla="*/ 2324100 h 2324100"/>
              <a:gd name="connsiteX0" fmla="*/ 0 w 3705593"/>
              <a:gd name="connsiteY0" fmla="*/ 2800350 h 2800350"/>
              <a:gd name="connsiteX1" fmla="*/ 2734043 w 3705593"/>
              <a:gd name="connsiteY1" fmla="*/ 0 h 2800350"/>
              <a:gd name="connsiteX2" fmla="*/ 3705593 w 3705593"/>
              <a:gd name="connsiteY2" fmla="*/ 95250 h 2800350"/>
              <a:gd name="connsiteX3" fmla="*/ 0 w 3705593"/>
              <a:gd name="connsiteY3" fmla="*/ 2800350 h 2800350"/>
              <a:gd name="connsiteX0" fmla="*/ 0 w 3728327"/>
              <a:gd name="connsiteY0" fmla="*/ 2800350 h 2800350"/>
              <a:gd name="connsiteX1" fmla="*/ 2734043 w 3728327"/>
              <a:gd name="connsiteY1" fmla="*/ 0 h 2800350"/>
              <a:gd name="connsiteX2" fmla="*/ 3728327 w 3728327"/>
              <a:gd name="connsiteY2" fmla="*/ 38100 h 2800350"/>
              <a:gd name="connsiteX3" fmla="*/ 0 w 3728327"/>
              <a:gd name="connsiteY3" fmla="*/ 2800350 h 2800350"/>
              <a:gd name="connsiteX0" fmla="*/ 0 w 3728327"/>
              <a:gd name="connsiteY0" fmla="*/ 2762250 h 2762250"/>
              <a:gd name="connsiteX1" fmla="*/ 2699943 w 3728327"/>
              <a:gd name="connsiteY1" fmla="*/ 0 h 2762250"/>
              <a:gd name="connsiteX2" fmla="*/ 3728327 w 3728327"/>
              <a:gd name="connsiteY2" fmla="*/ 0 h 2762250"/>
              <a:gd name="connsiteX3" fmla="*/ 0 w 3728327"/>
              <a:gd name="connsiteY3" fmla="*/ 2762250 h 2762250"/>
              <a:gd name="connsiteX0" fmla="*/ 0 w 3819262"/>
              <a:gd name="connsiteY0" fmla="*/ 2057400 h 2057400"/>
              <a:gd name="connsiteX1" fmla="*/ 2790878 w 3819262"/>
              <a:gd name="connsiteY1" fmla="*/ 0 h 2057400"/>
              <a:gd name="connsiteX2" fmla="*/ 3819262 w 3819262"/>
              <a:gd name="connsiteY2" fmla="*/ 0 h 2057400"/>
              <a:gd name="connsiteX3" fmla="*/ 0 w 3819262"/>
              <a:gd name="connsiteY3" fmla="*/ 2057400 h 2057400"/>
              <a:gd name="connsiteX0" fmla="*/ 0 w 3591925"/>
              <a:gd name="connsiteY0" fmla="*/ 2057400 h 2057400"/>
              <a:gd name="connsiteX1" fmla="*/ 2790878 w 3591925"/>
              <a:gd name="connsiteY1" fmla="*/ 0 h 2057400"/>
              <a:gd name="connsiteX2" fmla="*/ 3591925 w 3591925"/>
              <a:gd name="connsiteY2" fmla="*/ 0 h 2057400"/>
              <a:gd name="connsiteX3" fmla="*/ 0 w 3591925"/>
              <a:gd name="connsiteY3" fmla="*/ 2057400 h 2057400"/>
              <a:gd name="connsiteX0" fmla="*/ 0 w 3591925"/>
              <a:gd name="connsiteY0" fmla="*/ 2057400 h 2057400"/>
              <a:gd name="connsiteX1" fmla="*/ 2768144 w 3591925"/>
              <a:gd name="connsiteY1" fmla="*/ 0 h 2057400"/>
              <a:gd name="connsiteX2" fmla="*/ 3591925 w 3591925"/>
              <a:gd name="connsiteY2" fmla="*/ 0 h 2057400"/>
              <a:gd name="connsiteX3" fmla="*/ 0 w 3591925"/>
              <a:gd name="connsiteY3" fmla="*/ 2057400 h 2057400"/>
              <a:gd name="connsiteX0" fmla="*/ 0 w 3439662"/>
              <a:gd name="connsiteY0" fmla="*/ 1929810 h 1929810"/>
              <a:gd name="connsiteX1" fmla="*/ 2615881 w 3439662"/>
              <a:gd name="connsiteY1" fmla="*/ 0 h 1929810"/>
              <a:gd name="connsiteX2" fmla="*/ 3439662 w 3439662"/>
              <a:gd name="connsiteY2" fmla="*/ 0 h 1929810"/>
              <a:gd name="connsiteX3" fmla="*/ 0 w 3439662"/>
              <a:gd name="connsiteY3" fmla="*/ 1929810 h 1929810"/>
              <a:gd name="connsiteX0" fmla="*/ 0 w 3414285"/>
              <a:gd name="connsiteY0" fmla="*/ 1525772 h 1525772"/>
              <a:gd name="connsiteX1" fmla="*/ 2590504 w 3414285"/>
              <a:gd name="connsiteY1" fmla="*/ 0 h 1525772"/>
              <a:gd name="connsiteX2" fmla="*/ 3414285 w 3414285"/>
              <a:gd name="connsiteY2" fmla="*/ 0 h 1525772"/>
              <a:gd name="connsiteX3" fmla="*/ 0 w 3414285"/>
              <a:gd name="connsiteY3" fmla="*/ 1525772 h 1525772"/>
              <a:gd name="connsiteX0" fmla="*/ 0 w 3097070"/>
              <a:gd name="connsiteY0" fmla="*/ 1345018 h 1345018"/>
              <a:gd name="connsiteX1" fmla="*/ 2273289 w 3097070"/>
              <a:gd name="connsiteY1" fmla="*/ 0 h 1345018"/>
              <a:gd name="connsiteX2" fmla="*/ 3097070 w 3097070"/>
              <a:gd name="connsiteY2" fmla="*/ 0 h 1345018"/>
              <a:gd name="connsiteX3" fmla="*/ 0 w 3097070"/>
              <a:gd name="connsiteY3" fmla="*/ 1345018 h 1345018"/>
              <a:gd name="connsiteX0" fmla="*/ 0 w 3097070"/>
              <a:gd name="connsiteY0" fmla="*/ 1345018 h 1345018"/>
              <a:gd name="connsiteX1" fmla="*/ 2241567 w 3097070"/>
              <a:gd name="connsiteY1" fmla="*/ 10633 h 1345018"/>
              <a:gd name="connsiteX2" fmla="*/ 3097070 w 3097070"/>
              <a:gd name="connsiteY2" fmla="*/ 0 h 1345018"/>
              <a:gd name="connsiteX3" fmla="*/ 0 w 3097070"/>
              <a:gd name="connsiteY3" fmla="*/ 1345018 h 1345018"/>
              <a:gd name="connsiteX0" fmla="*/ 0 w 3097070"/>
              <a:gd name="connsiteY0" fmla="*/ 1345018 h 1345018"/>
              <a:gd name="connsiteX1" fmla="*/ 2260600 w 3097070"/>
              <a:gd name="connsiteY1" fmla="*/ 0 h 1345018"/>
              <a:gd name="connsiteX2" fmla="*/ 3097070 w 3097070"/>
              <a:gd name="connsiteY2" fmla="*/ 0 h 1345018"/>
              <a:gd name="connsiteX3" fmla="*/ 0 w 3097070"/>
              <a:gd name="connsiteY3" fmla="*/ 1345018 h 1345018"/>
              <a:gd name="connsiteX0" fmla="*/ 0 w 3249333"/>
              <a:gd name="connsiteY0" fmla="*/ 1345018 h 1345018"/>
              <a:gd name="connsiteX1" fmla="*/ 2260600 w 3249333"/>
              <a:gd name="connsiteY1" fmla="*/ 0 h 1345018"/>
              <a:gd name="connsiteX2" fmla="*/ 3249333 w 3249333"/>
              <a:gd name="connsiteY2" fmla="*/ 0 h 1345018"/>
              <a:gd name="connsiteX3" fmla="*/ 0 w 3249333"/>
              <a:gd name="connsiteY3" fmla="*/ 1345018 h 1345018"/>
              <a:gd name="connsiteX0" fmla="*/ 0 w 3249333"/>
              <a:gd name="connsiteY0" fmla="*/ 1345018 h 1345018"/>
              <a:gd name="connsiteX1" fmla="*/ 1435842 w 3249333"/>
              <a:gd name="connsiteY1" fmla="*/ 0 h 1345018"/>
              <a:gd name="connsiteX2" fmla="*/ 3249333 w 3249333"/>
              <a:gd name="connsiteY2" fmla="*/ 0 h 1345018"/>
              <a:gd name="connsiteX3" fmla="*/ 0 w 3249333"/>
              <a:gd name="connsiteY3" fmla="*/ 1345018 h 1345018"/>
              <a:gd name="connsiteX0" fmla="*/ 0 w 3255677"/>
              <a:gd name="connsiteY0" fmla="*/ 1153632 h 1153632"/>
              <a:gd name="connsiteX1" fmla="*/ 1442186 w 3255677"/>
              <a:gd name="connsiteY1" fmla="*/ 0 h 1153632"/>
              <a:gd name="connsiteX2" fmla="*/ 3255677 w 3255677"/>
              <a:gd name="connsiteY2" fmla="*/ 0 h 1153632"/>
              <a:gd name="connsiteX3" fmla="*/ 0 w 3255677"/>
              <a:gd name="connsiteY3" fmla="*/ 1153632 h 1153632"/>
              <a:gd name="connsiteX0" fmla="*/ 0 w 4016992"/>
              <a:gd name="connsiteY0" fmla="*/ 1536404 h 1536404"/>
              <a:gd name="connsiteX1" fmla="*/ 2203501 w 4016992"/>
              <a:gd name="connsiteY1" fmla="*/ 0 h 1536404"/>
              <a:gd name="connsiteX2" fmla="*/ 4016992 w 4016992"/>
              <a:gd name="connsiteY2" fmla="*/ 0 h 1536404"/>
              <a:gd name="connsiteX3" fmla="*/ 0 w 4016992"/>
              <a:gd name="connsiteY3" fmla="*/ 1536404 h 1536404"/>
              <a:gd name="connsiteX0" fmla="*/ 0 w 4016992"/>
              <a:gd name="connsiteY0" fmla="*/ 1536404 h 1536404"/>
              <a:gd name="connsiteX1" fmla="*/ 1505628 w 4016992"/>
              <a:gd name="connsiteY1" fmla="*/ 0 h 1536404"/>
              <a:gd name="connsiteX2" fmla="*/ 4016992 w 4016992"/>
              <a:gd name="connsiteY2" fmla="*/ 0 h 1536404"/>
              <a:gd name="connsiteX3" fmla="*/ 0 w 4016992"/>
              <a:gd name="connsiteY3" fmla="*/ 1536404 h 1536404"/>
              <a:gd name="connsiteX0" fmla="*/ 0 w 4143878"/>
              <a:gd name="connsiteY0" fmla="*/ 1589567 h 1589567"/>
              <a:gd name="connsiteX1" fmla="*/ 1632514 w 4143878"/>
              <a:gd name="connsiteY1" fmla="*/ 0 h 1589567"/>
              <a:gd name="connsiteX2" fmla="*/ 4143878 w 4143878"/>
              <a:gd name="connsiteY2" fmla="*/ 0 h 1589567"/>
              <a:gd name="connsiteX3" fmla="*/ 0 w 4143878"/>
              <a:gd name="connsiteY3" fmla="*/ 1589567 h 1589567"/>
              <a:gd name="connsiteX0" fmla="*/ 0 w 4283453"/>
              <a:gd name="connsiteY0" fmla="*/ 1685260 h 1685260"/>
              <a:gd name="connsiteX1" fmla="*/ 1772089 w 4283453"/>
              <a:gd name="connsiteY1" fmla="*/ 0 h 1685260"/>
              <a:gd name="connsiteX2" fmla="*/ 4283453 w 4283453"/>
              <a:gd name="connsiteY2" fmla="*/ 0 h 1685260"/>
              <a:gd name="connsiteX3" fmla="*/ 0 w 4283453"/>
              <a:gd name="connsiteY3" fmla="*/ 1685260 h 1685260"/>
              <a:gd name="connsiteX0" fmla="*/ 0 w 4296142"/>
              <a:gd name="connsiteY0" fmla="*/ 1653363 h 1653363"/>
              <a:gd name="connsiteX1" fmla="*/ 1784778 w 4296142"/>
              <a:gd name="connsiteY1" fmla="*/ 0 h 1653363"/>
              <a:gd name="connsiteX2" fmla="*/ 4296142 w 4296142"/>
              <a:gd name="connsiteY2" fmla="*/ 0 h 1653363"/>
              <a:gd name="connsiteX3" fmla="*/ 0 w 4296142"/>
              <a:gd name="connsiteY3" fmla="*/ 1653363 h 1653363"/>
              <a:gd name="connsiteX0" fmla="*/ 0 w 4296142"/>
              <a:gd name="connsiteY0" fmla="*/ 2033374 h 2033374"/>
              <a:gd name="connsiteX1" fmla="*/ 1784778 w 4296142"/>
              <a:gd name="connsiteY1" fmla="*/ 0 h 2033374"/>
              <a:gd name="connsiteX2" fmla="*/ 4296142 w 4296142"/>
              <a:gd name="connsiteY2" fmla="*/ 380011 h 2033374"/>
              <a:gd name="connsiteX3" fmla="*/ 0 w 4296142"/>
              <a:gd name="connsiteY3" fmla="*/ 2033374 h 2033374"/>
              <a:gd name="connsiteX0" fmla="*/ 0 w 4218198"/>
              <a:gd name="connsiteY0" fmla="*/ 2033374 h 2033374"/>
              <a:gd name="connsiteX1" fmla="*/ 1784778 w 4218198"/>
              <a:gd name="connsiteY1" fmla="*/ 0 h 2033374"/>
              <a:gd name="connsiteX2" fmla="*/ 4218198 w 4218198"/>
              <a:gd name="connsiteY2" fmla="*/ 368136 h 2033374"/>
              <a:gd name="connsiteX3" fmla="*/ 0 w 4218198"/>
              <a:gd name="connsiteY3" fmla="*/ 2033374 h 2033374"/>
            </a:gdLst>
            <a:ahLst/>
            <a:cxnLst>
              <a:cxn ang="0">
                <a:pos x="connsiteX0" y="connsiteY0"/>
              </a:cxn>
              <a:cxn ang="0">
                <a:pos x="connsiteX1" y="connsiteY1"/>
              </a:cxn>
              <a:cxn ang="0">
                <a:pos x="connsiteX2" y="connsiteY2"/>
              </a:cxn>
              <a:cxn ang="0">
                <a:pos x="connsiteX3" y="connsiteY3"/>
              </a:cxn>
            </a:cxnLst>
            <a:rect l="l" t="t" r="r" b="b"/>
            <a:pathLst>
              <a:path w="4218198" h="2033374">
                <a:moveTo>
                  <a:pt x="0" y="2033374"/>
                </a:moveTo>
                <a:lnTo>
                  <a:pt x="1784778" y="0"/>
                </a:lnTo>
                <a:lnTo>
                  <a:pt x="4218198" y="368136"/>
                </a:lnTo>
                <a:lnTo>
                  <a:pt x="0" y="2033374"/>
                </a:ln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9" name="Isosceles Triangle 6"/>
          <p:cNvSpPr/>
          <p:nvPr userDrawn="1"/>
        </p:nvSpPr>
        <p:spPr>
          <a:xfrm rot="11293373">
            <a:off x="-213860" y="-523183"/>
            <a:ext cx="5432839" cy="3421476"/>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 fmla="*/ 0 w 2373490"/>
              <a:gd name="connsiteY0" fmla="*/ 2948696 h 2948696"/>
              <a:gd name="connsiteX1" fmla="*/ 920973 w 2373490"/>
              <a:gd name="connsiteY1" fmla="*/ 0 h 2948696"/>
              <a:gd name="connsiteX2" fmla="*/ 2373490 w 2373490"/>
              <a:gd name="connsiteY2" fmla="*/ 2948696 h 2948696"/>
              <a:gd name="connsiteX3" fmla="*/ 0 w 2373490"/>
              <a:gd name="connsiteY3" fmla="*/ 2948696 h 2948696"/>
              <a:gd name="connsiteX0" fmla="*/ 0 w 1528411"/>
              <a:gd name="connsiteY0" fmla="*/ 2948696 h 2948696"/>
              <a:gd name="connsiteX1" fmla="*/ 920973 w 1528411"/>
              <a:gd name="connsiteY1" fmla="*/ 0 h 2948696"/>
              <a:gd name="connsiteX2" fmla="*/ 1528411 w 1528411"/>
              <a:gd name="connsiteY2" fmla="*/ 2746854 h 2948696"/>
              <a:gd name="connsiteX3" fmla="*/ 0 w 1528411"/>
              <a:gd name="connsiteY3" fmla="*/ 2948696 h 2948696"/>
              <a:gd name="connsiteX0" fmla="*/ 0 w 1306799"/>
              <a:gd name="connsiteY0" fmla="*/ 2948696 h 2948696"/>
              <a:gd name="connsiteX1" fmla="*/ 920973 w 1306799"/>
              <a:gd name="connsiteY1" fmla="*/ 0 h 2948696"/>
              <a:gd name="connsiteX2" fmla="*/ 1306799 w 1306799"/>
              <a:gd name="connsiteY2" fmla="*/ 2790877 h 2948696"/>
              <a:gd name="connsiteX3" fmla="*/ 0 w 1306799"/>
              <a:gd name="connsiteY3" fmla="*/ 2948696 h 2948696"/>
              <a:gd name="connsiteX0" fmla="*/ 0 w 1274528"/>
              <a:gd name="connsiteY0" fmla="*/ 2948696 h 2948696"/>
              <a:gd name="connsiteX1" fmla="*/ 920973 w 1274528"/>
              <a:gd name="connsiteY1" fmla="*/ 0 h 2948696"/>
              <a:gd name="connsiteX2" fmla="*/ 1274528 w 1274528"/>
              <a:gd name="connsiteY2" fmla="*/ 2567566 h 2948696"/>
              <a:gd name="connsiteX3" fmla="*/ 0 w 1274528"/>
              <a:gd name="connsiteY3" fmla="*/ 2948696 h 2948696"/>
              <a:gd name="connsiteX0" fmla="*/ 0 w 1269841"/>
              <a:gd name="connsiteY0" fmla="*/ 2948696 h 2948696"/>
              <a:gd name="connsiteX1" fmla="*/ 920973 w 1269841"/>
              <a:gd name="connsiteY1" fmla="*/ 0 h 2948696"/>
              <a:gd name="connsiteX2" fmla="*/ 1269841 w 1269841"/>
              <a:gd name="connsiteY2" fmla="*/ 2784219 h 2948696"/>
              <a:gd name="connsiteX3" fmla="*/ 0 w 1269841"/>
              <a:gd name="connsiteY3" fmla="*/ 2948696 h 2948696"/>
              <a:gd name="connsiteX0" fmla="*/ 0 w 1269841"/>
              <a:gd name="connsiteY0" fmla="*/ 2941902 h 2941902"/>
              <a:gd name="connsiteX1" fmla="*/ 873960 w 1269841"/>
              <a:gd name="connsiteY1" fmla="*/ 0 h 2941902"/>
              <a:gd name="connsiteX2" fmla="*/ 1269841 w 1269841"/>
              <a:gd name="connsiteY2" fmla="*/ 2777425 h 2941902"/>
              <a:gd name="connsiteX3" fmla="*/ 0 w 1269841"/>
              <a:gd name="connsiteY3" fmla="*/ 2941902 h 2941902"/>
              <a:gd name="connsiteX0" fmla="*/ 0 w 1269841"/>
              <a:gd name="connsiteY0" fmla="*/ 2873081 h 2873081"/>
              <a:gd name="connsiteX1" fmla="*/ 895903 w 1269841"/>
              <a:gd name="connsiteY1" fmla="*/ 0 h 2873081"/>
              <a:gd name="connsiteX2" fmla="*/ 1269841 w 1269841"/>
              <a:gd name="connsiteY2" fmla="*/ 2708604 h 2873081"/>
              <a:gd name="connsiteX3" fmla="*/ 0 w 1269841"/>
              <a:gd name="connsiteY3" fmla="*/ 2873081 h 2873081"/>
              <a:gd name="connsiteX0" fmla="*/ 0 w 1310768"/>
              <a:gd name="connsiteY0" fmla="*/ 2965950 h 2965950"/>
              <a:gd name="connsiteX1" fmla="*/ 936830 w 1310768"/>
              <a:gd name="connsiteY1" fmla="*/ 0 h 2965950"/>
              <a:gd name="connsiteX2" fmla="*/ 1310768 w 1310768"/>
              <a:gd name="connsiteY2" fmla="*/ 2708604 h 2965950"/>
              <a:gd name="connsiteX3" fmla="*/ 0 w 1310768"/>
              <a:gd name="connsiteY3" fmla="*/ 2965950 h 2965950"/>
              <a:gd name="connsiteX0" fmla="*/ 0 w 1319999"/>
              <a:gd name="connsiteY0" fmla="*/ 2965950 h 2965950"/>
              <a:gd name="connsiteX1" fmla="*/ 936830 w 1319999"/>
              <a:gd name="connsiteY1" fmla="*/ 0 h 2965950"/>
              <a:gd name="connsiteX2" fmla="*/ 1319999 w 1319999"/>
              <a:gd name="connsiteY2" fmla="*/ 2772486 h 2965950"/>
              <a:gd name="connsiteX3" fmla="*/ 0 w 1319999"/>
              <a:gd name="connsiteY3" fmla="*/ 2965950 h 2965950"/>
              <a:gd name="connsiteX0" fmla="*/ 0 w 1335138"/>
              <a:gd name="connsiteY0" fmla="*/ 2965950 h 2965950"/>
              <a:gd name="connsiteX1" fmla="*/ 936830 w 1335138"/>
              <a:gd name="connsiteY1" fmla="*/ 0 h 2965950"/>
              <a:gd name="connsiteX2" fmla="*/ 1335138 w 1335138"/>
              <a:gd name="connsiteY2" fmla="*/ 2726820 h 2965950"/>
              <a:gd name="connsiteX3" fmla="*/ 0 w 1335138"/>
              <a:gd name="connsiteY3" fmla="*/ 2965950 h 2965950"/>
              <a:gd name="connsiteX0" fmla="*/ 0 w 1350401"/>
              <a:gd name="connsiteY0" fmla="*/ 2965950 h 2965950"/>
              <a:gd name="connsiteX1" fmla="*/ 936830 w 1350401"/>
              <a:gd name="connsiteY1" fmla="*/ 0 h 2965950"/>
              <a:gd name="connsiteX2" fmla="*/ 1350401 w 1350401"/>
              <a:gd name="connsiteY2" fmla="*/ 2757223 h 2965950"/>
              <a:gd name="connsiteX3" fmla="*/ 0 w 1350401"/>
              <a:gd name="connsiteY3" fmla="*/ 2965950 h 2965950"/>
              <a:gd name="connsiteX0" fmla="*/ 0 w 2530956"/>
              <a:gd name="connsiteY0" fmla="*/ 2965950 h 2965950"/>
              <a:gd name="connsiteX1" fmla="*/ 936830 w 2530956"/>
              <a:gd name="connsiteY1" fmla="*/ 0 h 2965950"/>
              <a:gd name="connsiteX2" fmla="*/ 2530956 w 2530956"/>
              <a:gd name="connsiteY2" fmla="*/ 2706608 h 2965950"/>
              <a:gd name="connsiteX3" fmla="*/ 0 w 2530956"/>
              <a:gd name="connsiteY3" fmla="*/ 2965950 h 2965950"/>
              <a:gd name="connsiteX0" fmla="*/ 0 w 2255401"/>
              <a:gd name="connsiteY0" fmla="*/ 3046116 h 3046116"/>
              <a:gd name="connsiteX1" fmla="*/ 661275 w 2255401"/>
              <a:gd name="connsiteY1" fmla="*/ 0 h 3046116"/>
              <a:gd name="connsiteX2" fmla="*/ 2255401 w 2255401"/>
              <a:gd name="connsiteY2" fmla="*/ 2706608 h 3046116"/>
              <a:gd name="connsiteX3" fmla="*/ 0 w 2255401"/>
              <a:gd name="connsiteY3" fmla="*/ 3046116 h 3046116"/>
              <a:gd name="connsiteX0" fmla="*/ 569215 w 2824616"/>
              <a:gd name="connsiteY0" fmla="*/ 3756200 h 3756200"/>
              <a:gd name="connsiteX1" fmla="*/ 0 w 2824616"/>
              <a:gd name="connsiteY1" fmla="*/ 0 h 3756200"/>
              <a:gd name="connsiteX2" fmla="*/ 2824616 w 2824616"/>
              <a:gd name="connsiteY2" fmla="*/ 3416692 h 3756200"/>
              <a:gd name="connsiteX3" fmla="*/ 569215 w 2824616"/>
              <a:gd name="connsiteY3" fmla="*/ 3756200 h 3756200"/>
              <a:gd name="connsiteX0" fmla="*/ 555764 w 2824616"/>
              <a:gd name="connsiteY0" fmla="*/ 3746145 h 3746145"/>
              <a:gd name="connsiteX1" fmla="*/ 0 w 2824616"/>
              <a:gd name="connsiteY1" fmla="*/ 0 h 3746145"/>
              <a:gd name="connsiteX2" fmla="*/ 2824616 w 2824616"/>
              <a:gd name="connsiteY2" fmla="*/ 3416692 h 3746145"/>
              <a:gd name="connsiteX3" fmla="*/ 555764 w 2824616"/>
              <a:gd name="connsiteY3" fmla="*/ 3746145 h 3746145"/>
              <a:gd name="connsiteX0" fmla="*/ 4288198 w 4288198"/>
              <a:gd name="connsiteY0" fmla="*/ 3170775 h 3416692"/>
              <a:gd name="connsiteX1" fmla="*/ 0 w 4288198"/>
              <a:gd name="connsiteY1" fmla="*/ 0 h 3416692"/>
              <a:gd name="connsiteX2" fmla="*/ 2824616 w 4288198"/>
              <a:gd name="connsiteY2" fmla="*/ 3416692 h 3416692"/>
              <a:gd name="connsiteX3" fmla="*/ 4288198 w 4288198"/>
              <a:gd name="connsiteY3" fmla="*/ 3170775 h 3416692"/>
              <a:gd name="connsiteX0" fmla="*/ 4288198 w 4288198"/>
              <a:gd name="connsiteY0" fmla="*/ 3170775 h 3442440"/>
              <a:gd name="connsiteX1" fmla="*/ 0 w 4288198"/>
              <a:gd name="connsiteY1" fmla="*/ 0 h 3442440"/>
              <a:gd name="connsiteX2" fmla="*/ 2480375 w 4288198"/>
              <a:gd name="connsiteY2" fmla="*/ 3442440 h 3442440"/>
              <a:gd name="connsiteX3" fmla="*/ 4288198 w 4288198"/>
              <a:gd name="connsiteY3" fmla="*/ 3170775 h 3442440"/>
              <a:gd name="connsiteX0" fmla="*/ 1807823 w 1807823"/>
              <a:gd name="connsiteY0" fmla="*/ 3111470 h 3383135"/>
              <a:gd name="connsiteX1" fmla="*/ 1343776 w 1807823"/>
              <a:gd name="connsiteY1" fmla="*/ 0 h 3383135"/>
              <a:gd name="connsiteX2" fmla="*/ 0 w 1807823"/>
              <a:gd name="connsiteY2" fmla="*/ 3383135 h 3383135"/>
              <a:gd name="connsiteX3" fmla="*/ 1807823 w 1807823"/>
              <a:gd name="connsiteY3" fmla="*/ 3111470 h 3383135"/>
              <a:gd name="connsiteX0" fmla="*/ 5123429 w 5123429"/>
              <a:gd name="connsiteY0" fmla="*/ 3111470 h 3881521"/>
              <a:gd name="connsiteX1" fmla="*/ 4659382 w 5123429"/>
              <a:gd name="connsiteY1" fmla="*/ 0 h 3881521"/>
              <a:gd name="connsiteX2" fmla="*/ 0 w 5123429"/>
              <a:gd name="connsiteY2" fmla="*/ 3881521 h 3881521"/>
              <a:gd name="connsiteX3" fmla="*/ 5123429 w 5123429"/>
              <a:gd name="connsiteY3" fmla="*/ 3111470 h 3881521"/>
              <a:gd name="connsiteX0" fmla="*/ 5123429 w 5123429"/>
              <a:gd name="connsiteY0" fmla="*/ 2206470 h 2976521"/>
              <a:gd name="connsiteX1" fmla="*/ 4790163 w 5123429"/>
              <a:gd name="connsiteY1" fmla="*/ 0 h 2976521"/>
              <a:gd name="connsiteX2" fmla="*/ 0 w 5123429"/>
              <a:gd name="connsiteY2" fmla="*/ 2976521 h 2976521"/>
              <a:gd name="connsiteX3" fmla="*/ 5123429 w 5123429"/>
              <a:gd name="connsiteY3" fmla="*/ 2206470 h 2976521"/>
              <a:gd name="connsiteX0" fmla="*/ 5165523 w 5165523"/>
              <a:gd name="connsiteY0" fmla="*/ 2206470 h 2982604"/>
              <a:gd name="connsiteX1" fmla="*/ 4832257 w 5165523"/>
              <a:gd name="connsiteY1" fmla="*/ 0 h 2982604"/>
              <a:gd name="connsiteX2" fmla="*/ 0 w 5165523"/>
              <a:gd name="connsiteY2" fmla="*/ 2982604 h 2982604"/>
              <a:gd name="connsiteX3" fmla="*/ 5165523 w 5165523"/>
              <a:gd name="connsiteY3" fmla="*/ 2206470 h 2982604"/>
              <a:gd name="connsiteX0" fmla="*/ 5112906 w 5112906"/>
              <a:gd name="connsiteY0" fmla="*/ 2206470 h 2975000"/>
              <a:gd name="connsiteX1" fmla="*/ 4779640 w 5112906"/>
              <a:gd name="connsiteY1" fmla="*/ 0 h 2975000"/>
              <a:gd name="connsiteX2" fmla="*/ 0 w 5112906"/>
              <a:gd name="connsiteY2" fmla="*/ 2975000 h 2975000"/>
              <a:gd name="connsiteX3" fmla="*/ 5112906 w 5112906"/>
              <a:gd name="connsiteY3" fmla="*/ 2206470 h 2975000"/>
              <a:gd name="connsiteX0" fmla="*/ 5312849 w 5312849"/>
              <a:gd name="connsiteY0" fmla="*/ 2206470 h 3003893"/>
              <a:gd name="connsiteX1" fmla="*/ 4979583 w 5312849"/>
              <a:gd name="connsiteY1" fmla="*/ 0 h 3003893"/>
              <a:gd name="connsiteX2" fmla="*/ 0 w 5312849"/>
              <a:gd name="connsiteY2" fmla="*/ 3003893 h 3003893"/>
              <a:gd name="connsiteX3" fmla="*/ 5312849 w 5312849"/>
              <a:gd name="connsiteY3" fmla="*/ 2206470 h 3003893"/>
              <a:gd name="connsiteX0" fmla="*/ 5502267 w 5502267"/>
              <a:gd name="connsiteY0" fmla="*/ 2206470 h 3031265"/>
              <a:gd name="connsiteX1" fmla="*/ 5169001 w 5502267"/>
              <a:gd name="connsiteY1" fmla="*/ 0 h 3031265"/>
              <a:gd name="connsiteX2" fmla="*/ 0 w 5502267"/>
              <a:gd name="connsiteY2" fmla="*/ 3031265 h 3031265"/>
              <a:gd name="connsiteX3" fmla="*/ 5502267 w 5502267"/>
              <a:gd name="connsiteY3" fmla="*/ 2206470 h 3031265"/>
              <a:gd name="connsiteX0" fmla="*/ 5374467 w 5374467"/>
              <a:gd name="connsiteY0" fmla="*/ 2206470 h 3023540"/>
              <a:gd name="connsiteX1" fmla="*/ 5041201 w 5374467"/>
              <a:gd name="connsiteY1" fmla="*/ 0 h 3023540"/>
              <a:gd name="connsiteX2" fmla="*/ 0 w 5374467"/>
              <a:gd name="connsiteY2" fmla="*/ 3023540 h 3023540"/>
              <a:gd name="connsiteX3" fmla="*/ 5374467 w 5374467"/>
              <a:gd name="connsiteY3" fmla="*/ 2206470 h 3023540"/>
              <a:gd name="connsiteX0" fmla="*/ 5326413 w 5326413"/>
              <a:gd name="connsiteY0" fmla="*/ 2206470 h 2984367"/>
              <a:gd name="connsiteX1" fmla="*/ 4993147 w 5326413"/>
              <a:gd name="connsiteY1" fmla="*/ 0 h 2984367"/>
              <a:gd name="connsiteX2" fmla="*/ 0 w 5326413"/>
              <a:gd name="connsiteY2" fmla="*/ 2984367 h 2984367"/>
              <a:gd name="connsiteX3" fmla="*/ 5326413 w 5326413"/>
              <a:gd name="connsiteY3" fmla="*/ 2206470 h 2984367"/>
              <a:gd name="connsiteX0" fmla="*/ 5197092 w 5197092"/>
              <a:gd name="connsiteY0" fmla="*/ 2206470 h 2987164"/>
              <a:gd name="connsiteX1" fmla="*/ 4863826 w 5197092"/>
              <a:gd name="connsiteY1" fmla="*/ 0 h 2987164"/>
              <a:gd name="connsiteX2" fmla="*/ 0 w 5197092"/>
              <a:gd name="connsiteY2" fmla="*/ 2987164 h 2987164"/>
              <a:gd name="connsiteX3" fmla="*/ 5197092 w 5197092"/>
              <a:gd name="connsiteY3" fmla="*/ 2206470 h 2987164"/>
              <a:gd name="connsiteX0" fmla="*/ 5230183 w 5230183"/>
              <a:gd name="connsiteY0" fmla="*/ 2206470 h 2981204"/>
              <a:gd name="connsiteX1" fmla="*/ 4896917 w 5230183"/>
              <a:gd name="connsiteY1" fmla="*/ 0 h 2981204"/>
              <a:gd name="connsiteX2" fmla="*/ 0 w 5230183"/>
              <a:gd name="connsiteY2" fmla="*/ 2981204 h 2981204"/>
              <a:gd name="connsiteX3" fmla="*/ 5230183 w 5230183"/>
              <a:gd name="connsiteY3" fmla="*/ 2206470 h 2981204"/>
              <a:gd name="connsiteX0" fmla="*/ 5249709 w 5249709"/>
              <a:gd name="connsiteY0" fmla="*/ 2206470 h 2994768"/>
              <a:gd name="connsiteX1" fmla="*/ 4916443 w 5249709"/>
              <a:gd name="connsiteY1" fmla="*/ 0 h 2994768"/>
              <a:gd name="connsiteX2" fmla="*/ 0 w 5249709"/>
              <a:gd name="connsiteY2" fmla="*/ 2994768 h 2994768"/>
              <a:gd name="connsiteX3" fmla="*/ 5249709 w 5249709"/>
              <a:gd name="connsiteY3" fmla="*/ 2206470 h 2994768"/>
              <a:gd name="connsiteX0" fmla="*/ 6829717 w 6829717"/>
              <a:gd name="connsiteY0" fmla="*/ 2206470 h 3212354"/>
              <a:gd name="connsiteX1" fmla="*/ 6496451 w 6829717"/>
              <a:gd name="connsiteY1" fmla="*/ 0 h 3212354"/>
              <a:gd name="connsiteX2" fmla="*/ 0 w 6829717"/>
              <a:gd name="connsiteY2" fmla="*/ 3212354 h 3212354"/>
              <a:gd name="connsiteX3" fmla="*/ 6829717 w 6829717"/>
              <a:gd name="connsiteY3" fmla="*/ 2206470 h 3212354"/>
              <a:gd name="connsiteX0" fmla="*/ 6937991 w 6937991"/>
              <a:gd name="connsiteY0" fmla="*/ 2206470 h 3206514"/>
              <a:gd name="connsiteX1" fmla="*/ 6604725 w 6937991"/>
              <a:gd name="connsiteY1" fmla="*/ 0 h 3206514"/>
              <a:gd name="connsiteX2" fmla="*/ 0 w 6937991"/>
              <a:gd name="connsiteY2" fmla="*/ 3206514 h 3206514"/>
              <a:gd name="connsiteX3" fmla="*/ 6937991 w 6937991"/>
              <a:gd name="connsiteY3" fmla="*/ 2206470 h 3206514"/>
              <a:gd name="connsiteX0" fmla="*/ 7369872 w 7369872"/>
              <a:gd name="connsiteY0" fmla="*/ 2206470 h 2970927"/>
              <a:gd name="connsiteX1" fmla="*/ 7036606 w 7369872"/>
              <a:gd name="connsiteY1" fmla="*/ 0 h 2970927"/>
              <a:gd name="connsiteX2" fmla="*/ 0 w 7369872"/>
              <a:gd name="connsiteY2" fmla="*/ 2970927 h 2970927"/>
              <a:gd name="connsiteX3" fmla="*/ 7369872 w 7369872"/>
              <a:gd name="connsiteY3" fmla="*/ 2206470 h 2970927"/>
              <a:gd name="connsiteX0" fmla="*/ 7374213 w 7374213"/>
              <a:gd name="connsiteY0" fmla="*/ 2206470 h 2949881"/>
              <a:gd name="connsiteX1" fmla="*/ 7040947 w 7374213"/>
              <a:gd name="connsiteY1" fmla="*/ 0 h 2949881"/>
              <a:gd name="connsiteX2" fmla="*/ 0 w 7374213"/>
              <a:gd name="connsiteY2" fmla="*/ 2949881 h 2949881"/>
              <a:gd name="connsiteX3" fmla="*/ 7374213 w 7374213"/>
              <a:gd name="connsiteY3" fmla="*/ 2206470 h 2949881"/>
              <a:gd name="connsiteX0" fmla="*/ 7374213 w 7374213"/>
              <a:gd name="connsiteY0" fmla="*/ 1803424 h 2546835"/>
              <a:gd name="connsiteX1" fmla="*/ 6986084 w 7374213"/>
              <a:gd name="connsiteY1" fmla="*/ 0 h 2546835"/>
              <a:gd name="connsiteX2" fmla="*/ 0 w 7374213"/>
              <a:gd name="connsiteY2" fmla="*/ 2546835 h 2546835"/>
              <a:gd name="connsiteX3" fmla="*/ 7374213 w 7374213"/>
              <a:gd name="connsiteY3" fmla="*/ 1803424 h 2546835"/>
              <a:gd name="connsiteX0" fmla="*/ 7311970 w 7311970"/>
              <a:gd name="connsiteY0" fmla="*/ 1798983 h 2546835"/>
              <a:gd name="connsiteX1" fmla="*/ 6986084 w 7311970"/>
              <a:gd name="connsiteY1" fmla="*/ 0 h 2546835"/>
              <a:gd name="connsiteX2" fmla="*/ 0 w 7311970"/>
              <a:gd name="connsiteY2" fmla="*/ 2546835 h 2546835"/>
              <a:gd name="connsiteX3" fmla="*/ 7311970 w 7311970"/>
              <a:gd name="connsiteY3" fmla="*/ 1798983 h 2546835"/>
              <a:gd name="connsiteX0" fmla="*/ 7359195 w 7359195"/>
              <a:gd name="connsiteY0" fmla="*/ 1804944 h 2546835"/>
              <a:gd name="connsiteX1" fmla="*/ 6986084 w 7359195"/>
              <a:gd name="connsiteY1" fmla="*/ 0 h 2546835"/>
              <a:gd name="connsiteX2" fmla="*/ 0 w 7359195"/>
              <a:gd name="connsiteY2" fmla="*/ 2546835 h 2546835"/>
              <a:gd name="connsiteX3" fmla="*/ 7359195 w 7359195"/>
              <a:gd name="connsiteY3" fmla="*/ 1804944 h 2546835"/>
              <a:gd name="connsiteX0" fmla="*/ 7359195 w 7359195"/>
              <a:gd name="connsiteY0" fmla="*/ 1804944 h 2546835"/>
              <a:gd name="connsiteX1" fmla="*/ 6986084 w 7359195"/>
              <a:gd name="connsiteY1" fmla="*/ 0 h 2546835"/>
              <a:gd name="connsiteX2" fmla="*/ 521548 w 7359195"/>
              <a:gd name="connsiteY2" fmla="*/ 2197171 h 2546835"/>
              <a:gd name="connsiteX3" fmla="*/ 0 w 7359195"/>
              <a:gd name="connsiteY3" fmla="*/ 2546835 h 2546835"/>
              <a:gd name="connsiteX4" fmla="*/ 7359195 w 7359195"/>
              <a:gd name="connsiteY4" fmla="*/ 1804944 h 2546835"/>
              <a:gd name="connsiteX0" fmla="*/ 7492187 w 7492187"/>
              <a:gd name="connsiteY0" fmla="*/ 1804944 h 2571045"/>
              <a:gd name="connsiteX1" fmla="*/ 7119076 w 7492187"/>
              <a:gd name="connsiteY1" fmla="*/ 0 h 2571045"/>
              <a:gd name="connsiteX2" fmla="*/ 654540 w 7492187"/>
              <a:gd name="connsiteY2" fmla="*/ 2197171 h 2571045"/>
              <a:gd name="connsiteX3" fmla="*/ 0 w 7492187"/>
              <a:gd name="connsiteY3" fmla="*/ 2571045 h 2571045"/>
              <a:gd name="connsiteX4" fmla="*/ 7492187 w 7492187"/>
              <a:gd name="connsiteY4" fmla="*/ 1804944 h 2571045"/>
              <a:gd name="connsiteX0" fmla="*/ 7492187 w 7492187"/>
              <a:gd name="connsiteY0" fmla="*/ 1804944 h 2571045"/>
              <a:gd name="connsiteX1" fmla="*/ 7119076 w 7492187"/>
              <a:gd name="connsiteY1" fmla="*/ 0 h 2571045"/>
              <a:gd name="connsiteX2" fmla="*/ 1025982 w 7492187"/>
              <a:gd name="connsiteY2" fmla="*/ 2171558 h 2571045"/>
              <a:gd name="connsiteX3" fmla="*/ 0 w 7492187"/>
              <a:gd name="connsiteY3" fmla="*/ 2571045 h 2571045"/>
              <a:gd name="connsiteX4" fmla="*/ 7492187 w 7492187"/>
              <a:gd name="connsiteY4" fmla="*/ 1804944 h 2571045"/>
              <a:gd name="connsiteX0" fmla="*/ 7648580 w 7648580"/>
              <a:gd name="connsiteY0" fmla="*/ 1960324 h 2571045"/>
              <a:gd name="connsiteX1" fmla="*/ 7119076 w 7648580"/>
              <a:gd name="connsiteY1" fmla="*/ 0 h 2571045"/>
              <a:gd name="connsiteX2" fmla="*/ 1025982 w 7648580"/>
              <a:gd name="connsiteY2" fmla="*/ 2171558 h 2571045"/>
              <a:gd name="connsiteX3" fmla="*/ 0 w 7648580"/>
              <a:gd name="connsiteY3" fmla="*/ 2571045 h 2571045"/>
              <a:gd name="connsiteX4" fmla="*/ 7648580 w 7648580"/>
              <a:gd name="connsiteY4" fmla="*/ 1960324 h 2571045"/>
              <a:gd name="connsiteX0" fmla="*/ 7648580 w 7648580"/>
              <a:gd name="connsiteY0" fmla="*/ 1960324 h 2571045"/>
              <a:gd name="connsiteX1" fmla="*/ 7119076 w 7648580"/>
              <a:gd name="connsiteY1" fmla="*/ 0 h 2571045"/>
              <a:gd name="connsiteX2" fmla="*/ 1025982 w 7648580"/>
              <a:gd name="connsiteY2" fmla="*/ 2171558 h 2571045"/>
              <a:gd name="connsiteX3" fmla="*/ 0 w 7648580"/>
              <a:gd name="connsiteY3" fmla="*/ 2571045 h 2571045"/>
              <a:gd name="connsiteX4" fmla="*/ 7648580 w 7648580"/>
              <a:gd name="connsiteY4" fmla="*/ 1960324 h 2571045"/>
              <a:gd name="connsiteX0" fmla="*/ 7740870 w 7740870"/>
              <a:gd name="connsiteY0" fmla="*/ 1960324 h 2566107"/>
              <a:gd name="connsiteX1" fmla="*/ 7211366 w 7740870"/>
              <a:gd name="connsiteY1" fmla="*/ 0 h 2566107"/>
              <a:gd name="connsiteX2" fmla="*/ 1118272 w 7740870"/>
              <a:gd name="connsiteY2" fmla="*/ 2171558 h 2566107"/>
              <a:gd name="connsiteX3" fmla="*/ 0 w 7740870"/>
              <a:gd name="connsiteY3" fmla="*/ 2566107 h 2566107"/>
              <a:gd name="connsiteX4" fmla="*/ 7740870 w 7740870"/>
              <a:gd name="connsiteY4" fmla="*/ 1960324 h 2566107"/>
              <a:gd name="connsiteX0" fmla="*/ 7740900 w 7740900"/>
              <a:gd name="connsiteY0" fmla="*/ 1960324 h 2566107"/>
              <a:gd name="connsiteX1" fmla="*/ 7211396 w 7740900"/>
              <a:gd name="connsiteY1" fmla="*/ 0 h 2566107"/>
              <a:gd name="connsiteX2" fmla="*/ 1118302 w 7740900"/>
              <a:gd name="connsiteY2" fmla="*/ 2171558 h 2566107"/>
              <a:gd name="connsiteX3" fmla="*/ 30 w 7740900"/>
              <a:gd name="connsiteY3" fmla="*/ 2566107 h 2566107"/>
              <a:gd name="connsiteX4" fmla="*/ 7740900 w 7740900"/>
              <a:gd name="connsiteY4" fmla="*/ 1960324 h 2566107"/>
              <a:gd name="connsiteX0" fmla="*/ 7753416 w 7753416"/>
              <a:gd name="connsiteY0" fmla="*/ 1960324 h 2566107"/>
              <a:gd name="connsiteX1" fmla="*/ 7223912 w 7753416"/>
              <a:gd name="connsiteY1" fmla="*/ 0 h 2566107"/>
              <a:gd name="connsiteX2" fmla="*/ 1130818 w 7753416"/>
              <a:gd name="connsiteY2" fmla="*/ 2171558 h 2566107"/>
              <a:gd name="connsiteX3" fmla="*/ 12546 w 7753416"/>
              <a:gd name="connsiteY3" fmla="*/ 2566107 h 2566107"/>
              <a:gd name="connsiteX4" fmla="*/ 7753416 w 7753416"/>
              <a:gd name="connsiteY4" fmla="*/ 1960324 h 2566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3416" h="2566107">
                <a:moveTo>
                  <a:pt x="7753416" y="1960324"/>
                </a:moveTo>
                <a:cubicBezTo>
                  <a:pt x="7555808" y="1340344"/>
                  <a:pt x="7348282" y="601648"/>
                  <a:pt x="7223912" y="0"/>
                </a:cubicBezTo>
                <a:cubicBezTo>
                  <a:pt x="5147109" y="763879"/>
                  <a:pt x="3207621" y="1407679"/>
                  <a:pt x="1130818" y="2171558"/>
                </a:cubicBezTo>
                <a:cubicBezTo>
                  <a:pt x="-182871" y="2601524"/>
                  <a:pt x="7000" y="2546951"/>
                  <a:pt x="12546" y="2566107"/>
                </a:cubicBezTo>
                <a:lnTo>
                  <a:pt x="7753416" y="1960324"/>
                </a:lnTo>
                <a:close/>
              </a:path>
            </a:pathLst>
          </a:custGeom>
          <a:solidFill>
            <a:schemeClr val="bg1">
              <a:lumMod val="75000"/>
            </a:schemeClr>
          </a:solidFill>
          <a:ln>
            <a:noFill/>
          </a:ln>
          <a:effectLst>
            <a:outerShdw blurRad="381000" dist="381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4" name="Isosceles Triangle 6"/>
          <p:cNvSpPr/>
          <p:nvPr userDrawn="1"/>
        </p:nvSpPr>
        <p:spPr>
          <a:xfrm rot="11293373">
            <a:off x="-333915" y="-184685"/>
            <a:ext cx="1917228" cy="4501830"/>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 fmla="*/ 0 w 2373490"/>
              <a:gd name="connsiteY0" fmla="*/ 2948696 h 2948696"/>
              <a:gd name="connsiteX1" fmla="*/ 920973 w 2373490"/>
              <a:gd name="connsiteY1" fmla="*/ 0 h 2948696"/>
              <a:gd name="connsiteX2" fmla="*/ 2373490 w 2373490"/>
              <a:gd name="connsiteY2" fmla="*/ 2948696 h 2948696"/>
              <a:gd name="connsiteX3" fmla="*/ 0 w 2373490"/>
              <a:gd name="connsiteY3" fmla="*/ 2948696 h 2948696"/>
              <a:gd name="connsiteX0" fmla="*/ 0 w 1528411"/>
              <a:gd name="connsiteY0" fmla="*/ 2948696 h 2948696"/>
              <a:gd name="connsiteX1" fmla="*/ 920973 w 1528411"/>
              <a:gd name="connsiteY1" fmla="*/ 0 h 2948696"/>
              <a:gd name="connsiteX2" fmla="*/ 1528411 w 1528411"/>
              <a:gd name="connsiteY2" fmla="*/ 2746854 h 2948696"/>
              <a:gd name="connsiteX3" fmla="*/ 0 w 1528411"/>
              <a:gd name="connsiteY3" fmla="*/ 2948696 h 2948696"/>
              <a:gd name="connsiteX0" fmla="*/ 0 w 1306799"/>
              <a:gd name="connsiteY0" fmla="*/ 2948696 h 2948696"/>
              <a:gd name="connsiteX1" fmla="*/ 920973 w 1306799"/>
              <a:gd name="connsiteY1" fmla="*/ 0 h 2948696"/>
              <a:gd name="connsiteX2" fmla="*/ 1306799 w 1306799"/>
              <a:gd name="connsiteY2" fmla="*/ 2790877 h 2948696"/>
              <a:gd name="connsiteX3" fmla="*/ 0 w 1306799"/>
              <a:gd name="connsiteY3" fmla="*/ 2948696 h 2948696"/>
              <a:gd name="connsiteX0" fmla="*/ 0 w 1274528"/>
              <a:gd name="connsiteY0" fmla="*/ 2948696 h 2948696"/>
              <a:gd name="connsiteX1" fmla="*/ 920973 w 1274528"/>
              <a:gd name="connsiteY1" fmla="*/ 0 h 2948696"/>
              <a:gd name="connsiteX2" fmla="*/ 1274528 w 1274528"/>
              <a:gd name="connsiteY2" fmla="*/ 2567566 h 2948696"/>
              <a:gd name="connsiteX3" fmla="*/ 0 w 1274528"/>
              <a:gd name="connsiteY3" fmla="*/ 2948696 h 2948696"/>
              <a:gd name="connsiteX0" fmla="*/ 0 w 1269841"/>
              <a:gd name="connsiteY0" fmla="*/ 2948696 h 2948696"/>
              <a:gd name="connsiteX1" fmla="*/ 920973 w 1269841"/>
              <a:gd name="connsiteY1" fmla="*/ 0 h 2948696"/>
              <a:gd name="connsiteX2" fmla="*/ 1269841 w 1269841"/>
              <a:gd name="connsiteY2" fmla="*/ 2784219 h 2948696"/>
              <a:gd name="connsiteX3" fmla="*/ 0 w 1269841"/>
              <a:gd name="connsiteY3" fmla="*/ 2948696 h 2948696"/>
              <a:gd name="connsiteX0" fmla="*/ 0 w 1269841"/>
              <a:gd name="connsiteY0" fmla="*/ 2941902 h 2941902"/>
              <a:gd name="connsiteX1" fmla="*/ 873960 w 1269841"/>
              <a:gd name="connsiteY1" fmla="*/ 0 h 2941902"/>
              <a:gd name="connsiteX2" fmla="*/ 1269841 w 1269841"/>
              <a:gd name="connsiteY2" fmla="*/ 2777425 h 2941902"/>
              <a:gd name="connsiteX3" fmla="*/ 0 w 1269841"/>
              <a:gd name="connsiteY3" fmla="*/ 2941902 h 2941902"/>
              <a:gd name="connsiteX0" fmla="*/ 0 w 1269841"/>
              <a:gd name="connsiteY0" fmla="*/ 2873081 h 2873081"/>
              <a:gd name="connsiteX1" fmla="*/ 895903 w 1269841"/>
              <a:gd name="connsiteY1" fmla="*/ 0 h 2873081"/>
              <a:gd name="connsiteX2" fmla="*/ 1269841 w 1269841"/>
              <a:gd name="connsiteY2" fmla="*/ 2708604 h 2873081"/>
              <a:gd name="connsiteX3" fmla="*/ 0 w 1269841"/>
              <a:gd name="connsiteY3" fmla="*/ 2873081 h 2873081"/>
              <a:gd name="connsiteX0" fmla="*/ 0 w 1310768"/>
              <a:gd name="connsiteY0" fmla="*/ 2965950 h 2965950"/>
              <a:gd name="connsiteX1" fmla="*/ 936830 w 1310768"/>
              <a:gd name="connsiteY1" fmla="*/ 0 h 2965950"/>
              <a:gd name="connsiteX2" fmla="*/ 1310768 w 1310768"/>
              <a:gd name="connsiteY2" fmla="*/ 2708604 h 2965950"/>
              <a:gd name="connsiteX3" fmla="*/ 0 w 1310768"/>
              <a:gd name="connsiteY3" fmla="*/ 2965950 h 2965950"/>
              <a:gd name="connsiteX0" fmla="*/ 0 w 1319999"/>
              <a:gd name="connsiteY0" fmla="*/ 2965950 h 2965950"/>
              <a:gd name="connsiteX1" fmla="*/ 936830 w 1319999"/>
              <a:gd name="connsiteY1" fmla="*/ 0 h 2965950"/>
              <a:gd name="connsiteX2" fmla="*/ 1319999 w 1319999"/>
              <a:gd name="connsiteY2" fmla="*/ 2772486 h 2965950"/>
              <a:gd name="connsiteX3" fmla="*/ 0 w 1319999"/>
              <a:gd name="connsiteY3" fmla="*/ 2965950 h 2965950"/>
              <a:gd name="connsiteX0" fmla="*/ 0 w 1335138"/>
              <a:gd name="connsiteY0" fmla="*/ 2965950 h 2965950"/>
              <a:gd name="connsiteX1" fmla="*/ 936830 w 1335138"/>
              <a:gd name="connsiteY1" fmla="*/ 0 h 2965950"/>
              <a:gd name="connsiteX2" fmla="*/ 1335138 w 1335138"/>
              <a:gd name="connsiteY2" fmla="*/ 2726820 h 2965950"/>
              <a:gd name="connsiteX3" fmla="*/ 0 w 1335138"/>
              <a:gd name="connsiteY3" fmla="*/ 2965950 h 2965950"/>
              <a:gd name="connsiteX0" fmla="*/ 0 w 1350401"/>
              <a:gd name="connsiteY0" fmla="*/ 2965950 h 2965950"/>
              <a:gd name="connsiteX1" fmla="*/ 936830 w 1350401"/>
              <a:gd name="connsiteY1" fmla="*/ 0 h 2965950"/>
              <a:gd name="connsiteX2" fmla="*/ 1350401 w 1350401"/>
              <a:gd name="connsiteY2" fmla="*/ 2757223 h 2965950"/>
              <a:gd name="connsiteX3" fmla="*/ 0 w 1350401"/>
              <a:gd name="connsiteY3" fmla="*/ 2965950 h 2965950"/>
              <a:gd name="connsiteX0" fmla="*/ 0 w 2530956"/>
              <a:gd name="connsiteY0" fmla="*/ 2965950 h 2965950"/>
              <a:gd name="connsiteX1" fmla="*/ 936830 w 2530956"/>
              <a:gd name="connsiteY1" fmla="*/ 0 h 2965950"/>
              <a:gd name="connsiteX2" fmla="*/ 2530956 w 2530956"/>
              <a:gd name="connsiteY2" fmla="*/ 2706608 h 2965950"/>
              <a:gd name="connsiteX3" fmla="*/ 0 w 2530956"/>
              <a:gd name="connsiteY3" fmla="*/ 2965950 h 2965950"/>
              <a:gd name="connsiteX0" fmla="*/ 0 w 2255401"/>
              <a:gd name="connsiteY0" fmla="*/ 3046116 h 3046116"/>
              <a:gd name="connsiteX1" fmla="*/ 661275 w 2255401"/>
              <a:gd name="connsiteY1" fmla="*/ 0 h 3046116"/>
              <a:gd name="connsiteX2" fmla="*/ 2255401 w 2255401"/>
              <a:gd name="connsiteY2" fmla="*/ 2706608 h 3046116"/>
              <a:gd name="connsiteX3" fmla="*/ 0 w 2255401"/>
              <a:gd name="connsiteY3" fmla="*/ 3046116 h 3046116"/>
              <a:gd name="connsiteX0" fmla="*/ 569215 w 2824616"/>
              <a:gd name="connsiteY0" fmla="*/ 3756200 h 3756200"/>
              <a:gd name="connsiteX1" fmla="*/ 0 w 2824616"/>
              <a:gd name="connsiteY1" fmla="*/ 0 h 3756200"/>
              <a:gd name="connsiteX2" fmla="*/ 2824616 w 2824616"/>
              <a:gd name="connsiteY2" fmla="*/ 3416692 h 3756200"/>
              <a:gd name="connsiteX3" fmla="*/ 569215 w 2824616"/>
              <a:gd name="connsiteY3" fmla="*/ 3756200 h 3756200"/>
              <a:gd name="connsiteX0" fmla="*/ 555764 w 2824616"/>
              <a:gd name="connsiteY0" fmla="*/ 3746145 h 3746145"/>
              <a:gd name="connsiteX1" fmla="*/ 0 w 2824616"/>
              <a:gd name="connsiteY1" fmla="*/ 0 h 3746145"/>
              <a:gd name="connsiteX2" fmla="*/ 2824616 w 2824616"/>
              <a:gd name="connsiteY2" fmla="*/ 3416692 h 3746145"/>
              <a:gd name="connsiteX3" fmla="*/ 555764 w 2824616"/>
              <a:gd name="connsiteY3" fmla="*/ 3746145 h 3746145"/>
              <a:gd name="connsiteX0" fmla="*/ 4288198 w 4288198"/>
              <a:gd name="connsiteY0" fmla="*/ 3170775 h 3416692"/>
              <a:gd name="connsiteX1" fmla="*/ 0 w 4288198"/>
              <a:gd name="connsiteY1" fmla="*/ 0 h 3416692"/>
              <a:gd name="connsiteX2" fmla="*/ 2824616 w 4288198"/>
              <a:gd name="connsiteY2" fmla="*/ 3416692 h 3416692"/>
              <a:gd name="connsiteX3" fmla="*/ 4288198 w 4288198"/>
              <a:gd name="connsiteY3" fmla="*/ 3170775 h 3416692"/>
              <a:gd name="connsiteX0" fmla="*/ 4288198 w 4288198"/>
              <a:gd name="connsiteY0" fmla="*/ 3170775 h 3442440"/>
              <a:gd name="connsiteX1" fmla="*/ 0 w 4288198"/>
              <a:gd name="connsiteY1" fmla="*/ 0 h 3442440"/>
              <a:gd name="connsiteX2" fmla="*/ 2480375 w 4288198"/>
              <a:gd name="connsiteY2" fmla="*/ 3442440 h 3442440"/>
              <a:gd name="connsiteX3" fmla="*/ 4288198 w 4288198"/>
              <a:gd name="connsiteY3" fmla="*/ 3170775 h 3442440"/>
              <a:gd name="connsiteX0" fmla="*/ 1807823 w 1807823"/>
              <a:gd name="connsiteY0" fmla="*/ 3111470 h 3383135"/>
              <a:gd name="connsiteX1" fmla="*/ 1343776 w 1807823"/>
              <a:gd name="connsiteY1" fmla="*/ 0 h 3383135"/>
              <a:gd name="connsiteX2" fmla="*/ 0 w 1807823"/>
              <a:gd name="connsiteY2" fmla="*/ 3383135 h 3383135"/>
              <a:gd name="connsiteX3" fmla="*/ 1807823 w 1807823"/>
              <a:gd name="connsiteY3" fmla="*/ 3111470 h 3383135"/>
              <a:gd name="connsiteX0" fmla="*/ 1807823 w 1807823"/>
              <a:gd name="connsiteY0" fmla="*/ 3128111 h 3399776"/>
              <a:gd name="connsiteX1" fmla="*/ 1276851 w 1807823"/>
              <a:gd name="connsiteY1" fmla="*/ 0 h 3399776"/>
              <a:gd name="connsiteX2" fmla="*/ 0 w 1807823"/>
              <a:gd name="connsiteY2" fmla="*/ 3399776 h 3399776"/>
              <a:gd name="connsiteX3" fmla="*/ 1807823 w 1807823"/>
              <a:gd name="connsiteY3" fmla="*/ 3128111 h 3399776"/>
              <a:gd name="connsiteX0" fmla="*/ 1935086 w 1935086"/>
              <a:gd name="connsiteY0" fmla="*/ 3209895 h 3399776"/>
              <a:gd name="connsiteX1" fmla="*/ 1276851 w 1935086"/>
              <a:gd name="connsiteY1" fmla="*/ 0 h 3399776"/>
              <a:gd name="connsiteX2" fmla="*/ 0 w 1935086"/>
              <a:gd name="connsiteY2" fmla="*/ 3399776 h 3399776"/>
              <a:gd name="connsiteX3" fmla="*/ 1935086 w 1935086"/>
              <a:gd name="connsiteY3" fmla="*/ 3209895 h 3399776"/>
              <a:gd name="connsiteX0" fmla="*/ 1912718 w 1912718"/>
              <a:gd name="connsiteY0" fmla="*/ 3176478 h 3399776"/>
              <a:gd name="connsiteX1" fmla="*/ 1276851 w 1912718"/>
              <a:gd name="connsiteY1" fmla="*/ 0 h 3399776"/>
              <a:gd name="connsiteX2" fmla="*/ 0 w 1912718"/>
              <a:gd name="connsiteY2" fmla="*/ 3399776 h 3399776"/>
              <a:gd name="connsiteX3" fmla="*/ 1912718 w 1912718"/>
              <a:gd name="connsiteY3" fmla="*/ 3176478 h 3399776"/>
              <a:gd name="connsiteX0" fmla="*/ 1917228 w 1917228"/>
              <a:gd name="connsiteY0" fmla="*/ 3176478 h 3376372"/>
              <a:gd name="connsiteX1" fmla="*/ 1281361 w 1917228"/>
              <a:gd name="connsiteY1" fmla="*/ 0 h 3376372"/>
              <a:gd name="connsiteX2" fmla="*/ 0 w 1917228"/>
              <a:gd name="connsiteY2" fmla="*/ 3376372 h 3376372"/>
              <a:gd name="connsiteX3" fmla="*/ 1917228 w 1917228"/>
              <a:gd name="connsiteY3" fmla="*/ 3176478 h 3376372"/>
            </a:gdLst>
            <a:ahLst/>
            <a:cxnLst>
              <a:cxn ang="0">
                <a:pos x="connsiteX0" y="connsiteY0"/>
              </a:cxn>
              <a:cxn ang="0">
                <a:pos x="connsiteX1" y="connsiteY1"/>
              </a:cxn>
              <a:cxn ang="0">
                <a:pos x="connsiteX2" y="connsiteY2"/>
              </a:cxn>
              <a:cxn ang="0">
                <a:pos x="connsiteX3" y="connsiteY3"/>
              </a:cxn>
            </a:cxnLst>
            <a:rect l="l" t="t" r="r" b="b"/>
            <a:pathLst>
              <a:path w="1917228" h="3376372">
                <a:moveTo>
                  <a:pt x="1917228" y="3176478"/>
                </a:moveTo>
                <a:lnTo>
                  <a:pt x="1281361" y="0"/>
                </a:lnTo>
                <a:lnTo>
                  <a:pt x="0" y="3376372"/>
                </a:lnTo>
                <a:lnTo>
                  <a:pt x="1917228" y="3176478"/>
                </a:lnTo>
                <a:close/>
              </a:path>
            </a:pathLst>
          </a:custGeom>
          <a:solidFill>
            <a:srgbClr val="DCDCDC"/>
          </a:solidFill>
          <a:ln>
            <a:noFill/>
          </a:ln>
          <a:effectLst>
            <a:outerShdw blurRad="381000" dist="381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600" y="-1328927"/>
            <a:ext cx="10972800" cy="1327508"/>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69" y="6883250"/>
            <a:ext cx="10972800" cy="1327508"/>
          </a:xfrm>
          <a:prstGeom prst="rect">
            <a:avLst/>
          </a:prstGeom>
        </p:spPr>
      </p:pic>
      <p:cxnSp>
        <p:nvCxnSpPr>
          <p:cNvPr id="23" name="Straight Connector 22"/>
          <p:cNvCxnSpPr/>
          <p:nvPr userDrawn="1"/>
        </p:nvCxnSpPr>
        <p:spPr>
          <a:xfrm flipH="1">
            <a:off x="4114801" y="1840992"/>
            <a:ext cx="4637535"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24" name="Text Placeholder 27"/>
          <p:cNvSpPr>
            <a:spLocks noGrp="1"/>
          </p:cNvSpPr>
          <p:nvPr>
            <p:ph type="body" sz="quarter" idx="19" hasCustomPrompt="1"/>
          </p:nvPr>
        </p:nvSpPr>
        <p:spPr>
          <a:xfrm>
            <a:off x="4401252" y="1337816"/>
            <a:ext cx="4491228" cy="507008"/>
          </a:xfrm>
          <a:prstGeom prst="rect">
            <a:avLst/>
          </a:prstGeom>
        </p:spPr>
        <p:txBody>
          <a:bodyPr/>
          <a:lstStyle>
            <a:lvl1pPr marL="0" indent="0" algn="r">
              <a:buNone/>
              <a:defRPr sz="2800" b="0" spc="-150" baseline="0">
                <a:solidFill>
                  <a:srgbClr val="11A9D8"/>
                </a:solidFill>
                <a:latin typeface="Lucida Console" panose="020B0609040504020204" pitchFamily="49" charset="0"/>
              </a:defRPr>
            </a:lvl1pPr>
          </a:lstStyle>
          <a:p>
            <a:pPr lvl="0"/>
            <a:r>
              <a:rPr lang="en-US" dirty="0"/>
              <a:t>WORKFLOW  SAMPLE  01</a:t>
            </a:r>
          </a:p>
        </p:txBody>
      </p:sp>
      <p:sp>
        <p:nvSpPr>
          <p:cNvPr id="17"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
        <p:nvSpPr>
          <p:cNvPr id="18" name="Picture Placeholder 3"/>
          <p:cNvSpPr>
            <a:spLocks noGrp="1"/>
          </p:cNvSpPr>
          <p:nvPr>
            <p:ph type="pic" sz="quarter" idx="11"/>
          </p:nvPr>
        </p:nvSpPr>
        <p:spPr>
          <a:xfrm>
            <a:off x="1665660" y="2420888"/>
            <a:ext cx="1250156" cy="907639"/>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21833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4763 w 1250950"/>
              <a:gd name="connsiteY3" fmla="*/ 859933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60475"/>
              <a:gd name="connsiteY0" fmla="*/ 0 h 878983"/>
              <a:gd name="connsiteX1" fmla="*/ 1250950 w 1260475"/>
              <a:gd name="connsiteY1" fmla="*/ 0 h 878983"/>
              <a:gd name="connsiteX2" fmla="*/ 1260475 w 1260475"/>
              <a:gd name="connsiteY2" fmla="*/ 878983 h 878983"/>
              <a:gd name="connsiteX3" fmla="*/ 57151 w 1260475"/>
              <a:gd name="connsiteY3" fmla="*/ 86945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469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7318 h 878983"/>
              <a:gd name="connsiteX4" fmla="*/ 0 w 1260475"/>
              <a:gd name="connsiteY4" fmla="*/ 821833 h 878983"/>
              <a:gd name="connsiteX5" fmla="*/ 0 w 1260475"/>
              <a:gd name="connsiteY5" fmla="*/ 0 h 878983"/>
              <a:gd name="connsiteX0" fmla="*/ 0 w 1252615"/>
              <a:gd name="connsiteY0" fmla="*/ 0 h 878983"/>
              <a:gd name="connsiteX1" fmla="*/ 1250950 w 1252615"/>
              <a:gd name="connsiteY1" fmla="*/ 0 h 878983"/>
              <a:gd name="connsiteX2" fmla="*/ 1252615 w 1252615"/>
              <a:gd name="connsiteY2" fmla="*/ 878983 h 878983"/>
              <a:gd name="connsiteX3" fmla="*/ 54531 w 1252615"/>
              <a:gd name="connsiteY3" fmla="*/ 877318 h 878983"/>
              <a:gd name="connsiteX4" fmla="*/ 0 w 1252615"/>
              <a:gd name="connsiteY4" fmla="*/ 821833 h 878983"/>
              <a:gd name="connsiteX5" fmla="*/ 0 w 1252615"/>
              <a:gd name="connsiteY5" fmla="*/ 0 h 878983"/>
              <a:gd name="connsiteX0" fmla="*/ 0 w 1250950"/>
              <a:gd name="connsiteY0" fmla="*/ 0 h 881603"/>
              <a:gd name="connsiteX1" fmla="*/ 1250950 w 1250950"/>
              <a:gd name="connsiteY1" fmla="*/ 0 h 881603"/>
              <a:gd name="connsiteX2" fmla="*/ 1249995 w 1250950"/>
              <a:gd name="connsiteY2" fmla="*/ 881603 h 881603"/>
              <a:gd name="connsiteX3" fmla="*/ 54531 w 1250950"/>
              <a:gd name="connsiteY3" fmla="*/ 877318 h 881603"/>
              <a:gd name="connsiteX4" fmla="*/ 0 w 1250950"/>
              <a:gd name="connsiteY4" fmla="*/ 821833 h 881603"/>
              <a:gd name="connsiteX5" fmla="*/ 0 w 1250950"/>
              <a:gd name="connsiteY5" fmla="*/ 0 h 881603"/>
              <a:gd name="connsiteX0" fmla="*/ 0 w 1250950"/>
              <a:gd name="connsiteY0" fmla="*/ 0 h 877318"/>
              <a:gd name="connsiteX1" fmla="*/ 1250950 w 1250950"/>
              <a:gd name="connsiteY1" fmla="*/ 0 h 877318"/>
              <a:gd name="connsiteX2" fmla="*/ 1249995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250950"/>
              <a:gd name="connsiteY0" fmla="*/ 0 h 877318"/>
              <a:gd name="connsiteX1" fmla="*/ 1250950 w 1250950"/>
              <a:gd name="connsiteY1" fmla="*/ 0 h 877318"/>
              <a:gd name="connsiteX2" fmla="*/ 1204751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340919"/>
              <a:gd name="connsiteY0" fmla="*/ 0 h 900625"/>
              <a:gd name="connsiteX1" fmla="*/ 1250950 w 1340919"/>
              <a:gd name="connsiteY1" fmla="*/ 0 h 900625"/>
              <a:gd name="connsiteX2" fmla="*/ 1247775 w 1340919"/>
              <a:gd name="connsiteY2" fmla="*/ 819453 h 900625"/>
              <a:gd name="connsiteX3" fmla="*/ 1204751 w 1340919"/>
              <a:gd name="connsiteY3" fmla="*/ 876840 h 900625"/>
              <a:gd name="connsiteX4" fmla="*/ 54531 w 1340919"/>
              <a:gd name="connsiteY4" fmla="*/ 877318 h 900625"/>
              <a:gd name="connsiteX5" fmla="*/ 0 w 1340919"/>
              <a:gd name="connsiteY5" fmla="*/ 821833 h 900625"/>
              <a:gd name="connsiteX6" fmla="*/ 0 w 1340919"/>
              <a:gd name="connsiteY6" fmla="*/ 0 h 900625"/>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8451"/>
              <a:gd name="connsiteX1" fmla="*/ 1250950 w 1340919"/>
              <a:gd name="connsiteY1" fmla="*/ 0 h 878451"/>
              <a:gd name="connsiteX2" fmla="*/ 1247775 w 1340919"/>
              <a:gd name="connsiteY2" fmla="*/ 819453 h 878451"/>
              <a:gd name="connsiteX3" fmla="*/ 1204751 w 1340919"/>
              <a:gd name="connsiteY3" fmla="*/ 876840 h 878451"/>
              <a:gd name="connsiteX4" fmla="*/ 54531 w 1340919"/>
              <a:gd name="connsiteY4" fmla="*/ 877318 h 878451"/>
              <a:gd name="connsiteX5" fmla="*/ 0 w 1340919"/>
              <a:gd name="connsiteY5" fmla="*/ 821833 h 878451"/>
              <a:gd name="connsiteX6" fmla="*/ 0 w 1340919"/>
              <a:gd name="connsiteY6" fmla="*/ 0 h 878451"/>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252409"/>
              <a:gd name="connsiteY0" fmla="*/ 0 h 877318"/>
              <a:gd name="connsiteX1" fmla="*/ 1250950 w 1252409"/>
              <a:gd name="connsiteY1" fmla="*/ 0 h 877318"/>
              <a:gd name="connsiteX2" fmla="*/ 1247775 w 1252409"/>
              <a:gd name="connsiteY2" fmla="*/ 819453 h 877318"/>
              <a:gd name="connsiteX3" fmla="*/ 1204751 w 1252409"/>
              <a:gd name="connsiteY3" fmla="*/ 876840 h 877318"/>
              <a:gd name="connsiteX4" fmla="*/ 54531 w 1252409"/>
              <a:gd name="connsiteY4" fmla="*/ 877318 h 877318"/>
              <a:gd name="connsiteX5" fmla="*/ 0 w 1252409"/>
              <a:gd name="connsiteY5" fmla="*/ 821833 h 877318"/>
              <a:gd name="connsiteX6" fmla="*/ 0 w 1252409"/>
              <a:gd name="connsiteY6" fmla="*/ 0 h 877318"/>
              <a:gd name="connsiteX0" fmla="*/ 0 w 1250950"/>
              <a:gd name="connsiteY0" fmla="*/ 0 h 877318"/>
              <a:gd name="connsiteX1" fmla="*/ 1250950 w 1250950"/>
              <a:gd name="connsiteY1" fmla="*/ 0 h 877318"/>
              <a:gd name="connsiteX2" fmla="*/ 1247775 w 1250950"/>
              <a:gd name="connsiteY2" fmla="*/ 819453 h 877318"/>
              <a:gd name="connsiteX3" fmla="*/ 1204751 w 1250950"/>
              <a:gd name="connsiteY3" fmla="*/ 876840 h 877318"/>
              <a:gd name="connsiteX4" fmla="*/ 54531 w 1250950"/>
              <a:gd name="connsiteY4" fmla="*/ 877318 h 877318"/>
              <a:gd name="connsiteX5" fmla="*/ 0 w 1250950"/>
              <a:gd name="connsiteY5" fmla="*/ 821833 h 877318"/>
              <a:gd name="connsiteX6" fmla="*/ 0 w 1250950"/>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324 w 1252971"/>
              <a:gd name="connsiteY0" fmla="*/ 0 h 877318"/>
              <a:gd name="connsiteX1" fmla="*/ 1252274 w 1252971"/>
              <a:gd name="connsiteY1" fmla="*/ 0 h 877318"/>
              <a:gd name="connsiteX2" fmla="*/ 1249099 w 1252971"/>
              <a:gd name="connsiteY2" fmla="*/ 819453 h 877318"/>
              <a:gd name="connsiteX3" fmla="*/ 1206075 w 1252971"/>
              <a:gd name="connsiteY3" fmla="*/ 876840 h 877318"/>
              <a:gd name="connsiteX4" fmla="*/ 55855 w 1252971"/>
              <a:gd name="connsiteY4" fmla="*/ 877318 h 877318"/>
              <a:gd name="connsiteX5" fmla="*/ 1324 w 1252971"/>
              <a:gd name="connsiteY5" fmla="*/ 821833 h 877318"/>
              <a:gd name="connsiteX6" fmla="*/ 1324 w 1252971"/>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00 w 1251747"/>
              <a:gd name="connsiteY0" fmla="*/ 0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0 h 877318"/>
              <a:gd name="connsiteX0" fmla="*/ 100 w 1251747"/>
              <a:gd name="connsiteY0" fmla="*/ 45244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47726 w 1251747"/>
              <a:gd name="connsiteY1" fmla="*/ 2685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819453 h 877318"/>
              <a:gd name="connsiteX4" fmla="*/ 1204851 w 1250139"/>
              <a:gd name="connsiteY4" fmla="*/ 876840 h 877318"/>
              <a:gd name="connsiteX5" fmla="*/ 54631 w 1250139"/>
              <a:gd name="connsiteY5" fmla="*/ 877318 h 877318"/>
              <a:gd name="connsiteX6" fmla="*/ 100 w 1250139"/>
              <a:gd name="connsiteY6" fmla="*/ 821833 h 877318"/>
              <a:gd name="connsiteX7" fmla="*/ 100 w 1250139"/>
              <a:gd name="connsiteY7" fmla="*/ 45244 h 877318"/>
              <a:gd name="connsiteX0" fmla="*/ 100 w 1296627"/>
              <a:gd name="connsiteY0" fmla="*/ 72511 h 904585"/>
              <a:gd name="connsiteX1" fmla="*/ 47726 w 1296627"/>
              <a:gd name="connsiteY1" fmla="*/ 29952 h 904585"/>
              <a:gd name="connsiteX2" fmla="*/ 1198663 w 1296627"/>
              <a:gd name="connsiteY2" fmla="*/ 27267 h 904585"/>
              <a:gd name="connsiteX3" fmla="*/ 1247875 w 1296627"/>
              <a:gd name="connsiteY3" fmla="*/ 72814 h 904585"/>
              <a:gd name="connsiteX4" fmla="*/ 1247875 w 1296627"/>
              <a:gd name="connsiteY4" fmla="*/ 846720 h 904585"/>
              <a:gd name="connsiteX5" fmla="*/ 1204851 w 1296627"/>
              <a:gd name="connsiteY5" fmla="*/ 904107 h 904585"/>
              <a:gd name="connsiteX6" fmla="*/ 54631 w 1296627"/>
              <a:gd name="connsiteY6" fmla="*/ 904585 h 904585"/>
              <a:gd name="connsiteX7" fmla="*/ 100 w 1296627"/>
              <a:gd name="connsiteY7" fmla="*/ 849100 h 904585"/>
              <a:gd name="connsiteX8" fmla="*/ 100 w 1296627"/>
              <a:gd name="connsiteY8" fmla="*/ 72511 h 904585"/>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50139"/>
              <a:gd name="connsiteY0" fmla="*/ 45632 h 877706"/>
              <a:gd name="connsiteX1" fmla="*/ 47726 w 1250139"/>
              <a:gd name="connsiteY1" fmla="*/ 3073 h 877706"/>
              <a:gd name="connsiteX2" fmla="*/ 1198663 w 1250139"/>
              <a:gd name="connsiteY2" fmla="*/ 388 h 877706"/>
              <a:gd name="connsiteX3" fmla="*/ 1247875 w 1250139"/>
              <a:gd name="connsiteY3" fmla="*/ 45935 h 877706"/>
              <a:gd name="connsiteX4" fmla="*/ 1247875 w 1250139"/>
              <a:gd name="connsiteY4" fmla="*/ 819841 h 877706"/>
              <a:gd name="connsiteX5" fmla="*/ 1204851 w 1250139"/>
              <a:gd name="connsiteY5" fmla="*/ 877228 h 877706"/>
              <a:gd name="connsiteX6" fmla="*/ 54631 w 1250139"/>
              <a:gd name="connsiteY6" fmla="*/ 877706 h 877706"/>
              <a:gd name="connsiteX7" fmla="*/ 100 w 1250139"/>
              <a:gd name="connsiteY7" fmla="*/ 822221 h 877706"/>
              <a:gd name="connsiteX8" fmla="*/ 100 w 1250139"/>
              <a:gd name="connsiteY8" fmla="*/ 45632 h 877706"/>
              <a:gd name="connsiteX0" fmla="*/ 100 w 1250467"/>
              <a:gd name="connsiteY0" fmla="*/ 45700 h 877774"/>
              <a:gd name="connsiteX1" fmla="*/ 47726 w 1250467"/>
              <a:gd name="connsiteY1" fmla="*/ 3141 h 877774"/>
              <a:gd name="connsiteX2" fmla="*/ 1198663 w 1250467"/>
              <a:gd name="connsiteY2" fmla="*/ 456 h 877774"/>
              <a:gd name="connsiteX3" fmla="*/ 1247875 w 1250467"/>
              <a:gd name="connsiteY3" fmla="*/ 46003 h 877774"/>
              <a:gd name="connsiteX4" fmla="*/ 1247875 w 1250467"/>
              <a:gd name="connsiteY4" fmla="*/ 819909 h 877774"/>
              <a:gd name="connsiteX5" fmla="*/ 1204851 w 1250467"/>
              <a:gd name="connsiteY5" fmla="*/ 877296 h 877774"/>
              <a:gd name="connsiteX6" fmla="*/ 54631 w 1250467"/>
              <a:gd name="connsiteY6" fmla="*/ 877774 h 877774"/>
              <a:gd name="connsiteX7" fmla="*/ 100 w 1250467"/>
              <a:gd name="connsiteY7" fmla="*/ 822289 h 877774"/>
              <a:gd name="connsiteX8" fmla="*/ 100 w 1250467"/>
              <a:gd name="connsiteY8" fmla="*/ 45700 h 877774"/>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45547 h 877318"/>
              <a:gd name="connsiteX4" fmla="*/ 1247875 w 1250139"/>
              <a:gd name="connsiteY4" fmla="*/ 819453 h 877318"/>
              <a:gd name="connsiteX5" fmla="*/ 1204851 w 1250139"/>
              <a:gd name="connsiteY5" fmla="*/ 876840 h 877318"/>
              <a:gd name="connsiteX6" fmla="*/ 54631 w 1250139"/>
              <a:gd name="connsiteY6" fmla="*/ 877318 h 877318"/>
              <a:gd name="connsiteX7" fmla="*/ 100 w 1250139"/>
              <a:gd name="connsiteY7" fmla="*/ 821833 h 877318"/>
              <a:gd name="connsiteX8" fmla="*/ 100 w 1250139"/>
              <a:gd name="connsiteY8" fmla="*/ 45244 h 877318"/>
              <a:gd name="connsiteX0" fmla="*/ 100 w 1250256"/>
              <a:gd name="connsiteY0" fmla="*/ 45244 h 877318"/>
              <a:gd name="connsiteX1" fmla="*/ 47726 w 1250256"/>
              <a:gd name="connsiteY1" fmla="*/ 2685 h 877318"/>
              <a:gd name="connsiteX2" fmla="*/ 1198663 w 1250256"/>
              <a:gd name="connsiteY2" fmla="*/ 0 h 877318"/>
              <a:gd name="connsiteX3" fmla="*/ 1250256 w 1250256"/>
              <a:gd name="connsiteY3" fmla="*/ 64597 h 877318"/>
              <a:gd name="connsiteX4" fmla="*/ 1247875 w 1250256"/>
              <a:gd name="connsiteY4" fmla="*/ 819453 h 877318"/>
              <a:gd name="connsiteX5" fmla="*/ 1204851 w 1250256"/>
              <a:gd name="connsiteY5" fmla="*/ 876840 h 877318"/>
              <a:gd name="connsiteX6" fmla="*/ 54631 w 1250256"/>
              <a:gd name="connsiteY6" fmla="*/ 877318 h 877318"/>
              <a:gd name="connsiteX7" fmla="*/ 100 w 1250256"/>
              <a:gd name="connsiteY7" fmla="*/ 821833 h 877318"/>
              <a:gd name="connsiteX8" fmla="*/ 100 w 1250256"/>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0 w 1250192"/>
              <a:gd name="connsiteY0" fmla="*/ 45244 h 877318"/>
              <a:gd name="connsiteX1" fmla="*/ 47626 w 1250192"/>
              <a:gd name="connsiteY1" fmla="*/ 2685 h 877318"/>
              <a:gd name="connsiteX2" fmla="*/ 1198563 w 1250192"/>
              <a:gd name="connsiteY2" fmla="*/ 0 h 877318"/>
              <a:gd name="connsiteX3" fmla="*/ 1250156 w 1250192"/>
              <a:gd name="connsiteY3" fmla="*/ 64597 h 877318"/>
              <a:gd name="connsiteX4" fmla="*/ 1247775 w 1250192"/>
              <a:gd name="connsiteY4" fmla="*/ 819453 h 877318"/>
              <a:gd name="connsiteX5" fmla="*/ 1204751 w 1250192"/>
              <a:gd name="connsiteY5" fmla="*/ 876840 h 877318"/>
              <a:gd name="connsiteX6" fmla="*/ 54531 w 1250192"/>
              <a:gd name="connsiteY6" fmla="*/ 877318 h 877318"/>
              <a:gd name="connsiteX7" fmla="*/ 0 w 1250192"/>
              <a:gd name="connsiteY7" fmla="*/ 821833 h 877318"/>
              <a:gd name="connsiteX8" fmla="*/ 0 w 1250192"/>
              <a:gd name="connsiteY8" fmla="*/ 45244 h 877318"/>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128018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64518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128960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56"/>
              <a:gd name="connsiteY0" fmla="*/ 130320 h 877239"/>
              <a:gd name="connsiteX1" fmla="*/ 145257 w 1250156"/>
              <a:gd name="connsiteY1" fmla="*/ 2606 h 877239"/>
              <a:gd name="connsiteX2" fmla="*/ 1112837 w 1250156"/>
              <a:gd name="connsiteY2" fmla="*/ 0 h 877239"/>
              <a:gd name="connsiteX3" fmla="*/ 1250156 w 1250156"/>
              <a:gd name="connsiteY3" fmla="*/ 128960 h 877239"/>
              <a:gd name="connsiteX4" fmla="*/ 1247775 w 1250156"/>
              <a:gd name="connsiteY4" fmla="*/ 819374 h 877239"/>
              <a:gd name="connsiteX5" fmla="*/ 1204751 w 1250156"/>
              <a:gd name="connsiteY5" fmla="*/ 876761 h 877239"/>
              <a:gd name="connsiteX6" fmla="*/ 54531 w 1250156"/>
              <a:gd name="connsiteY6" fmla="*/ 877239 h 877239"/>
              <a:gd name="connsiteX7" fmla="*/ 0 w 1250156"/>
              <a:gd name="connsiteY7" fmla="*/ 821754 h 877239"/>
              <a:gd name="connsiteX8" fmla="*/ 0 w 1250156"/>
              <a:gd name="connsiteY8" fmla="*/ 130320 h 877239"/>
              <a:gd name="connsiteX0" fmla="*/ 0 w 1250156"/>
              <a:gd name="connsiteY0" fmla="*/ 127714 h 874633"/>
              <a:gd name="connsiteX1" fmla="*/ 145257 w 1250156"/>
              <a:gd name="connsiteY1" fmla="*/ 0 h 874633"/>
              <a:gd name="connsiteX2" fmla="*/ 1112837 w 1250156"/>
              <a:gd name="connsiteY2" fmla="*/ 1997 h 874633"/>
              <a:gd name="connsiteX3" fmla="*/ 1250156 w 1250156"/>
              <a:gd name="connsiteY3" fmla="*/ 126354 h 874633"/>
              <a:gd name="connsiteX4" fmla="*/ 1247775 w 1250156"/>
              <a:gd name="connsiteY4" fmla="*/ 816768 h 874633"/>
              <a:gd name="connsiteX5" fmla="*/ 1204751 w 1250156"/>
              <a:gd name="connsiteY5" fmla="*/ 874155 h 874633"/>
              <a:gd name="connsiteX6" fmla="*/ 54531 w 1250156"/>
              <a:gd name="connsiteY6" fmla="*/ 874633 h 874633"/>
              <a:gd name="connsiteX7" fmla="*/ 0 w 1250156"/>
              <a:gd name="connsiteY7" fmla="*/ 819148 h 874633"/>
              <a:gd name="connsiteX8" fmla="*/ 0 w 1250156"/>
              <a:gd name="connsiteY8" fmla="*/ 127714 h 874633"/>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819452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C8EAE9"/>
          </a:solidFill>
          <a:effectLst>
            <a:outerShdw blurRad="76200" dir="13500000" sy="23000" kx="1200000" algn="br" rotWithShape="0">
              <a:prstClr val="black">
                <a:alpha val="20000"/>
              </a:prstClr>
            </a:outerShdw>
          </a:effectLst>
        </p:spPr>
        <p:txBody>
          <a:bodyPr anchor="ctr"/>
          <a:lstStyle>
            <a:lvl1pPr marL="117475" indent="-117475" algn="ctr">
              <a:defRPr sz="1200">
                <a:latin typeface="Lucida Console" panose="020B0609040504020204" pitchFamily="49" charset="0"/>
              </a:defRPr>
            </a:lvl1pPr>
          </a:lstStyle>
          <a:p>
            <a:endParaRPr lang="en-US" dirty="0"/>
          </a:p>
        </p:txBody>
      </p:sp>
      <p:sp>
        <p:nvSpPr>
          <p:cNvPr id="19" name="Picture Placeholder 3"/>
          <p:cNvSpPr>
            <a:spLocks noGrp="1"/>
          </p:cNvSpPr>
          <p:nvPr>
            <p:ph type="pic" sz="quarter" idx="20"/>
          </p:nvPr>
        </p:nvSpPr>
        <p:spPr>
          <a:xfrm>
            <a:off x="1475656" y="4363022"/>
            <a:ext cx="1250156" cy="907639"/>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21833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4763 w 1250950"/>
              <a:gd name="connsiteY3" fmla="*/ 859933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60475"/>
              <a:gd name="connsiteY0" fmla="*/ 0 h 878983"/>
              <a:gd name="connsiteX1" fmla="*/ 1250950 w 1260475"/>
              <a:gd name="connsiteY1" fmla="*/ 0 h 878983"/>
              <a:gd name="connsiteX2" fmla="*/ 1260475 w 1260475"/>
              <a:gd name="connsiteY2" fmla="*/ 878983 h 878983"/>
              <a:gd name="connsiteX3" fmla="*/ 57151 w 1260475"/>
              <a:gd name="connsiteY3" fmla="*/ 86945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469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7318 h 878983"/>
              <a:gd name="connsiteX4" fmla="*/ 0 w 1260475"/>
              <a:gd name="connsiteY4" fmla="*/ 821833 h 878983"/>
              <a:gd name="connsiteX5" fmla="*/ 0 w 1260475"/>
              <a:gd name="connsiteY5" fmla="*/ 0 h 878983"/>
              <a:gd name="connsiteX0" fmla="*/ 0 w 1252615"/>
              <a:gd name="connsiteY0" fmla="*/ 0 h 878983"/>
              <a:gd name="connsiteX1" fmla="*/ 1250950 w 1252615"/>
              <a:gd name="connsiteY1" fmla="*/ 0 h 878983"/>
              <a:gd name="connsiteX2" fmla="*/ 1252615 w 1252615"/>
              <a:gd name="connsiteY2" fmla="*/ 878983 h 878983"/>
              <a:gd name="connsiteX3" fmla="*/ 54531 w 1252615"/>
              <a:gd name="connsiteY3" fmla="*/ 877318 h 878983"/>
              <a:gd name="connsiteX4" fmla="*/ 0 w 1252615"/>
              <a:gd name="connsiteY4" fmla="*/ 821833 h 878983"/>
              <a:gd name="connsiteX5" fmla="*/ 0 w 1252615"/>
              <a:gd name="connsiteY5" fmla="*/ 0 h 878983"/>
              <a:gd name="connsiteX0" fmla="*/ 0 w 1250950"/>
              <a:gd name="connsiteY0" fmla="*/ 0 h 881603"/>
              <a:gd name="connsiteX1" fmla="*/ 1250950 w 1250950"/>
              <a:gd name="connsiteY1" fmla="*/ 0 h 881603"/>
              <a:gd name="connsiteX2" fmla="*/ 1249995 w 1250950"/>
              <a:gd name="connsiteY2" fmla="*/ 881603 h 881603"/>
              <a:gd name="connsiteX3" fmla="*/ 54531 w 1250950"/>
              <a:gd name="connsiteY3" fmla="*/ 877318 h 881603"/>
              <a:gd name="connsiteX4" fmla="*/ 0 w 1250950"/>
              <a:gd name="connsiteY4" fmla="*/ 821833 h 881603"/>
              <a:gd name="connsiteX5" fmla="*/ 0 w 1250950"/>
              <a:gd name="connsiteY5" fmla="*/ 0 h 881603"/>
              <a:gd name="connsiteX0" fmla="*/ 0 w 1250950"/>
              <a:gd name="connsiteY0" fmla="*/ 0 h 877318"/>
              <a:gd name="connsiteX1" fmla="*/ 1250950 w 1250950"/>
              <a:gd name="connsiteY1" fmla="*/ 0 h 877318"/>
              <a:gd name="connsiteX2" fmla="*/ 1249995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250950"/>
              <a:gd name="connsiteY0" fmla="*/ 0 h 877318"/>
              <a:gd name="connsiteX1" fmla="*/ 1250950 w 1250950"/>
              <a:gd name="connsiteY1" fmla="*/ 0 h 877318"/>
              <a:gd name="connsiteX2" fmla="*/ 1204751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340919"/>
              <a:gd name="connsiteY0" fmla="*/ 0 h 900625"/>
              <a:gd name="connsiteX1" fmla="*/ 1250950 w 1340919"/>
              <a:gd name="connsiteY1" fmla="*/ 0 h 900625"/>
              <a:gd name="connsiteX2" fmla="*/ 1247775 w 1340919"/>
              <a:gd name="connsiteY2" fmla="*/ 819453 h 900625"/>
              <a:gd name="connsiteX3" fmla="*/ 1204751 w 1340919"/>
              <a:gd name="connsiteY3" fmla="*/ 876840 h 900625"/>
              <a:gd name="connsiteX4" fmla="*/ 54531 w 1340919"/>
              <a:gd name="connsiteY4" fmla="*/ 877318 h 900625"/>
              <a:gd name="connsiteX5" fmla="*/ 0 w 1340919"/>
              <a:gd name="connsiteY5" fmla="*/ 821833 h 900625"/>
              <a:gd name="connsiteX6" fmla="*/ 0 w 1340919"/>
              <a:gd name="connsiteY6" fmla="*/ 0 h 900625"/>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8451"/>
              <a:gd name="connsiteX1" fmla="*/ 1250950 w 1340919"/>
              <a:gd name="connsiteY1" fmla="*/ 0 h 878451"/>
              <a:gd name="connsiteX2" fmla="*/ 1247775 w 1340919"/>
              <a:gd name="connsiteY2" fmla="*/ 819453 h 878451"/>
              <a:gd name="connsiteX3" fmla="*/ 1204751 w 1340919"/>
              <a:gd name="connsiteY3" fmla="*/ 876840 h 878451"/>
              <a:gd name="connsiteX4" fmla="*/ 54531 w 1340919"/>
              <a:gd name="connsiteY4" fmla="*/ 877318 h 878451"/>
              <a:gd name="connsiteX5" fmla="*/ 0 w 1340919"/>
              <a:gd name="connsiteY5" fmla="*/ 821833 h 878451"/>
              <a:gd name="connsiteX6" fmla="*/ 0 w 1340919"/>
              <a:gd name="connsiteY6" fmla="*/ 0 h 878451"/>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252409"/>
              <a:gd name="connsiteY0" fmla="*/ 0 h 877318"/>
              <a:gd name="connsiteX1" fmla="*/ 1250950 w 1252409"/>
              <a:gd name="connsiteY1" fmla="*/ 0 h 877318"/>
              <a:gd name="connsiteX2" fmla="*/ 1247775 w 1252409"/>
              <a:gd name="connsiteY2" fmla="*/ 819453 h 877318"/>
              <a:gd name="connsiteX3" fmla="*/ 1204751 w 1252409"/>
              <a:gd name="connsiteY3" fmla="*/ 876840 h 877318"/>
              <a:gd name="connsiteX4" fmla="*/ 54531 w 1252409"/>
              <a:gd name="connsiteY4" fmla="*/ 877318 h 877318"/>
              <a:gd name="connsiteX5" fmla="*/ 0 w 1252409"/>
              <a:gd name="connsiteY5" fmla="*/ 821833 h 877318"/>
              <a:gd name="connsiteX6" fmla="*/ 0 w 1252409"/>
              <a:gd name="connsiteY6" fmla="*/ 0 h 877318"/>
              <a:gd name="connsiteX0" fmla="*/ 0 w 1250950"/>
              <a:gd name="connsiteY0" fmla="*/ 0 h 877318"/>
              <a:gd name="connsiteX1" fmla="*/ 1250950 w 1250950"/>
              <a:gd name="connsiteY1" fmla="*/ 0 h 877318"/>
              <a:gd name="connsiteX2" fmla="*/ 1247775 w 1250950"/>
              <a:gd name="connsiteY2" fmla="*/ 819453 h 877318"/>
              <a:gd name="connsiteX3" fmla="*/ 1204751 w 1250950"/>
              <a:gd name="connsiteY3" fmla="*/ 876840 h 877318"/>
              <a:gd name="connsiteX4" fmla="*/ 54531 w 1250950"/>
              <a:gd name="connsiteY4" fmla="*/ 877318 h 877318"/>
              <a:gd name="connsiteX5" fmla="*/ 0 w 1250950"/>
              <a:gd name="connsiteY5" fmla="*/ 821833 h 877318"/>
              <a:gd name="connsiteX6" fmla="*/ 0 w 1250950"/>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324 w 1252971"/>
              <a:gd name="connsiteY0" fmla="*/ 0 h 877318"/>
              <a:gd name="connsiteX1" fmla="*/ 1252274 w 1252971"/>
              <a:gd name="connsiteY1" fmla="*/ 0 h 877318"/>
              <a:gd name="connsiteX2" fmla="*/ 1249099 w 1252971"/>
              <a:gd name="connsiteY2" fmla="*/ 819453 h 877318"/>
              <a:gd name="connsiteX3" fmla="*/ 1206075 w 1252971"/>
              <a:gd name="connsiteY3" fmla="*/ 876840 h 877318"/>
              <a:gd name="connsiteX4" fmla="*/ 55855 w 1252971"/>
              <a:gd name="connsiteY4" fmla="*/ 877318 h 877318"/>
              <a:gd name="connsiteX5" fmla="*/ 1324 w 1252971"/>
              <a:gd name="connsiteY5" fmla="*/ 821833 h 877318"/>
              <a:gd name="connsiteX6" fmla="*/ 1324 w 1252971"/>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00 w 1251747"/>
              <a:gd name="connsiteY0" fmla="*/ 0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0 h 877318"/>
              <a:gd name="connsiteX0" fmla="*/ 100 w 1251747"/>
              <a:gd name="connsiteY0" fmla="*/ 45244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47726 w 1251747"/>
              <a:gd name="connsiteY1" fmla="*/ 2685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819453 h 877318"/>
              <a:gd name="connsiteX4" fmla="*/ 1204851 w 1250139"/>
              <a:gd name="connsiteY4" fmla="*/ 876840 h 877318"/>
              <a:gd name="connsiteX5" fmla="*/ 54631 w 1250139"/>
              <a:gd name="connsiteY5" fmla="*/ 877318 h 877318"/>
              <a:gd name="connsiteX6" fmla="*/ 100 w 1250139"/>
              <a:gd name="connsiteY6" fmla="*/ 821833 h 877318"/>
              <a:gd name="connsiteX7" fmla="*/ 100 w 1250139"/>
              <a:gd name="connsiteY7" fmla="*/ 45244 h 877318"/>
              <a:gd name="connsiteX0" fmla="*/ 100 w 1296627"/>
              <a:gd name="connsiteY0" fmla="*/ 72511 h 904585"/>
              <a:gd name="connsiteX1" fmla="*/ 47726 w 1296627"/>
              <a:gd name="connsiteY1" fmla="*/ 29952 h 904585"/>
              <a:gd name="connsiteX2" fmla="*/ 1198663 w 1296627"/>
              <a:gd name="connsiteY2" fmla="*/ 27267 h 904585"/>
              <a:gd name="connsiteX3" fmla="*/ 1247875 w 1296627"/>
              <a:gd name="connsiteY3" fmla="*/ 72814 h 904585"/>
              <a:gd name="connsiteX4" fmla="*/ 1247875 w 1296627"/>
              <a:gd name="connsiteY4" fmla="*/ 846720 h 904585"/>
              <a:gd name="connsiteX5" fmla="*/ 1204851 w 1296627"/>
              <a:gd name="connsiteY5" fmla="*/ 904107 h 904585"/>
              <a:gd name="connsiteX6" fmla="*/ 54631 w 1296627"/>
              <a:gd name="connsiteY6" fmla="*/ 904585 h 904585"/>
              <a:gd name="connsiteX7" fmla="*/ 100 w 1296627"/>
              <a:gd name="connsiteY7" fmla="*/ 849100 h 904585"/>
              <a:gd name="connsiteX8" fmla="*/ 100 w 1296627"/>
              <a:gd name="connsiteY8" fmla="*/ 72511 h 904585"/>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50139"/>
              <a:gd name="connsiteY0" fmla="*/ 45632 h 877706"/>
              <a:gd name="connsiteX1" fmla="*/ 47726 w 1250139"/>
              <a:gd name="connsiteY1" fmla="*/ 3073 h 877706"/>
              <a:gd name="connsiteX2" fmla="*/ 1198663 w 1250139"/>
              <a:gd name="connsiteY2" fmla="*/ 388 h 877706"/>
              <a:gd name="connsiteX3" fmla="*/ 1247875 w 1250139"/>
              <a:gd name="connsiteY3" fmla="*/ 45935 h 877706"/>
              <a:gd name="connsiteX4" fmla="*/ 1247875 w 1250139"/>
              <a:gd name="connsiteY4" fmla="*/ 819841 h 877706"/>
              <a:gd name="connsiteX5" fmla="*/ 1204851 w 1250139"/>
              <a:gd name="connsiteY5" fmla="*/ 877228 h 877706"/>
              <a:gd name="connsiteX6" fmla="*/ 54631 w 1250139"/>
              <a:gd name="connsiteY6" fmla="*/ 877706 h 877706"/>
              <a:gd name="connsiteX7" fmla="*/ 100 w 1250139"/>
              <a:gd name="connsiteY7" fmla="*/ 822221 h 877706"/>
              <a:gd name="connsiteX8" fmla="*/ 100 w 1250139"/>
              <a:gd name="connsiteY8" fmla="*/ 45632 h 877706"/>
              <a:gd name="connsiteX0" fmla="*/ 100 w 1250467"/>
              <a:gd name="connsiteY0" fmla="*/ 45700 h 877774"/>
              <a:gd name="connsiteX1" fmla="*/ 47726 w 1250467"/>
              <a:gd name="connsiteY1" fmla="*/ 3141 h 877774"/>
              <a:gd name="connsiteX2" fmla="*/ 1198663 w 1250467"/>
              <a:gd name="connsiteY2" fmla="*/ 456 h 877774"/>
              <a:gd name="connsiteX3" fmla="*/ 1247875 w 1250467"/>
              <a:gd name="connsiteY3" fmla="*/ 46003 h 877774"/>
              <a:gd name="connsiteX4" fmla="*/ 1247875 w 1250467"/>
              <a:gd name="connsiteY4" fmla="*/ 819909 h 877774"/>
              <a:gd name="connsiteX5" fmla="*/ 1204851 w 1250467"/>
              <a:gd name="connsiteY5" fmla="*/ 877296 h 877774"/>
              <a:gd name="connsiteX6" fmla="*/ 54631 w 1250467"/>
              <a:gd name="connsiteY6" fmla="*/ 877774 h 877774"/>
              <a:gd name="connsiteX7" fmla="*/ 100 w 1250467"/>
              <a:gd name="connsiteY7" fmla="*/ 822289 h 877774"/>
              <a:gd name="connsiteX8" fmla="*/ 100 w 1250467"/>
              <a:gd name="connsiteY8" fmla="*/ 45700 h 877774"/>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45547 h 877318"/>
              <a:gd name="connsiteX4" fmla="*/ 1247875 w 1250139"/>
              <a:gd name="connsiteY4" fmla="*/ 819453 h 877318"/>
              <a:gd name="connsiteX5" fmla="*/ 1204851 w 1250139"/>
              <a:gd name="connsiteY5" fmla="*/ 876840 h 877318"/>
              <a:gd name="connsiteX6" fmla="*/ 54631 w 1250139"/>
              <a:gd name="connsiteY6" fmla="*/ 877318 h 877318"/>
              <a:gd name="connsiteX7" fmla="*/ 100 w 1250139"/>
              <a:gd name="connsiteY7" fmla="*/ 821833 h 877318"/>
              <a:gd name="connsiteX8" fmla="*/ 100 w 1250139"/>
              <a:gd name="connsiteY8" fmla="*/ 45244 h 877318"/>
              <a:gd name="connsiteX0" fmla="*/ 100 w 1250256"/>
              <a:gd name="connsiteY0" fmla="*/ 45244 h 877318"/>
              <a:gd name="connsiteX1" fmla="*/ 47726 w 1250256"/>
              <a:gd name="connsiteY1" fmla="*/ 2685 h 877318"/>
              <a:gd name="connsiteX2" fmla="*/ 1198663 w 1250256"/>
              <a:gd name="connsiteY2" fmla="*/ 0 h 877318"/>
              <a:gd name="connsiteX3" fmla="*/ 1250256 w 1250256"/>
              <a:gd name="connsiteY3" fmla="*/ 64597 h 877318"/>
              <a:gd name="connsiteX4" fmla="*/ 1247875 w 1250256"/>
              <a:gd name="connsiteY4" fmla="*/ 819453 h 877318"/>
              <a:gd name="connsiteX5" fmla="*/ 1204851 w 1250256"/>
              <a:gd name="connsiteY5" fmla="*/ 876840 h 877318"/>
              <a:gd name="connsiteX6" fmla="*/ 54631 w 1250256"/>
              <a:gd name="connsiteY6" fmla="*/ 877318 h 877318"/>
              <a:gd name="connsiteX7" fmla="*/ 100 w 1250256"/>
              <a:gd name="connsiteY7" fmla="*/ 821833 h 877318"/>
              <a:gd name="connsiteX8" fmla="*/ 100 w 1250256"/>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0 w 1250192"/>
              <a:gd name="connsiteY0" fmla="*/ 45244 h 877318"/>
              <a:gd name="connsiteX1" fmla="*/ 47626 w 1250192"/>
              <a:gd name="connsiteY1" fmla="*/ 2685 h 877318"/>
              <a:gd name="connsiteX2" fmla="*/ 1198563 w 1250192"/>
              <a:gd name="connsiteY2" fmla="*/ 0 h 877318"/>
              <a:gd name="connsiteX3" fmla="*/ 1250156 w 1250192"/>
              <a:gd name="connsiteY3" fmla="*/ 64597 h 877318"/>
              <a:gd name="connsiteX4" fmla="*/ 1247775 w 1250192"/>
              <a:gd name="connsiteY4" fmla="*/ 819453 h 877318"/>
              <a:gd name="connsiteX5" fmla="*/ 1204751 w 1250192"/>
              <a:gd name="connsiteY5" fmla="*/ 876840 h 877318"/>
              <a:gd name="connsiteX6" fmla="*/ 54531 w 1250192"/>
              <a:gd name="connsiteY6" fmla="*/ 877318 h 877318"/>
              <a:gd name="connsiteX7" fmla="*/ 0 w 1250192"/>
              <a:gd name="connsiteY7" fmla="*/ 821833 h 877318"/>
              <a:gd name="connsiteX8" fmla="*/ 0 w 1250192"/>
              <a:gd name="connsiteY8" fmla="*/ 45244 h 877318"/>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128018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64518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128960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56"/>
              <a:gd name="connsiteY0" fmla="*/ 130320 h 877239"/>
              <a:gd name="connsiteX1" fmla="*/ 145257 w 1250156"/>
              <a:gd name="connsiteY1" fmla="*/ 2606 h 877239"/>
              <a:gd name="connsiteX2" fmla="*/ 1112837 w 1250156"/>
              <a:gd name="connsiteY2" fmla="*/ 0 h 877239"/>
              <a:gd name="connsiteX3" fmla="*/ 1250156 w 1250156"/>
              <a:gd name="connsiteY3" fmla="*/ 128960 h 877239"/>
              <a:gd name="connsiteX4" fmla="*/ 1247775 w 1250156"/>
              <a:gd name="connsiteY4" fmla="*/ 819374 h 877239"/>
              <a:gd name="connsiteX5" fmla="*/ 1204751 w 1250156"/>
              <a:gd name="connsiteY5" fmla="*/ 876761 h 877239"/>
              <a:gd name="connsiteX6" fmla="*/ 54531 w 1250156"/>
              <a:gd name="connsiteY6" fmla="*/ 877239 h 877239"/>
              <a:gd name="connsiteX7" fmla="*/ 0 w 1250156"/>
              <a:gd name="connsiteY7" fmla="*/ 821754 h 877239"/>
              <a:gd name="connsiteX8" fmla="*/ 0 w 1250156"/>
              <a:gd name="connsiteY8" fmla="*/ 130320 h 877239"/>
              <a:gd name="connsiteX0" fmla="*/ 0 w 1250156"/>
              <a:gd name="connsiteY0" fmla="*/ 127714 h 874633"/>
              <a:gd name="connsiteX1" fmla="*/ 145257 w 1250156"/>
              <a:gd name="connsiteY1" fmla="*/ 0 h 874633"/>
              <a:gd name="connsiteX2" fmla="*/ 1112837 w 1250156"/>
              <a:gd name="connsiteY2" fmla="*/ 1997 h 874633"/>
              <a:gd name="connsiteX3" fmla="*/ 1250156 w 1250156"/>
              <a:gd name="connsiteY3" fmla="*/ 126354 h 874633"/>
              <a:gd name="connsiteX4" fmla="*/ 1247775 w 1250156"/>
              <a:gd name="connsiteY4" fmla="*/ 816768 h 874633"/>
              <a:gd name="connsiteX5" fmla="*/ 1204751 w 1250156"/>
              <a:gd name="connsiteY5" fmla="*/ 874155 h 874633"/>
              <a:gd name="connsiteX6" fmla="*/ 54531 w 1250156"/>
              <a:gd name="connsiteY6" fmla="*/ 874633 h 874633"/>
              <a:gd name="connsiteX7" fmla="*/ 0 w 1250156"/>
              <a:gd name="connsiteY7" fmla="*/ 819148 h 874633"/>
              <a:gd name="connsiteX8" fmla="*/ 0 w 1250156"/>
              <a:gd name="connsiteY8" fmla="*/ 127714 h 874633"/>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819452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C8EAE9"/>
          </a:solidFill>
          <a:effectLst>
            <a:outerShdw blurRad="76200" dir="13500000" sy="23000" kx="1200000" algn="br" rotWithShape="0">
              <a:prstClr val="black">
                <a:alpha val="20000"/>
              </a:prstClr>
            </a:outerShdw>
          </a:effectLst>
        </p:spPr>
        <p:txBody>
          <a:bodyPr anchor="ctr"/>
          <a:lstStyle>
            <a:lvl1pPr marL="117475" indent="-117475" algn="ctr">
              <a:defRPr sz="1200">
                <a:latin typeface="Lucida Console" panose="020B0609040504020204" pitchFamily="49" charset="0"/>
              </a:defRPr>
            </a:lvl1pPr>
          </a:lstStyle>
          <a:p>
            <a:endParaRPr lang="en-US" dirty="0"/>
          </a:p>
        </p:txBody>
      </p:sp>
      <p:sp>
        <p:nvSpPr>
          <p:cNvPr id="21" name="Picture Placeholder 3"/>
          <p:cNvSpPr>
            <a:spLocks noGrp="1"/>
          </p:cNvSpPr>
          <p:nvPr>
            <p:ph type="pic" sz="quarter" idx="21"/>
          </p:nvPr>
        </p:nvSpPr>
        <p:spPr>
          <a:xfrm>
            <a:off x="6633631" y="2444510"/>
            <a:ext cx="1250156" cy="907639"/>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21833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4763 w 1250950"/>
              <a:gd name="connsiteY3" fmla="*/ 859933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60475"/>
              <a:gd name="connsiteY0" fmla="*/ 0 h 878983"/>
              <a:gd name="connsiteX1" fmla="*/ 1250950 w 1260475"/>
              <a:gd name="connsiteY1" fmla="*/ 0 h 878983"/>
              <a:gd name="connsiteX2" fmla="*/ 1260475 w 1260475"/>
              <a:gd name="connsiteY2" fmla="*/ 878983 h 878983"/>
              <a:gd name="connsiteX3" fmla="*/ 57151 w 1260475"/>
              <a:gd name="connsiteY3" fmla="*/ 86945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469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7318 h 878983"/>
              <a:gd name="connsiteX4" fmla="*/ 0 w 1260475"/>
              <a:gd name="connsiteY4" fmla="*/ 821833 h 878983"/>
              <a:gd name="connsiteX5" fmla="*/ 0 w 1260475"/>
              <a:gd name="connsiteY5" fmla="*/ 0 h 878983"/>
              <a:gd name="connsiteX0" fmla="*/ 0 w 1252615"/>
              <a:gd name="connsiteY0" fmla="*/ 0 h 878983"/>
              <a:gd name="connsiteX1" fmla="*/ 1250950 w 1252615"/>
              <a:gd name="connsiteY1" fmla="*/ 0 h 878983"/>
              <a:gd name="connsiteX2" fmla="*/ 1252615 w 1252615"/>
              <a:gd name="connsiteY2" fmla="*/ 878983 h 878983"/>
              <a:gd name="connsiteX3" fmla="*/ 54531 w 1252615"/>
              <a:gd name="connsiteY3" fmla="*/ 877318 h 878983"/>
              <a:gd name="connsiteX4" fmla="*/ 0 w 1252615"/>
              <a:gd name="connsiteY4" fmla="*/ 821833 h 878983"/>
              <a:gd name="connsiteX5" fmla="*/ 0 w 1252615"/>
              <a:gd name="connsiteY5" fmla="*/ 0 h 878983"/>
              <a:gd name="connsiteX0" fmla="*/ 0 w 1250950"/>
              <a:gd name="connsiteY0" fmla="*/ 0 h 881603"/>
              <a:gd name="connsiteX1" fmla="*/ 1250950 w 1250950"/>
              <a:gd name="connsiteY1" fmla="*/ 0 h 881603"/>
              <a:gd name="connsiteX2" fmla="*/ 1249995 w 1250950"/>
              <a:gd name="connsiteY2" fmla="*/ 881603 h 881603"/>
              <a:gd name="connsiteX3" fmla="*/ 54531 w 1250950"/>
              <a:gd name="connsiteY3" fmla="*/ 877318 h 881603"/>
              <a:gd name="connsiteX4" fmla="*/ 0 w 1250950"/>
              <a:gd name="connsiteY4" fmla="*/ 821833 h 881603"/>
              <a:gd name="connsiteX5" fmla="*/ 0 w 1250950"/>
              <a:gd name="connsiteY5" fmla="*/ 0 h 881603"/>
              <a:gd name="connsiteX0" fmla="*/ 0 w 1250950"/>
              <a:gd name="connsiteY0" fmla="*/ 0 h 877318"/>
              <a:gd name="connsiteX1" fmla="*/ 1250950 w 1250950"/>
              <a:gd name="connsiteY1" fmla="*/ 0 h 877318"/>
              <a:gd name="connsiteX2" fmla="*/ 1249995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250950"/>
              <a:gd name="connsiteY0" fmla="*/ 0 h 877318"/>
              <a:gd name="connsiteX1" fmla="*/ 1250950 w 1250950"/>
              <a:gd name="connsiteY1" fmla="*/ 0 h 877318"/>
              <a:gd name="connsiteX2" fmla="*/ 1204751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340919"/>
              <a:gd name="connsiteY0" fmla="*/ 0 h 900625"/>
              <a:gd name="connsiteX1" fmla="*/ 1250950 w 1340919"/>
              <a:gd name="connsiteY1" fmla="*/ 0 h 900625"/>
              <a:gd name="connsiteX2" fmla="*/ 1247775 w 1340919"/>
              <a:gd name="connsiteY2" fmla="*/ 819453 h 900625"/>
              <a:gd name="connsiteX3" fmla="*/ 1204751 w 1340919"/>
              <a:gd name="connsiteY3" fmla="*/ 876840 h 900625"/>
              <a:gd name="connsiteX4" fmla="*/ 54531 w 1340919"/>
              <a:gd name="connsiteY4" fmla="*/ 877318 h 900625"/>
              <a:gd name="connsiteX5" fmla="*/ 0 w 1340919"/>
              <a:gd name="connsiteY5" fmla="*/ 821833 h 900625"/>
              <a:gd name="connsiteX6" fmla="*/ 0 w 1340919"/>
              <a:gd name="connsiteY6" fmla="*/ 0 h 900625"/>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8451"/>
              <a:gd name="connsiteX1" fmla="*/ 1250950 w 1340919"/>
              <a:gd name="connsiteY1" fmla="*/ 0 h 878451"/>
              <a:gd name="connsiteX2" fmla="*/ 1247775 w 1340919"/>
              <a:gd name="connsiteY2" fmla="*/ 819453 h 878451"/>
              <a:gd name="connsiteX3" fmla="*/ 1204751 w 1340919"/>
              <a:gd name="connsiteY3" fmla="*/ 876840 h 878451"/>
              <a:gd name="connsiteX4" fmla="*/ 54531 w 1340919"/>
              <a:gd name="connsiteY4" fmla="*/ 877318 h 878451"/>
              <a:gd name="connsiteX5" fmla="*/ 0 w 1340919"/>
              <a:gd name="connsiteY5" fmla="*/ 821833 h 878451"/>
              <a:gd name="connsiteX6" fmla="*/ 0 w 1340919"/>
              <a:gd name="connsiteY6" fmla="*/ 0 h 878451"/>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252409"/>
              <a:gd name="connsiteY0" fmla="*/ 0 h 877318"/>
              <a:gd name="connsiteX1" fmla="*/ 1250950 w 1252409"/>
              <a:gd name="connsiteY1" fmla="*/ 0 h 877318"/>
              <a:gd name="connsiteX2" fmla="*/ 1247775 w 1252409"/>
              <a:gd name="connsiteY2" fmla="*/ 819453 h 877318"/>
              <a:gd name="connsiteX3" fmla="*/ 1204751 w 1252409"/>
              <a:gd name="connsiteY3" fmla="*/ 876840 h 877318"/>
              <a:gd name="connsiteX4" fmla="*/ 54531 w 1252409"/>
              <a:gd name="connsiteY4" fmla="*/ 877318 h 877318"/>
              <a:gd name="connsiteX5" fmla="*/ 0 w 1252409"/>
              <a:gd name="connsiteY5" fmla="*/ 821833 h 877318"/>
              <a:gd name="connsiteX6" fmla="*/ 0 w 1252409"/>
              <a:gd name="connsiteY6" fmla="*/ 0 h 877318"/>
              <a:gd name="connsiteX0" fmla="*/ 0 w 1250950"/>
              <a:gd name="connsiteY0" fmla="*/ 0 h 877318"/>
              <a:gd name="connsiteX1" fmla="*/ 1250950 w 1250950"/>
              <a:gd name="connsiteY1" fmla="*/ 0 h 877318"/>
              <a:gd name="connsiteX2" fmla="*/ 1247775 w 1250950"/>
              <a:gd name="connsiteY2" fmla="*/ 819453 h 877318"/>
              <a:gd name="connsiteX3" fmla="*/ 1204751 w 1250950"/>
              <a:gd name="connsiteY3" fmla="*/ 876840 h 877318"/>
              <a:gd name="connsiteX4" fmla="*/ 54531 w 1250950"/>
              <a:gd name="connsiteY4" fmla="*/ 877318 h 877318"/>
              <a:gd name="connsiteX5" fmla="*/ 0 w 1250950"/>
              <a:gd name="connsiteY5" fmla="*/ 821833 h 877318"/>
              <a:gd name="connsiteX6" fmla="*/ 0 w 1250950"/>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324 w 1252971"/>
              <a:gd name="connsiteY0" fmla="*/ 0 h 877318"/>
              <a:gd name="connsiteX1" fmla="*/ 1252274 w 1252971"/>
              <a:gd name="connsiteY1" fmla="*/ 0 h 877318"/>
              <a:gd name="connsiteX2" fmla="*/ 1249099 w 1252971"/>
              <a:gd name="connsiteY2" fmla="*/ 819453 h 877318"/>
              <a:gd name="connsiteX3" fmla="*/ 1206075 w 1252971"/>
              <a:gd name="connsiteY3" fmla="*/ 876840 h 877318"/>
              <a:gd name="connsiteX4" fmla="*/ 55855 w 1252971"/>
              <a:gd name="connsiteY4" fmla="*/ 877318 h 877318"/>
              <a:gd name="connsiteX5" fmla="*/ 1324 w 1252971"/>
              <a:gd name="connsiteY5" fmla="*/ 821833 h 877318"/>
              <a:gd name="connsiteX6" fmla="*/ 1324 w 1252971"/>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00 w 1251747"/>
              <a:gd name="connsiteY0" fmla="*/ 0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0 h 877318"/>
              <a:gd name="connsiteX0" fmla="*/ 100 w 1251747"/>
              <a:gd name="connsiteY0" fmla="*/ 45244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47726 w 1251747"/>
              <a:gd name="connsiteY1" fmla="*/ 2685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819453 h 877318"/>
              <a:gd name="connsiteX4" fmla="*/ 1204851 w 1250139"/>
              <a:gd name="connsiteY4" fmla="*/ 876840 h 877318"/>
              <a:gd name="connsiteX5" fmla="*/ 54631 w 1250139"/>
              <a:gd name="connsiteY5" fmla="*/ 877318 h 877318"/>
              <a:gd name="connsiteX6" fmla="*/ 100 w 1250139"/>
              <a:gd name="connsiteY6" fmla="*/ 821833 h 877318"/>
              <a:gd name="connsiteX7" fmla="*/ 100 w 1250139"/>
              <a:gd name="connsiteY7" fmla="*/ 45244 h 877318"/>
              <a:gd name="connsiteX0" fmla="*/ 100 w 1296627"/>
              <a:gd name="connsiteY0" fmla="*/ 72511 h 904585"/>
              <a:gd name="connsiteX1" fmla="*/ 47726 w 1296627"/>
              <a:gd name="connsiteY1" fmla="*/ 29952 h 904585"/>
              <a:gd name="connsiteX2" fmla="*/ 1198663 w 1296627"/>
              <a:gd name="connsiteY2" fmla="*/ 27267 h 904585"/>
              <a:gd name="connsiteX3" fmla="*/ 1247875 w 1296627"/>
              <a:gd name="connsiteY3" fmla="*/ 72814 h 904585"/>
              <a:gd name="connsiteX4" fmla="*/ 1247875 w 1296627"/>
              <a:gd name="connsiteY4" fmla="*/ 846720 h 904585"/>
              <a:gd name="connsiteX5" fmla="*/ 1204851 w 1296627"/>
              <a:gd name="connsiteY5" fmla="*/ 904107 h 904585"/>
              <a:gd name="connsiteX6" fmla="*/ 54631 w 1296627"/>
              <a:gd name="connsiteY6" fmla="*/ 904585 h 904585"/>
              <a:gd name="connsiteX7" fmla="*/ 100 w 1296627"/>
              <a:gd name="connsiteY7" fmla="*/ 849100 h 904585"/>
              <a:gd name="connsiteX8" fmla="*/ 100 w 1296627"/>
              <a:gd name="connsiteY8" fmla="*/ 72511 h 904585"/>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50139"/>
              <a:gd name="connsiteY0" fmla="*/ 45632 h 877706"/>
              <a:gd name="connsiteX1" fmla="*/ 47726 w 1250139"/>
              <a:gd name="connsiteY1" fmla="*/ 3073 h 877706"/>
              <a:gd name="connsiteX2" fmla="*/ 1198663 w 1250139"/>
              <a:gd name="connsiteY2" fmla="*/ 388 h 877706"/>
              <a:gd name="connsiteX3" fmla="*/ 1247875 w 1250139"/>
              <a:gd name="connsiteY3" fmla="*/ 45935 h 877706"/>
              <a:gd name="connsiteX4" fmla="*/ 1247875 w 1250139"/>
              <a:gd name="connsiteY4" fmla="*/ 819841 h 877706"/>
              <a:gd name="connsiteX5" fmla="*/ 1204851 w 1250139"/>
              <a:gd name="connsiteY5" fmla="*/ 877228 h 877706"/>
              <a:gd name="connsiteX6" fmla="*/ 54631 w 1250139"/>
              <a:gd name="connsiteY6" fmla="*/ 877706 h 877706"/>
              <a:gd name="connsiteX7" fmla="*/ 100 w 1250139"/>
              <a:gd name="connsiteY7" fmla="*/ 822221 h 877706"/>
              <a:gd name="connsiteX8" fmla="*/ 100 w 1250139"/>
              <a:gd name="connsiteY8" fmla="*/ 45632 h 877706"/>
              <a:gd name="connsiteX0" fmla="*/ 100 w 1250467"/>
              <a:gd name="connsiteY0" fmla="*/ 45700 h 877774"/>
              <a:gd name="connsiteX1" fmla="*/ 47726 w 1250467"/>
              <a:gd name="connsiteY1" fmla="*/ 3141 h 877774"/>
              <a:gd name="connsiteX2" fmla="*/ 1198663 w 1250467"/>
              <a:gd name="connsiteY2" fmla="*/ 456 h 877774"/>
              <a:gd name="connsiteX3" fmla="*/ 1247875 w 1250467"/>
              <a:gd name="connsiteY3" fmla="*/ 46003 h 877774"/>
              <a:gd name="connsiteX4" fmla="*/ 1247875 w 1250467"/>
              <a:gd name="connsiteY4" fmla="*/ 819909 h 877774"/>
              <a:gd name="connsiteX5" fmla="*/ 1204851 w 1250467"/>
              <a:gd name="connsiteY5" fmla="*/ 877296 h 877774"/>
              <a:gd name="connsiteX6" fmla="*/ 54631 w 1250467"/>
              <a:gd name="connsiteY6" fmla="*/ 877774 h 877774"/>
              <a:gd name="connsiteX7" fmla="*/ 100 w 1250467"/>
              <a:gd name="connsiteY7" fmla="*/ 822289 h 877774"/>
              <a:gd name="connsiteX8" fmla="*/ 100 w 1250467"/>
              <a:gd name="connsiteY8" fmla="*/ 45700 h 877774"/>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45547 h 877318"/>
              <a:gd name="connsiteX4" fmla="*/ 1247875 w 1250139"/>
              <a:gd name="connsiteY4" fmla="*/ 819453 h 877318"/>
              <a:gd name="connsiteX5" fmla="*/ 1204851 w 1250139"/>
              <a:gd name="connsiteY5" fmla="*/ 876840 h 877318"/>
              <a:gd name="connsiteX6" fmla="*/ 54631 w 1250139"/>
              <a:gd name="connsiteY6" fmla="*/ 877318 h 877318"/>
              <a:gd name="connsiteX7" fmla="*/ 100 w 1250139"/>
              <a:gd name="connsiteY7" fmla="*/ 821833 h 877318"/>
              <a:gd name="connsiteX8" fmla="*/ 100 w 1250139"/>
              <a:gd name="connsiteY8" fmla="*/ 45244 h 877318"/>
              <a:gd name="connsiteX0" fmla="*/ 100 w 1250256"/>
              <a:gd name="connsiteY0" fmla="*/ 45244 h 877318"/>
              <a:gd name="connsiteX1" fmla="*/ 47726 w 1250256"/>
              <a:gd name="connsiteY1" fmla="*/ 2685 h 877318"/>
              <a:gd name="connsiteX2" fmla="*/ 1198663 w 1250256"/>
              <a:gd name="connsiteY2" fmla="*/ 0 h 877318"/>
              <a:gd name="connsiteX3" fmla="*/ 1250256 w 1250256"/>
              <a:gd name="connsiteY3" fmla="*/ 64597 h 877318"/>
              <a:gd name="connsiteX4" fmla="*/ 1247875 w 1250256"/>
              <a:gd name="connsiteY4" fmla="*/ 819453 h 877318"/>
              <a:gd name="connsiteX5" fmla="*/ 1204851 w 1250256"/>
              <a:gd name="connsiteY5" fmla="*/ 876840 h 877318"/>
              <a:gd name="connsiteX6" fmla="*/ 54631 w 1250256"/>
              <a:gd name="connsiteY6" fmla="*/ 877318 h 877318"/>
              <a:gd name="connsiteX7" fmla="*/ 100 w 1250256"/>
              <a:gd name="connsiteY7" fmla="*/ 821833 h 877318"/>
              <a:gd name="connsiteX8" fmla="*/ 100 w 1250256"/>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0 w 1250192"/>
              <a:gd name="connsiteY0" fmla="*/ 45244 h 877318"/>
              <a:gd name="connsiteX1" fmla="*/ 47626 w 1250192"/>
              <a:gd name="connsiteY1" fmla="*/ 2685 h 877318"/>
              <a:gd name="connsiteX2" fmla="*/ 1198563 w 1250192"/>
              <a:gd name="connsiteY2" fmla="*/ 0 h 877318"/>
              <a:gd name="connsiteX3" fmla="*/ 1250156 w 1250192"/>
              <a:gd name="connsiteY3" fmla="*/ 64597 h 877318"/>
              <a:gd name="connsiteX4" fmla="*/ 1247775 w 1250192"/>
              <a:gd name="connsiteY4" fmla="*/ 819453 h 877318"/>
              <a:gd name="connsiteX5" fmla="*/ 1204751 w 1250192"/>
              <a:gd name="connsiteY5" fmla="*/ 876840 h 877318"/>
              <a:gd name="connsiteX6" fmla="*/ 54531 w 1250192"/>
              <a:gd name="connsiteY6" fmla="*/ 877318 h 877318"/>
              <a:gd name="connsiteX7" fmla="*/ 0 w 1250192"/>
              <a:gd name="connsiteY7" fmla="*/ 821833 h 877318"/>
              <a:gd name="connsiteX8" fmla="*/ 0 w 1250192"/>
              <a:gd name="connsiteY8" fmla="*/ 45244 h 877318"/>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128018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64518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128960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56"/>
              <a:gd name="connsiteY0" fmla="*/ 130320 h 877239"/>
              <a:gd name="connsiteX1" fmla="*/ 145257 w 1250156"/>
              <a:gd name="connsiteY1" fmla="*/ 2606 h 877239"/>
              <a:gd name="connsiteX2" fmla="*/ 1112837 w 1250156"/>
              <a:gd name="connsiteY2" fmla="*/ 0 h 877239"/>
              <a:gd name="connsiteX3" fmla="*/ 1250156 w 1250156"/>
              <a:gd name="connsiteY3" fmla="*/ 128960 h 877239"/>
              <a:gd name="connsiteX4" fmla="*/ 1247775 w 1250156"/>
              <a:gd name="connsiteY4" fmla="*/ 819374 h 877239"/>
              <a:gd name="connsiteX5" fmla="*/ 1204751 w 1250156"/>
              <a:gd name="connsiteY5" fmla="*/ 876761 h 877239"/>
              <a:gd name="connsiteX6" fmla="*/ 54531 w 1250156"/>
              <a:gd name="connsiteY6" fmla="*/ 877239 h 877239"/>
              <a:gd name="connsiteX7" fmla="*/ 0 w 1250156"/>
              <a:gd name="connsiteY7" fmla="*/ 821754 h 877239"/>
              <a:gd name="connsiteX8" fmla="*/ 0 w 1250156"/>
              <a:gd name="connsiteY8" fmla="*/ 130320 h 877239"/>
              <a:gd name="connsiteX0" fmla="*/ 0 w 1250156"/>
              <a:gd name="connsiteY0" fmla="*/ 127714 h 874633"/>
              <a:gd name="connsiteX1" fmla="*/ 145257 w 1250156"/>
              <a:gd name="connsiteY1" fmla="*/ 0 h 874633"/>
              <a:gd name="connsiteX2" fmla="*/ 1112837 w 1250156"/>
              <a:gd name="connsiteY2" fmla="*/ 1997 h 874633"/>
              <a:gd name="connsiteX3" fmla="*/ 1250156 w 1250156"/>
              <a:gd name="connsiteY3" fmla="*/ 126354 h 874633"/>
              <a:gd name="connsiteX4" fmla="*/ 1247775 w 1250156"/>
              <a:gd name="connsiteY4" fmla="*/ 816768 h 874633"/>
              <a:gd name="connsiteX5" fmla="*/ 1204751 w 1250156"/>
              <a:gd name="connsiteY5" fmla="*/ 874155 h 874633"/>
              <a:gd name="connsiteX6" fmla="*/ 54531 w 1250156"/>
              <a:gd name="connsiteY6" fmla="*/ 874633 h 874633"/>
              <a:gd name="connsiteX7" fmla="*/ 0 w 1250156"/>
              <a:gd name="connsiteY7" fmla="*/ 819148 h 874633"/>
              <a:gd name="connsiteX8" fmla="*/ 0 w 1250156"/>
              <a:gd name="connsiteY8" fmla="*/ 127714 h 874633"/>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819452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C8EAE9"/>
          </a:solidFill>
          <a:effectLst>
            <a:outerShdw blurRad="76200" dir="18900000" sy="23000" kx="-1200000" algn="bl" rotWithShape="0">
              <a:prstClr val="black">
                <a:alpha val="20000"/>
              </a:prstClr>
            </a:outerShdw>
          </a:effectLst>
        </p:spPr>
        <p:txBody>
          <a:bodyPr anchor="ctr"/>
          <a:lstStyle>
            <a:lvl1pPr marL="117475" indent="-117475" algn="ctr">
              <a:defRPr sz="1200">
                <a:latin typeface="Lucida Console" panose="020B0609040504020204" pitchFamily="49" charset="0"/>
              </a:defRPr>
            </a:lvl1pPr>
          </a:lstStyle>
          <a:p>
            <a:endParaRPr lang="en-US" dirty="0"/>
          </a:p>
        </p:txBody>
      </p:sp>
      <p:sp>
        <p:nvSpPr>
          <p:cNvPr id="22" name="Picture Placeholder 3"/>
          <p:cNvSpPr>
            <a:spLocks noGrp="1"/>
          </p:cNvSpPr>
          <p:nvPr>
            <p:ph type="pic" sz="quarter" idx="22"/>
          </p:nvPr>
        </p:nvSpPr>
        <p:spPr>
          <a:xfrm>
            <a:off x="6922244" y="4363022"/>
            <a:ext cx="1250156" cy="907639"/>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21833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4763 w 1250950"/>
              <a:gd name="connsiteY3" fmla="*/ 859933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60475"/>
              <a:gd name="connsiteY0" fmla="*/ 0 h 878983"/>
              <a:gd name="connsiteX1" fmla="*/ 1250950 w 1260475"/>
              <a:gd name="connsiteY1" fmla="*/ 0 h 878983"/>
              <a:gd name="connsiteX2" fmla="*/ 1260475 w 1260475"/>
              <a:gd name="connsiteY2" fmla="*/ 878983 h 878983"/>
              <a:gd name="connsiteX3" fmla="*/ 57151 w 1260475"/>
              <a:gd name="connsiteY3" fmla="*/ 86945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469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7318 h 878983"/>
              <a:gd name="connsiteX4" fmla="*/ 0 w 1260475"/>
              <a:gd name="connsiteY4" fmla="*/ 821833 h 878983"/>
              <a:gd name="connsiteX5" fmla="*/ 0 w 1260475"/>
              <a:gd name="connsiteY5" fmla="*/ 0 h 878983"/>
              <a:gd name="connsiteX0" fmla="*/ 0 w 1252615"/>
              <a:gd name="connsiteY0" fmla="*/ 0 h 878983"/>
              <a:gd name="connsiteX1" fmla="*/ 1250950 w 1252615"/>
              <a:gd name="connsiteY1" fmla="*/ 0 h 878983"/>
              <a:gd name="connsiteX2" fmla="*/ 1252615 w 1252615"/>
              <a:gd name="connsiteY2" fmla="*/ 878983 h 878983"/>
              <a:gd name="connsiteX3" fmla="*/ 54531 w 1252615"/>
              <a:gd name="connsiteY3" fmla="*/ 877318 h 878983"/>
              <a:gd name="connsiteX4" fmla="*/ 0 w 1252615"/>
              <a:gd name="connsiteY4" fmla="*/ 821833 h 878983"/>
              <a:gd name="connsiteX5" fmla="*/ 0 w 1252615"/>
              <a:gd name="connsiteY5" fmla="*/ 0 h 878983"/>
              <a:gd name="connsiteX0" fmla="*/ 0 w 1250950"/>
              <a:gd name="connsiteY0" fmla="*/ 0 h 881603"/>
              <a:gd name="connsiteX1" fmla="*/ 1250950 w 1250950"/>
              <a:gd name="connsiteY1" fmla="*/ 0 h 881603"/>
              <a:gd name="connsiteX2" fmla="*/ 1249995 w 1250950"/>
              <a:gd name="connsiteY2" fmla="*/ 881603 h 881603"/>
              <a:gd name="connsiteX3" fmla="*/ 54531 w 1250950"/>
              <a:gd name="connsiteY3" fmla="*/ 877318 h 881603"/>
              <a:gd name="connsiteX4" fmla="*/ 0 w 1250950"/>
              <a:gd name="connsiteY4" fmla="*/ 821833 h 881603"/>
              <a:gd name="connsiteX5" fmla="*/ 0 w 1250950"/>
              <a:gd name="connsiteY5" fmla="*/ 0 h 881603"/>
              <a:gd name="connsiteX0" fmla="*/ 0 w 1250950"/>
              <a:gd name="connsiteY0" fmla="*/ 0 h 877318"/>
              <a:gd name="connsiteX1" fmla="*/ 1250950 w 1250950"/>
              <a:gd name="connsiteY1" fmla="*/ 0 h 877318"/>
              <a:gd name="connsiteX2" fmla="*/ 1249995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250950"/>
              <a:gd name="connsiteY0" fmla="*/ 0 h 877318"/>
              <a:gd name="connsiteX1" fmla="*/ 1250950 w 1250950"/>
              <a:gd name="connsiteY1" fmla="*/ 0 h 877318"/>
              <a:gd name="connsiteX2" fmla="*/ 1204751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340919"/>
              <a:gd name="connsiteY0" fmla="*/ 0 h 900625"/>
              <a:gd name="connsiteX1" fmla="*/ 1250950 w 1340919"/>
              <a:gd name="connsiteY1" fmla="*/ 0 h 900625"/>
              <a:gd name="connsiteX2" fmla="*/ 1247775 w 1340919"/>
              <a:gd name="connsiteY2" fmla="*/ 819453 h 900625"/>
              <a:gd name="connsiteX3" fmla="*/ 1204751 w 1340919"/>
              <a:gd name="connsiteY3" fmla="*/ 876840 h 900625"/>
              <a:gd name="connsiteX4" fmla="*/ 54531 w 1340919"/>
              <a:gd name="connsiteY4" fmla="*/ 877318 h 900625"/>
              <a:gd name="connsiteX5" fmla="*/ 0 w 1340919"/>
              <a:gd name="connsiteY5" fmla="*/ 821833 h 900625"/>
              <a:gd name="connsiteX6" fmla="*/ 0 w 1340919"/>
              <a:gd name="connsiteY6" fmla="*/ 0 h 900625"/>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8451"/>
              <a:gd name="connsiteX1" fmla="*/ 1250950 w 1340919"/>
              <a:gd name="connsiteY1" fmla="*/ 0 h 878451"/>
              <a:gd name="connsiteX2" fmla="*/ 1247775 w 1340919"/>
              <a:gd name="connsiteY2" fmla="*/ 819453 h 878451"/>
              <a:gd name="connsiteX3" fmla="*/ 1204751 w 1340919"/>
              <a:gd name="connsiteY3" fmla="*/ 876840 h 878451"/>
              <a:gd name="connsiteX4" fmla="*/ 54531 w 1340919"/>
              <a:gd name="connsiteY4" fmla="*/ 877318 h 878451"/>
              <a:gd name="connsiteX5" fmla="*/ 0 w 1340919"/>
              <a:gd name="connsiteY5" fmla="*/ 821833 h 878451"/>
              <a:gd name="connsiteX6" fmla="*/ 0 w 1340919"/>
              <a:gd name="connsiteY6" fmla="*/ 0 h 878451"/>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252409"/>
              <a:gd name="connsiteY0" fmla="*/ 0 h 877318"/>
              <a:gd name="connsiteX1" fmla="*/ 1250950 w 1252409"/>
              <a:gd name="connsiteY1" fmla="*/ 0 h 877318"/>
              <a:gd name="connsiteX2" fmla="*/ 1247775 w 1252409"/>
              <a:gd name="connsiteY2" fmla="*/ 819453 h 877318"/>
              <a:gd name="connsiteX3" fmla="*/ 1204751 w 1252409"/>
              <a:gd name="connsiteY3" fmla="*/ 876840 h 877318"/>
              <a:gd name="connsiteX4" fmla="*/ 54531 w 1252409"/>
              <a:gd name="connsiteY4" fmla="*/ 877318 h 877318"/>
              <a:gd name="connsiteX5" fmla="*/ 0 w 1252409"/>
              <a:gd name="connsiteY5" fmla="*/ 821833 h 877318"/>
              <a:gd name="connsiteX6" fmla="*/ 0 w 1252409"/>
              <a:gd name="connsiteY6" fmla="*/ 0 h 877318"/>
              <a:gd name="connsiteX0" fmla="*/ 0 w 1250950"/>
              <a:gd name="connsiteY0" fmla="*/ 0 h 877318"/>
              <a:gd name="connsiteX1" fmla="*/ 1250950 w 1250950"/>
              <a:gd name="connsiteY1" fmla="*/ 0 h 877318"/>
              <a:gd name="connsiteX2" fmla="*/ 1247775 w 1250950"/>
              <a:gd name="connsiteY2" fmla="*/ 819453 h 877318"/>
              <a:gd name="connsiteX3" fmla="*/ 1204751 w 1250950"/>
              <a:gd name="connsiteY3" fmla="*/ 876840 h 877318"/>
              <a:gd name="connsiteX4" fmla="*/ 54531 w 1250950"/>
              <a:gd name="connsiteY4" fmla="*/ 877318 h 877318"/>
              <a:gd name="connsiteX5" fmla="*/ 0 w 1250950"/>
              <a:gd name="connsiteY5" fmla="*/ 821833 h 877318"/>
              <a:gd name="connsiteX6" fmla="*/ 0 w 1250950"/>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324 w 1252971"/>
              <a:gd name="connsiteY0" fmla="*/ 0 h 877318"/>
              <a:gd name="connsiteX1" fmla="*/ 1252274 w 1252971"/>
              <a:gd name="connsiteY1" fmla="*/ 0 h 877318"/>
              <a:gd name="connsiteX2" fmla="*/ 1249099 w 1252971"/>
              <a:gd name="connsiteY2" fmla="*/ 819453 h 877318"/>
              <a:gd name="connsiteX3" fmla="*/ 1206075 w 1252971"/>
              <a:gd name="connsiteY3" fmla="*/ 876840 h 877318"/>
              <a:gd name="connsiteX4" fmla="*/ 55855 w 1252971"/>
              <a:gd name="connsiteY4" fmla="*/ 877318 h 877318"/>
              <a:gd name="connsiteX5" fmla="*/ 1324 w 1252971"/>
              <a:gd name="connsiteY5" fmla="*/ 821833 h 877318"/>
              <a:gd name="connsiteX6" fmla="*/ 1324 w 1252971"/>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00 w 1251747"/>
              <a:gd name="connsiteY0" fmla="*/ 0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0 h 877318"/>
              <a:gd name="connsiteX0" fmla="*/ 100 w 1251747"/>
              <a:gd name="connsiteY0" fmla="*/ 45244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47726 w 1251747"/>
              <a:gd name="connsiteY1" fmla="*/ 2685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819453 h 877318"/>
              <a:gd name="connsiteX4" fmla="*/ 1204851 w 1250139"/>
              <a:gd name="connsiteY4" fmla="*/ 876840 h 877318"/>
              <a:gd name="connsiteX5" fmla="*/ 54631 w 1250139"/>
              <a:gd name="connsiteY5" fmla="*/ 877318 h 877318"/>
              <a:gd name="connsiteX6" fmla="*/ 100 w 1250139"/>
              <a:gd name="connsiteY6" fmla="*/ 821833 h 877318"/>
              <a:gd name="connsiteX7" fmla="*/ 100 w 1250139"/>
              <a:gd name="connsiteY7" fmla="*/ 45244 h 877318"/>
              <a:gd name="connsiteX0" fmla="*/ 100 w 1296627"/>
              <a:gd name="connsiteY0" fmla="*/ 72511 h 904585"/>
              <a:gd name="connsiteX1" fmla="*/ 47726 w 1296627"/>
              <a:gd name="connsiteY1" fmla="*/ 29952 h 904585"/>
              <a:gd name="connsiteX2" fmla="*/ 1198663 w 1296627"/>
              <a:gd name="connsiteY2" fmla="*/ 27267 h 904585"/>
              <a:gd name="connsiteX3" fmla="*/ 1247875 w 1296627"/>
              <a:gd name="connsiteY3" fmla="*/ 72814 h 904585"/>
              <a:gd name="connsiteX4" fmla="*/ 1247875 w 1296627"/>
              <a:gd name="connsiteY4" fmla="*/ 846720 h 904585"/>
              <a:gd name="connsiteX5" fmla="*/ 1204851 w 1296627"/>
              <a:gd name="connsiteY5" fmla="*/ 904107 h 904585"/>
              <a:gd name="connsiteX6" fmla="*/ 54631 w 1296627"/>
              <a:gd name="connsiteY6" fmla="*/ 904585 h 904585"/>
              <a:gd name="connsiteX7" fmla="*/ 100 w 1296627"/>
              <a:gd name="connsiteY7" fmla="*/ 849100 h 904585"/>
              <a:gd name="connsiteX8" fmla="*/ 100 w 1296627"/>
              <a:gd name="connsiteY8" fmla="*/ 72511 h 904585"/>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50139"/>
              <a:gd name="connsiteY0" fmla="*/ 45632 h 877706"/>
              <a:gd name="connsiteX1" fmla="*/ 47726 w 1250139"/>
              <a:gd name="connsiteY1" fmla="*/ 3073 h 877706"/>
              <a:gd name="connsiteX2" fmla="*/ 1198663 w 1250139"/>
              <a:gd name="connsiteY2" fmla="*/ 388 h 877706"/>
              <a:gd name="connsiteX3" fmla="*/ 1247875 w 1250139"/>
              <a:gd name="connsiteY3" fmla="*/ 45935 h 877706"/>
              <a:gd name="connsiteX4" fmla="*/ 1247875 w 1250139"/>
              <a:gd name="connsiteY4" fmla="*/ 819841 h 877706"/>
              <a:gd name="connsiteX5" fmla="*/ 1204851 w 1250139"/>
              <a:gd name="connsiteY5" fmla="*/ 877228 h 877706"/>
              <a:gd name="connsiteX6" fmla="*/ 54631 w 1250139"/>
              <a:gd name="connsiteY6" fmla="*/ 877706 h 877706"/>
              <a:gd name="connsiteX7" fmla="*/ 100 w 1250139"/>
              <a:gd name="connsiteY7" fmla="*/ 822221 h 877706"/>
              <a:gd name="connsiteX8" fmla="*/ 100 w 1250139"/>
              <a:gd name="connsiteY8" fmla="*/ 45632 h 877706"/>
              <a:gd name="connsiteX0" fmla="*/ 100 w 1250467"/>
              <a:gd name="connsiteY0" fmla="*/ 45700 h 877774"/>
              <a:gd name="connsiteX1" fmla="*/ 47726 w 1250467"/>
              <a:gd name="connsiteY1" fmla="*/ 3141 h 877774"/>
              <a:gd name="connsiteX2" fmla="*/ 1198663 w 1250467"/>
              <a:gd name="connsiteY2" fmla="*/ 456 h 877774"/>
              <a:gd name="connsiteX3" fmla="*/ 1247875 w 1250467"/>
              <a:gd name="connsiteY3" fmla="*/ 46003 h 877774"/>
              <a:gd name="connsiteX4" fmla="*/ 1247875 w 1250467"/>
              <a:gd name="connsiteY4" fmla="*/ 819909 h 877774"/>
              <a:gd name="connsiteX5" fmla="*/ 1204851 w 1250467"/>
              <a:gd name="connsiteY5" fmla="*/ 877296 h 877774"/>
              <a:gd name="connsiteX6" fmla="*/ 54631 w 1250467"/>
              <a:gd name="connsiteY6" fmla="*/ 877774 h 877774"/>
              <a:gd name="connsiteX7" fmla="*/ 100 w 1250467"/>
              <a:gd name="connsiteY7" fmla="*/ 822289 h 877774"/>
              <a:gd name="connsiteX8" fmla="*/ 100 w 1250467"/>
              <a:gd name="connsiteY8" fmla="*/ 45700 h 877774"/>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45547 h 877318"/>
              <a:gd name="connsiteX4" fmla="*/ 1247875 w 1250139"/>
              <a:gd name="connsiteY4" fmla="*/ 819453 h 877318"/>
              <a:gd name="connsiteX5" fmla="*/ 1204851 w 1250139"/>
              <a:gd name="connsiteY5" fmla="*/ 876840 h 877318"/>
              <a:gd name="connsiteX6" fmla="*/ 54631 w 1250139"/>
              <a:gd name="connsiteY6" fmla="*/ 877318 h 877318"/>
              <a:gd name="connsiteX7" fmla="*/ 100 w 1250139"/>
              <a:gd name="connsiteY7" fmla="*/ 821833 h 877318"/>
              <a:gd name="connsiteX8" fmla="*/ 100 w 1250139"/>
              <a:gd name="connsiteY8" fmla="*/ 45244 h 877318"/>
              <a:gd name="connsiteX0" fmla="*/ 100 w 1250256"/>
              <a:gd name="connsiteY0" fmla="*/ 45244 h 877318"/>
              <a:gd name="connsiteX1" fmla="*/ 47726 w 1250256"/>
              <a:gd name="connsiteY1" fmla="*/ 2685 h 877318"/>
              <a:gd name="connsiteX2" fmla="*/ 1198663 w 1250256"/>
              <a:gd name="connsiteY2" fmla="*/ 0 h 877318"/>
              <a:gd name="connsiteX3" fmla="*/ 1250256 w 1250256"/>
              <a:gd name="connsiteY3" fmla="*/ 64597 h 877318"/>
              <a:gd name="connsiteX4" fmla="*/ 1247875 w 1250256"/>
              <a:gd name="connsiteY4" fmla="*/ 819453 h 877318"/>
              <a:gd name="connsiteX5" fmla="*/ 1204851 w 1250256"/>
              <a:gd name="connsiteY5" fmla="*/ 876840 h 877318"/>
              <a:gd name="connsiteX6" fmla="*/ 54631 w 1250256"/>
              <a:gd name="connsiteY6" fmla="*/ 877318 h 877318"/>
              <a:gd name="connsiteX7" fmla="*/ 100 w 1250256"/>
              <a:gd name="connsiteY7" fmla="*/ 821833 h 877318"/>
              <a:gd name="connsiteX8" fmla="*/ 100 w 1250256"/>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0 w 1250192"/>
              <a:gd name="connsiteY0" fmla="*/ 45244 h 877318"/>
              <a:gd name="connsiteX1" fmla="*/ 47626 w 1250192"/>
              <a:gd name="connsiteY1" fmla="*/ 2685 h 877318"/>
              <a:gd name="connsiteX2" fmla="*/ 1198563 w 1250192"/>
              <a:gd name="connsiteY2" fmla="*/ 0 h 877318"/>
              <a:gd name="connsiteX3" fmla="*/ 1250156 w 1250192"/>
              <a:gd name="connsiteY3" fmla="*/ 64597 h 877318"/>
              <a:gd name="connsiteX4" fmla="*/ 1247775 w 1250192"/>
              <a:gd name="connsiteY4" fmla="*/ 819453 h 877318"/>
              <a:gd name="connsiteX5" fmla="*/ 1204751 w 1250192"/>
              <a:gd name="connsiteY5" fmla="*/ 876840 h 877318"/>
              <a:gd name="connsiteX6" fmla="*/ 54531 w 1250192"/>
              <a:gd name="connsiteY6" fmla="*/ 877318 h 877318"/>
              <a:gd name="connsiteX7" fmla="*/ 0 w 1250192"/>
              <a:gd name="connsiteY7" fmla="*/ 821833 h 877318"/>
              <a:gd name="connsiteX8" fmla="*/ 0 w 1250192"/>
              <a:gd name="connsiteY8" fmla="*/ 45244 h 877318"/>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128018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64518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128960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56"/>
              <a:gd name="connsiteY0" fmla="*/ 130320 h 877239"/>
              <a:gd name="connsiteX1" fmla="*/ 145257 w 1250156"/>
              <a:gd name="connsiteY1" fmla="*/ 2606 h 877239"/>
              <a:gd name="connsiteX2" fmla="*/ 1112837 w 1250156"/>
              <a:gd name="connsiteY2" fmla="*/ 0 h 877239"/>
              <a:gd name="connsiteX3" fmla="*/ 1250156 w 1250156"/>
              <a:gd name="connsiteY3" fmla="*/ 128960 h 877239"/>
              <a:gd name="connsiteX4" fmla="*/ 1247775 w 1250156"/>
              <a:gd name="connsiteY4" fmla="*/ 819374 h 877239"/>
              <a:gd name="connsiteX5" fmla="*/ 1204751 w 1250156"/>
              <a:gd name="connsiteY5" fmla="*/ 876761 h 877239"/>
              <a:gd name="connsiteX6" fmla="*/ 54531 w 1250156"/>
              <a:gd name="connsiteY6" fmla="*/ 877239 h 877239"/>
              <a:gd name="connsiteX7" fmla="*/ 0 w 1250156"/>
              <a:gd name="connsiteY7" fmla="*/ 821754 h 877239"/>
              <a:gd name="connsiteX8" fmla="*/ 0 w 1250156"/>
              <a:gd name="connsiteY8" fmla="*/ 130320 h 877239"/>
              <a:gd name="connsiteX0" fmla="*/ 0 w 1250156"/>
              <a:gd name="connsiteY0" fmla="*/ 127714 h 874633"/>
              <a:gd name="connsiteX1" fmla="*/ 145257 w 1250156"/>
              <a:gd name="connsiteY1" fmla="*/ 0 h 874633"/>
              <a:gd name="connsiteX2" fmla="*/ 1112837 w 1250156"/>
              <a:gd name="connsiteY2" fmla="*/ 1997 h 874633"/>
              <a:gd name="connsiteX3" fmla="*/ 1250156 w 1250156"/>
              <a:gd name="connsiteY3" fmla="*/ 126354 h 874633"/>
              <a:gd name="connsiteX4" fmla="*/ 1247775 w 1250156"/>
              <a:gd name="connsiteY4" fmla="*/ 816768 h 874633"/>
              <a:gd name="connsiteX5" fmla="*/ 1204751 w 1250156"/>
              <a:gd name="connsiteY5" fmla="*/ 874155 h 874633"/>
              <a:gd name="connsiteX6" fmla="*/ 54531 w 1250156"/>
              <a:gd name="connsiteY6" fmla="*/ 874633 h 874633"/>
              <a:gd name="connsiteX7" fmla="*/ 0 w 1250156"/>
              <a:gd name="connsiteY7" fmla="*/ 819148 h 874633"/>
              <a:gd name="connsiteX8" fmla="*/ 0 w 1250156"/>
              <a:gd name="connsiteY8" fmla="*/ 127714 h 874633"/>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819452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C8EAE9"/>
          </a:solidFill>
          <a:effectLst>
            <a:outerShdw blurRad="76200" dir="18900000" sy="23000" kx="-1200000" algn="bl" rotWithShape="0">
              <a:prstClr val="black">
                <a:alpha val="20000"/>
              </a:prstClr>
            </a:outerShdw>
          </a:effectLst>
        </p:spPr>
        <p:txBody>
          <a:bodyPr anchor="ctr"/>
          <a:lstStyle>
            <a:lvl1pPr marL="117475" indent="-117475" algn="ctr">
              <a:defRPr sz="1200">
                <a:latin typeface="Lucida Console" panose="020B0609040504020204" pitchFamily="49" charset="0"/>
              </a:defRPr>
            </a:lvl1pPr>
          </a:lstStyle>
          <a:p>
            <a:endParaRPr lang="en-US" dirty="0"/>
          </a:p>
        </p:txBody>
      </p:sp>
    </p:spTree>
    <p:extLst>
      <p:ext uri="{BB962C8B-B14F-4D97-AF65-F5344CB8AC3E}">
        <p14:creationId xmlns:p14="http://schemas.microsoft.com/office/powerpoint/2010/main" val="382669917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750"/>
                                        <p:tgtEl>
                                          <p:spTgt spid="6"/>
                                        </p:tgtEl>
                                      </p:cBhvr>
                                    </p:animEffect>
                                  </p:childTnLst>
                                </p:cTn>
                              </p:par>
                              <p:par>
                                <p:cTn id="11" presetID="22" presetClass="entr" presetSubtype="1" fill="hold" grpId="0" nodeType="withEffect">
                                  <p:stCondLst>
                                    <p:cond delay="90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650"/>
                            </p:stCondLst>
                            <p:childTnLst>
                              <p:par>
                                <p:cTn id="15" presetID="22" presetClass="entr" presetSubtype="2" fill="hold" nodeType="afterEffect">
                                  <p:stCondLst>
                                    <p:cond delay="50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childTnLst>
                          </p:cTn>
                        </p:par>
                        <p:par>
                          <p:cTn id="18" fill="hold">
                            <p:stCondLst>
                              <p:cond delay="2650"/>
                            </p:stCondLst>
                            <p:childTnLst>
                              <p:par>
                                <p:cTn id="19" presetID="22" presetClass="entr" presetSubtype="4" fill="hold" grpId="0" nodeType="afterEffect">
                                  <p:stCondLst>
                                    <p:cond delay="250"/>
                                  </p:stCondLst>
                                  <p:childTnLst>
                                    <p:set>
                                      <p:cBhvr>
                                        <p:cTn id="20" dur="1" fill="hold">
                                          <p:stCondLst>
                                            <p:cond delay="0"/>
                                          </p:stCondLst>
                                        </p:cTn>
                                        <p:tgtEl>
                                          <p:spTgt spid="24">
                                            <p:txEl>
                                              <p:pRg st="0" end="0"/>
                                            </p:txEl>
                                          </p:spTgt>
                                        </p:tgtEl>
                                        <p:attrNameLst>
                                          <p:attrName>style.visibility</p:attrName>
                                        </p:attrNameLst>
                                      </p:cBhvr>
                                      <p:to>
                                        <p:strVal val="visible"/>
                                      </p:to>
                                    </p:set>
                                    <p:animEffect transition="in" filter="wipe(down)">
                                      <p:cBhvr>
                                        <p:cTn id="21" dur="750"/>
                                        <p:tgtEl>
                                          <p:spTgt spid="24">
                                            <p:txEl>
                                              <p:pRg st="0" end="0"/>
                                            </p:txEl>
                                          </p:spTgt>
                                        </p:tgtEl>
                                      </p:cBhvr>
                                    </p:animEffect>
                                  </p:childTnLst>
                                </p:cTn>
                              </p:par>
                            </p:childTnLst>
                          </p:cTn>
                        </p:par>
                        <p:par>
                          <p:cTn id="22" fill="hold">
                            <p:stCondLst>
                              <p:cond delay="3650"/>
                            </p:stCondLst>
                            <p:childTnLst>
                              <p:par>
                                <p:cTn id="23" presetID="22" presetClass="entr" presetSubtype="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par>
                                <p:cTn id="26" presetID="22" presetClass="entr" presetSubtype="1" fill="hold" grpId="0" nodeType="withEffect">
                                  <p:stCondLst>
                                    <p:cond delay="25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par>
                                <p:cTn id="29" presetID="22" presetClass="entr" presetSubtype="1"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par>
                                <p:cTn id="32" presetID="22" presetClass="entr" presetSubtype="1" fill="hold" grpId="0" nodeType="withEffect">
                                  <p:stCondLst>
                                    <p:cond delay="75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4" grpId="0" animBg="1"/>
      <p:bldP spid="24" grpId="0" build="p">
        <p:tmplLst>
          <p:tmpl lvl="1">
            <p:tnLst>
              <p:par>
                <p:cTn presetID="22" presetClass="entr" presetSubtype="4"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wipe(down)">
                      <p:cBhvr>
                        <p:cTn dur="750"/>
                        <p:tgtEl>
                          <p:spTgt spid="24"/>
                        </p:tgtEl>
                      </p:cBhvr>
                    </p:animEffect>
                  </p:childTnLst>
                </p:cTn>
              </p:par>
            </p:tnLst>
          </p:tmpl>
        </p:tmplLst>
      </p:bldP>
      <p:bldP spid="18" grpId="0" animBg="1"/>
      <p:bldP spid="19" grpId="0" animBg="1"/>
      <p:bldP spid="21" grpId="0" animBg="1"/>
      <p:bldP spid="22"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02">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
        <p:nvSpPr>
          <p:cNvPr id="4" name="Picture Placeholder 3"/>
          <p:cNvSpPr>
            <a:spLocks noGrp="1"/>
          </p:cNvSpPr>
          <p:nvPr>
            <p:ph type="pic" sz="quarter" idx="15"/>
          </p:nvPr>
        </p:nvSpPr>
        <p:spPr>
          <a:xfrm>
            <a:off x="5334000" y="0"/>
            <a:ext cx="3810000" cy="6858000"/>
          </a:xfrm>
          <a:custGeom>
            <a:avLst/>
            <a:gdLst>
              <a:gd name="connsiteX0" fmla="*/ 0 w 3810000"/>
              <a:gd name="connsiteY0" fmla="*/ 0 h 5143500"/>
              <a:gd name="connsiteX1" fmla="*/ 3810000 w 3810000"/>
              <a:gd name="connsiteY1" fmla="*/ 0 h 5143500"/>
              <a:gd name="connsiteX2" fmla="*/ 3810000 w 3810000"/>
              <a:gd name="connsiteY2" fmla="*/ 5143500 h 5143500"/>
              <a:gd name="connsiteX3" fmla="*/ 0 w 3810000"/>
              <a:gd name="connsiteY3" fmla="*/ 5143500 h 5143500"/>
              <a:gd name="connsiteX4" fmla="*/ 0 w 3810000"/>
              <a:gd name="connsiteY4" fmla="*/ 0 h 5143500"/>
              <a:gd name="connsiteX0" fmla="*/ 0 w 3810000"/>
              <a:gd name="connsiteY0" fmla="*/ 0 h 5154133"/>
              <a:gd name="connsiteX1" fmla="*/ 3810000 w 3810000"/>
              <a:gd name="connsiteY1" fmla="*/ 0 h 5154133"/>
              <a:gd name="connsiteX2" fmla="*/ 3810000 w 3810000"/>
              <a:gd name="connsiteY2" fmla="*/ 5143500 h 5154133"/>
              <a:gd name="connsiteX3" fmla="*/ 999461 w 3810000"/>
              <a:gd name="connsiteY3" fmla="*/ 5154133 h 5154133"/>
              <a:gd name="connsiteX4" fmla="*/ 0 w 3810000"/>
              <a:gd name="connsiteY4" fmla="*/ 0 h 5154133"/>
              <a:gd name="connsiteX0" fmla="*/ 0 w 3810000"/>
              <a:gd name="connsiteY0" fmla="*/ 0 h 5154133"/>
              <a:gd name="connsiteX1" fmla="*/ 3810000 w 3810000"/>
              <a:gd name="connsiteY1" fmla="*/ 0 h 5154133"/>
              <a:gd name="connsiteX2" fmla="*/ 3810000 w 3810000"/>
              <a:gd name="connsiteY2" fmla="*/ 5143500 h 5154133"/>
              <a:gd name="connsiteX3" fmla="*/ 999461 w 3810000"/>
              <a:gd name="connsiteY3" fmla="*/ 5154133 h 5154133"/>
              <a:gd name="connsiteX4" fmla="*/ 0 w 3810000"/>
              <a:gd name="connsiteY4" fmla="*/ 0 h 5154133"/>
              <a:gd name="connsiteX0" fmla="*/ 0 w 3810000"/>
              <a:gd name="connsiteY0" fmla="*/ 0 h 5154133"/>
              <a:gd name="connsiteX1" fmla="*/ 3810000 w 3810000"/>
              <a:gd name="connsiteY1" fmla="*/ 0 h 5154133"/>
              <a:gd name="connsiteX2" fmla="*/ 3810000 w 3810000"/>
              <a:gd name="connsiteY2" fmla="*/ 5143500 h 5154133"/>
              <a:gd name="connsiteX3" fmla="*/ 999461 w 3810000"/>
              <a:gd name="connsiteY3" fmla="*/ 5154133 h 5154133"/>
              <a:gd name="connsiteX4" fmla="*/ 0 w 3810000"/>
              <a:gd name="connsiteY4" fmla="*/ 0 h 5154133"/>
              <a:gd name="connsiteX0" fmla="*/ 0 w 3810000"/>
              <a:gd name="connsiteY0" fmla="*/ 0 h 5143500"/>
              <a:gd name="connsiteX1" fmla="*/ 3810000 w 3810000"/>
              <a:gd name="connsiteY1" fmla="*/ 0 h 5143500"/>
              <a:gd name="connsiteX2" fmla="*/ 3810000 w 3810000"/>
              <a:gd name="connsiteY2" fmla="*/ 5143500 h 5143500"/>
              <a:gd name="connsiteX3" fmla="*/ 1007413 w 3810000"/>
              <a:gd name="connsiteY3" fmla="*/ 5138231 h 5143500"/>
              <a:gd name="connsiteX4" fmla="*/ 0 w 3810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43500">
                <a:moveTo>
                  <a:pt x="0" y="0"/>
                </a:moveTo>
                <a:lnTo>
                  <a:pt x="3810000" y="0"/>
                </a:lnTo>
                <a:lnTo>
                  <a:pt x="3810000" y="5143500"/>
                </a:lnTo>
                <a:lnTo>
                  <a:pt x="1007413" y="5138231"/>
                </a:lnTo>
                <a:lnTo>
                  <a:pt x="0" y="0"/>
                </a:lnTo>
                <a:close/>
              </a:path>
            </a:pathLst>
          </a:custGeom>
          <a:solidFill>
            <a:srgbClr val="C8EAE9"/>
          </a:solidFill>
        </p:spPr>
        <p:txBody>
          <a:bodyPr anchor="t"/>
          <a:lstStyle>
            <a:lvl1pPr algn="r">
              <a:defRPr sz="1200">
                <a:latin typeface="Lucida Console" panose="020B0609040504020204" pitchFamily="49" charset="0"/>
              </a:defRPr>
            </a:lvl1pPr>
          </a:lstStyle>
          <a:p>
            <a:endParaRPr lang="en-US" dirty="0"/>
          </a:p>
        </p:txBody>
      </p:sp>
      <p:sp>
        <p:nvSpPr>
          <p:cNvPr id="6" name="Isosceles Triangle 5"/>
          <p:cNvSpPr/>
          <p:nvPr userDrawn="1"/>
        </p:nvSpPr>
        <p:spPr>
          <a:xfrm>
            <a:off x="1764792" y="5647731"/>
            <a:ext cx="4526454" cy="1210539"/>
          </a:xfrm>
          <a:custGeom>
            <a:avLst/>
            <a:gdLst>
              <a:gd name="connsiteX0" fmla="*/ 0 w 4572000"/>
              <a:gd name="connsiteY0" fmla="*/ 2555949 h 2555949"/>
              <a:gd name="connsiteX1" fmla="*/ 3964656 w 4572000"/>
              <a:gd name="connsiteY1" fmla="*/ 0 h 2555949"/>
              <a:gd name="connsiteX2" fmla="*/ 4572000 w 4572000"/>
              <a:gd name="connsiteY2" fmla="*/ 2555949 h 2555949"/>
              <a:gd name="connsiteX3" fmla="*/ 0 w 4572000"/>
              <a:gd name="connsiteY3" fmla="*/ 2555949 h 2555949"/>
              <a:gd name="connsiteX0" fmla="*/ 0 w 4558352"/>
              <a:gd name="connsiteY0" fmla="*/ 2555949 h 2555949"/>
              <a:gd name="connsiteX1" fmla="*/ 3964656 w 4558352"/>
              <a:gd name="connsiteY1" fmla="*/ 0 h 2555949"/>
              <a:gd name="connsiteX2" fmla="*/ 4558352 w 4558352"/>
              <a:gd name="connsiteY2" fmla="*/ 2555949 h 2555949"/>
              <a:gd name="connsiteX3" fmla="*/ 0 w 4558352"/>
              <a:gd name="connsiteY3" fmla="*/ 2555949 h 2555949"/>
              <a:gd name="connsiteX0" fmla="*/ 0 w 4558352"/>
              <a:gd name="connsiteY0" fmla="*/ 1896731 h 1896731"/>
              <a:gd name="connsiteX1" fmla="*/ 4124144 w 4558352"/>
              <a:gd name="connsiteY1" fmla="*/ 0 h 1896731"/>
              <a:gd name="connsiteX2" fmla="*/ 4558352 w 4558352"/>
              <a:gd name="connsiteY2" fmla="*/ 1896731 h 1896731"/>
              <a:gd name="connsiteX3" fmla="*/ 0 w 4558352"/>
              <a:gd name="connsiteY3" fmla="*/ 1896731 h 1896731"/>
              <a:gd name="connsiteX0" fmla="*/ 0 w 4526454"/>
              <a:gd name="connsiteY0" fmla="*/ 1896731 h 1896731"/>
              <a:gd name="connsiteX1" fmla="*/ 4124144 w 4526454"/>
              <a:gd name="connsiteY1" fmla="*/ 0 h 1896731"/>
              <a:gd name="connsiteX2" fmla="*/ 4526454 w 4526454"/>
              <a:gd name="connsiteY2" fmla="*/ 1896731 h 1896731"/>
              <a:gd name="connsiteX3" fmla="*/ 0 w 4526454"/>
              <a:gd name="connsiteY3" fmla="*/ 1896731 h 1896731"/>
              <a:gd name="connsiteX0" fmla="*/ 0 w 4526454"/>
              <a:gd name="connsiteY0" fmla="*/ 1769141 h 1769141"/>
              <a:gd name="connsiteX1" fmla="*/ 4177306 w 4526454"/>
              <a:gd name="connsiteY1" fmla="*/ 0 h 1769141"/>
              <a:gd name="connsiteX2" fmla="*/ 4526454 w 4526454"/>
              <a:gd name="connsiteY2" fmla="*/ 1769141 h 1769141"/>
              <a:gd name="connsiteX3" fmla="*/ 0 w 4526454"/>
              <a:gd name="connsiteY3" fmla="*/ 1769141 h 1769141"/>
              <a:gd name="connsiteX0" fmla="*/ 0 w 4526454"/>
              <a:gd name="connsiteY0" fmla="*/ 1386369 h 1386369"/>
              <a:gd name="connsiteX1" fmla="*/ 4251734 w 4526454"/>
              <a:gd name="connsiteY1" fmla="*/ 0 h 1386369"/>
              <a:gd name="connsiteX2" fmla="*/ 4526454 w 4526454"/>
              <a:gd name="connsiteY2" fmla="*/ 1386369 h 1386369"/>
              <a:gd name="connsiteX3" fmla="*/ 0 w 4526454"/>
              <a:gd name="connsiteY3" fmla="*/ 1386369 h 1386369"/>
              <a:gd name="connsiteX0" fmla="*/ 0 w 4526454"/>
              <a:gd name="connsiteY0" fmla="*/ 1141820 h 1141820"/>
              <a:gd name="connsiteX1" fmla="*/ 4304897 w 4526454"/>
              <a:gd name="connsiteY1" fmla="*/ 0 h 1141820"/>
              <a:gd name="connsiteX2" fmla="*/ 4526454 w 4526454"/>
              <a:gd name="connsiteY2" fmla="*/ 1141820 h 1141820"/>
              <a:gd name="connsiteX3" fmla="*/ 0 w 4526454"/>
              <a:gd name="connsiteY3" fmla="*/ 1141820 h 1141820"/>
              <a:gd name="connsiteX0" fmla="*/ 0 w 4526454"/>
              <a:gd name="connsiteY0" fmla="*/ 918536 h 918536"/>
              <a:gd name="connsiteX1" fmla="*/ 4358059 w 4526454"/>
              <a:gd name="connsiteY1" fmla="*/ 0 h 918536"/>
              <a:gd name="connsiteX2" fmla="*/ 4526454 w 4526454"/>
              <a:gd name="connsiteY2" fmla="*/ 918536 h 918536"/>
              <a:gd name="connsiteX3" fmla="*/ 0 w 4526454"/>
              <a:gd name="connsiteY3" fmla="*/ 918536 h 918536"/>
              <a:gd name="connsiteX0" fmla="*/ 0 w 4526454"/>
              <a:gd name="connsiteY0" fmla="*/ 907904 h 907904"/>
              <a:gd name="connsiteX1" fmla="*/ 4358059 w 4526454"/>
              <a:gd name="connsiteY1" fmla="*/ 0 h 907904"/>
              <a:gd name="connsiteX2" fmla="*/ 4526454 w 4526454"/>
              <a:gd name="connsiteY2" fmla="*/ 907904 h 907904"/>
              <a:gd name="connsiteX3" fmla="*/ 0 w 4526454"/>
              <a:gd name="connsiteY3" fmla="*/ 907904 h 907904"/>
              <a:gd name="connsiteX0" fmla="*/ 0 w 4526454"/>
              <a:gd name="connsiteY0" fmla="*/ 907904 h 907904"/>
              <a:gd name="connsiteX1" fmla="*/ 4347426 w 4526454"/>
              <a:gd name="connsiteY1" fmla="*/ 0 h 907904"/>
              <a:gd name="connsiteX2" fmla="*/ 4526454 w 4526454"/>
              <a:gd name="connsiteY2" fmla="*/ 907904 h 907904"/>
              <a:gd name="connsiteX3" fmla="*/ 0 w 4526454"/>
              <a:gd name="connsiteY3" fmla="*/ 907904 h 907904"/>
            </a:gdLst>
            <a:ahLst/>
            <a:cxnLst>
              <a:cxn ang="0">
                <a:pos x="connsiteX0" y="connsiteY0"/>
              </a:cxn>
              <a:cxn ang="0">
                <a:pos x="connsiteX1" y="connsiteY1"/>
              </a:cxn>
              <a:cxn ang="0">
                <a:pos x="connsiteX2" y="connsiteY2"/>
              </a:cxn>
              <a:cxn ang="0">
                <a:pos x="connsiteX3" y="connsiteY3"/>
              </a:cxn>
            </a:cxnLst>
            <a:rect l="l" t="t" r="r" b="b"/>
            <a:pathLst>
              <a:path w="4526454" h="907904">
                <a:moveTo>
                  <a:pt x="0" y="907904"/>
                </a:moveTo>
                <a:lnTo>
                  <a:pt x="4347426" y="0"/>
                </a:lnTo>
                <a:lnTo>
                  <a:pt x="4526454" y="907904"/>
                </a:lnTo>
                <a:lnTo>
                  <a:pt x="0" y="907904"/>
                </a:ln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Tree>
    <p:extLst>
      <p:ext uri="{BB962C8B-B14F-4D97-AF65-F5344CB8AC3E}">
        <p14:creationId xmlns:p14="http://schemas.microsoft.com/office/powerpoint/2010/main" val="136612379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work">
    <p:spTree>
      <p:nvGrpSpPr>
        <p:cNvPr id="1" name=""/>
        <p:cNvGrpSpPr/>
        <p:nvPr/>
      </p:nvGrpSpPr>
      <p:grpSpPr>
        <a:xfrm>
          <a:off x="0" y="0"/>
          <a:ext cx="0" cy="0"/>
          <a:chOff x="0" y="0"/>
          <a:chExt cx="0" cy="0"/>
        </a:xfrm>
      </p:grpSpPr>
      <p:sp>
        <p:nvSpPr>
          <p:cNvPr id="5" name="Rectangle 4"/>
          <p:cNvSpPr/>
          <p:nvPr userDrawn="1"/>
        </p:nvSpPr>
        <p:spPr>
          <a:xfrm rot="4260000">
            <a:off x="2881871" y="-4326041"/>
            <a:ext cx="3512484" cy="8916807"/>
          </a:xfrm>
          <a:custGeom>
            <a:avLst/>
            <a:gdLst>
              <a:gd name="connsiteX0" fmla="*/ 0 w 2819400"/>
              <a:gd name="connsiteY0" fmla="*/ 0 h 3962400"/>
              <a:gd name="connsiteX1" fmla="*/ 2819400 w 2819400"/>
              <a:gd name="connsiteY1" fmla="*/ 0 h 3962400"/>
              <a:gd name="connsiteX2" fmla="*/ 2819400 w 2819400"/>
              <a:gd name="connsiteY2" fmla="*/ 3962400 h 3962400"/>
              <a:gd name="connsiteX3" fmla="*/ 0 w 2819400"/>
              <a:gd name="connsiteY3" fmla="*/ 3962400 h 3962400"/>
              <a:gd name="connsiteX4" fmla="*/ 0 w 2819400"/>
              <a:gd name="connsiteY4" fmla="*/ 0 h 3962400"/>
              <a:gd name="connsiteX0" fmla="*/ 308344 w 3127744"/>
              <a:gd name="connsiteY0" fmla="*/ 0 h 3962400"/>
              <a:gd name="connsiteX1" fmla="*/ 3127744 w 3127744"/>
              <a:gd name="connsiteY1" fmla="*/ 0 h 3962400"/>
              <a:gd name="connsiteX2" fmla="*/ 3127744 w 3127744"/>
              <a:gd name="connsiteY2" fmla="*/ 3962400 h 3962400"/>
              <a:gd name="connsiteX3" fmla="*/ 0 w 3127744"/>
              <a:gd name="connsiteY3" fmla="*/ 3813544 h 3962400"/>
              <a:gd name="connsiteX4" fmla="*/ 308344 w 3127744"/>
              <a:gd name="connsiteY4" fmla="*/ 0 h 3962400"/>
              <a:gd name="connsiteX0" fmla="*/ 308344 w 3149009"/>
              <a:gd name="connsiteY0" fmla="*/ 0 h 3813544"/>
              <a:gd name="connsiteX1" fmla="*/ 3127744 w 3149009"/>
              <a:gd name="connsiteY1" fmla="*/ 0 h 3813544"/>
              <a:gd name="connsiteX2" fmla="*/ 3149009 w 3149009"/>
              <a:gd name="connsiteY2" fmla="*/ 3547730 h 3813544"/>
              <a:gd name="connsiteX3" fmla="*/ 0 w 3149009"/>
              <a:gd name="connsiteY3" fmla="*/ 3813544 h 3813544"/>
              <a:gd name="connsiteX4" fmla="*/ 308344 w 3149009"/>
              <a:gd name="connsiteY4" fmla="*/ 0 h 3813544"/>
              <a:gd name="connsiteX0" fmla="*/ 308344 w 3138376"/>
              <a:gd name="connsiteY0" fmla="*/ 0 h 3813544"/>
              <a:gd name="connsiteX1" fmla="*/ 3127744 w 3138376"/>
              <a:gd name="connsiteY1" fmla="*/ 0 h 3813544"/>
              <a:gd name="connsiteX2" fmla="*/ 3138376 w 3138376"/>
              <a:gd name="connsiteY2" fmla="*/ 3590261 h 3813544"/>
              <a:gd name="connsiteX3" fmla="*/ 0 w 3138376"/>
              <a:gd name="connsiteY3" fmla="*/ 3813544 h 3813544"/>
              <a:gd name="connsiteX4" fmla="*/ 308344 w 3138376"/>
              <a:gd name="connsiteY4" fmla="*/ 0 h 3813544"/>
              <a:gd name="connsiteX0" fmla="*/ 308344 w 3138376"/>
              <a:gd name="connsiteY0" fmla="*/ 0 h 3834809"/>
              <a:gd name="connsiteX1" fmla="*/ 3127744 w 3138376"/>
              <a:gd name="connsiteY1" fmla="*/ 0 h 3834809"/>
              <a:gd name="connsiteX2" fmla="*/ 3138376 w 3138376"/>
              <a:gd name="connsiteY2" fmla="*/ 3590261 h 3834809"/>
              <a:gd name="connsiteX3" fmla="*/ 0 w 3138376"/>
              <a:gd name="connsiteY3" fmla="*/ 3834809 h 3834809"/>
              <a:gd name="connsiteX4" fmla="*/ 308344 w 3138376"/>
              <a:gd name="connsiteY4" fmla="*/ 0 h 3834809"/>
              <a:gd name="connsiteX0" fmla="*/ 1382232 w 3138376"/>
              <a:gd name="connsiteY0" fmla="*/ 170120 h 3834809"/>
              <a:gd name="connsiteX1" fmla="*/ 3127744 w 3138376"/>
              <a:gd name="connsiteY1" fmla="*/ 0 h 3834809"/>
              <a:gd name="connsiteX2" fmla="*/ 3138376 w 3138376"/>
              <a:gd name="connsiteY2" fmla="*/ 3590261 h 3834809"/>
              <a:gd name="connsiteX3" fmla="*/ 0 w 3138376"/>
              <a:gd name="connsiteY3" fmla="*/ 3834809 h 3834809"/>
              <a:gd name="connsiteX4" fmla="*/ 1382232 w 3138376"/>
              <a:gd name="connsiteY4" fmla="*/ 170120 h 3834809"/>
              <a:gd name="connsiteX0" fmla="*/ 712381 w 3138376"/>
              <a:gd name="connsiteY0" fmla="*/ 0 h 3898605"/>
              <a:gd name="connsiteX1" fmla="*/ 3127744 w 3138376"/>
              <a:gd name="connsiteY1" fmla="*/ 63796 h 3898605"/>
              <a:gd name="connsiteX2" fmla="*/ 3138376 w 3138376"/>
              <a:gd name="connsiteY2" fmla="*/ 3654057 h 3898605"/>
              <a:gd name="connsiteX3" fmla="*/ 0 w 3138376"/>
              <a:gd name="connsiteY3" fmla="*/ 3898605 h 3898605"/>
              <a:gd name="connsiteX4" fmla="*/ 712381 w 3138376"/>
              <a:gd name="connsiteY4" fmla="*/ 0 h 3898605"/>
              <a:gd name="connsiteX0" fmla="*/ 712381 w 3138376"/>
              <a:gd name="connsiteY0" fmla="*/ 95693 h 3994298"/>
              <a:gd name="connsiteX1" fmla="*/ 2840665 w 3138376"/>
              <a:gd name="connsiteY1" fmla="*/ 0 h 3994298"/>
              <a:gd name="connsiteX2" fmla="*/ 3138376 w 3138376"/>
              <a:gd name="connsiteY2" fmla="*/ 3749750 h 3994298"/>
              <a:gd name="connsiteX3" fmla="*/ 0 w 3138376"/>
              <a:gd name="connsiteY3" fmla="*/ 3994298 h 3994298"/>
              <a:gd name="connsiteX4" fmla="*/ 712381 w 3138376"/>
              <a:gd name="connsiteY4" fmla="*/ 95693 h 3994298"/>
              <a:gd name="connsiteX0" fmla="*/ 712381 w 3180906"/>
              <a:gd name="connsiteY0" fmla="*/ 95693 h 3994298"/>
              <a:gd name="connsiteX1" fmla="*/ 2840665 w 3180906"/>
              <a:gd name="connsiteY1" fmla="*/ 0 h 3994298"/>
              <a:gd name="connsiteX2" fmla="*/ 3180906 w 3180906"/>
              <a:gd name="connsiteY2" fmla="*/ 3707220 h 3994298"/>
              <a:gd name="connsiteX3" fmla="*/ 0 w 3180906"/>
              <a:gd name="connsiteY3" fmla="*/ 3994298 h 3994298"/>
              <a:gd name="connsiteX4" fmla="*/ 712381 w 3180906"/>
              <a:gd name="connsiteY4" fmla="*/ 95693 h 3994298"/>
              <a:gd name="connsiteX0" fmla="*/ 1421279 w 3889804"/>
              <a:gd name="connsiteY0" fmla="*/ 95693 h 4275523"/>
              <a:gd name="connsiteX1" fmla="*/ 3549563 w 3889804"/>
              <a:gd name="connsiteY1" fmla="*/ 0 h 4275523"/>
              <a:gd name="connsiteX2" fmla="*/ 3889804 w 3889804"/>
              <a:gd name="connsiteY2" fmla="*/ 3707220 h 4275523"/>
              <a:gd name="connsiteX3" fmla="*/ 0 w 3889804"/>
              <a:gd name="connsiteY3" fmla="*/ 4275523 h 4275523"/>
              <a:gd name="connsiteX4" fmla="*/ 1421279 w 3889804"/>
              <a:gd name="connsiteY4" fmla="*/ 95693 h 4275523"/>
              <a:gd name="connsiteX0" fmla="*/ 1421279 w 3549563"/>
              <a:gd name="connsiteY0" fmla="*/ 95693 h 4275523"/>
              <a:gd name="connsiteX1" fmla="*/ 3549563 w 3549563"/>
              <a:gd name="connsiteY1" fmla="*/ 0 h 4275523"/>
              <a:gd name="connsiteX2" fmla="*/ 2680019 w 3549563"/>
              <a:gd name="connsiteY2" fmla="*/ 4076393 h 4275523"/>
              <a:gd name="connsiteX3" fmla="*/ 0 w 3549563"/>
              <a:gd name="connsiteY3" fmla="*/ 4275523 h 4275523"/>
              <a:gd name="connsiteX4" fmla="*/ 1421279 w 3549563"/>
              <a:gd name="connsiteY4" fmla="*/ 95693 h 4275523"/>
              <a:gd name="connsiteX0" fmla="*/ 2520934 w 3549563"/>
              <a:gd name="connsiteY0" fmla="*/ 214831 h 4275523"/>
              <a:gd name="connsiteX1" fmla="*/ 3549563 w 3549563"/>
              <a:gd name="connsiteY1" fmla="*/ 0 h 4275523"/>
              <a:gd name="connsiteX2" fmla="*/ 2680019 w 3549563"/>
              <a:gd name="connsiteY2" fmla="*/ 4076393 h 4275523"/>
              <a:gd name="connsiteX3" fmla="*/ 0 w 3549563"/>
              <a:gd name="connsiteY3" fmla="*/ 4275523 h 4275523"/>
              <a:gd name="connsiteX4" fmla="*/ 2520934 w 3549563"/>
              <a:gd name="connsiteY4" fmla="*/ 214831 h 4275523"/>
              <a:gd name="connsiteX0" fmla="*/ 2048594 w 3549563"/>
              <a:gd name="connsiteY0" fmla="*/ 662237 h 4275523"/>
              <a:gd name="connsiteX1" fmla="*/ 3549563 w 3549563"/>
              <a:gd name="connsiteY1" fmla="*/ 0 h 4275523"/>
              <a:gd name="connsiteX2" fmla="*/ 2680019 w 3549563"/>
              <a:gd name="connsiteY2" fmla="*/ 4076393 h 4275523"/>
              <a:gd name="connsiteX3" fmla="*/ 0 w 3549563"/>
              <a:gd name="connsiteY3" fmla="*/ 4275523 h 4275523"/>
              <a:gd name="connsiteX4" fmla="*/ 2048594 w 3549563"/>
              <a:gd name="connsiteY4" fmla="*/ 662237 h 4275523"/>
              <a:gd name="connsiteX0" fmla="*/ 2008790 w 3549563"/>
              <a:gd name="connsiteY0" fmla="*/ 693795 h 4275523"/>
              <a:gd name="connsiteX1" fmla="*/ 3549563 w 3549563"/>
              <a:gd name="connsiteY1" fmla="*/ 0 h 4275523"/>
              <a:gd name="connsiteX2" fmla="*/ 2680019 w 3549563"/>
              <a:gd name="connsiteY2" fmla="*/ 4076393 h 4275523"/>
              <a:gd name="connsiteX3" fmla="*/ 0 w 3549563"/>
              <a:gd name="connsiteY3" fmla="*/ 4275523 h 4275523"/>
              <a:gd name="connsiteX4" fmla="*/ 2008790 w 3549563"/>
              <a:gd name="connsiteY4" fmla="*/ 693795 h 4275523"/>
              <a:gd name="connsiteX0" fmla="*/ 2019060 w 3559833"/>
              <a:gd name="connsiteY0" fmla="*/ 693795 h 4274215"/>
              <a:gd name="connsiteX1" fmla="*/ 3559833 w 3559833"/>
              <a:gd name="connsiteY1" fmla="*/ 0 h 4274215"/>
              <a:gd name="connsiteX2" fmla="*/ 2690289 w 3559833"/>
              <a:gd name="connsiteY2" fmla="*/ 4076393 h 4274215"/>
              <a:gd name="connsiteX3" fmla="*/ 0 w 3559833"/>
              <a:gd name="connsiteY3" fmla="*/ 4274215 h 4274215"/>
              <a:gd name="connsiteX4" fmla="*/ 2019060 w 3559833"/>
              <a:gd name="connsiteY4" fmla="*/ 693795 h 4274215"/>
              <a:gd name="connsiteX0" fmla="*/ 2019060 w 2796331"/>
              <a:gd name="connsiteY0" fmla="*/ 0 h 3580420"/>
              <a:gd name="connsiteX1" fmla="*/ 2796331 w 2796331"/>
              <a:gd name="connsiteY1" fmla="*/ 328748 h 3580420"/>
              <a:gd name="connsiteX2" fmla="*/ 2690289 w 2796331"/>
              <a:gd name="connsiteY2" fmla="*/ 3382598 h 3580420"/>
              <a:gd name="connsiteX3" fmla="*/ 0 w 2796331"/>
              <a:gd name="connsiteY3" fmla="*/ 3580420 h 3580420"/>
              <a:gd name="connsiteX4" fmla="*/ 2019060 w 2796331"/>
              <a:gd name="connsiteY4" fmla="*/ 0 h 3580420"/>
              <a:gd name="connsiteX0" fmla="*/ 2019060 w 2796331"/>
              <a:gd name="connsiteY0" fmla="*/ 0 h 3580420"/>
              <a:gd name="connsiteX1" fmla="*/ 2796331 w 2796331"/>
              <a:gd name="connsiteY1" fmla="*/ 328748 h 3580420"/>
              <a:gd name="connsiteX2" fmla="*/ 2053731 w 2796331"/>
              <a:gd name="connsiteY2" fmla="*/ 3223027 h 3580420"/>
              <a:gd name="connsiteX3" fmla="*/ 0 w 2796331"/>
              <a:gd name="connsiteY3" fmla="*/ 3580420 h 3580420"/>
              <a:gd name="connsiteX4" fmla="*/ 2019060 w 2796331"/>
              <a:gd name="connsiteY4" fmla="*/ 0 h 3580420"/>
              <a:gd name="connsiteX0" fmla="*/ 2019060 w 2542523"/>
              <a:gd name="connsiteY0" fmla="*/ 0 h 3580420"/>
              <a:gd name="connsiteX1" fmla="*/ 2542523 w 2542523"/>
              <a:gd name="connsiteY1" fmla="*/ 212696 h 3580420"/>
              <a:gd name="connsiteX2" fmla="*/ 2053731 w 2542523"/>
              <a:gd name="connsiteY2" fmla="*/ 3223027 h 3580420"/>
              <a:gd name="connsiteX3" fmla="*/ 0 w 2542523"/>
              <a:gd name="connsiteY3" fmla="*/ 3580420 h 3580420"/>
              <a:gd name="connsiteX4" fmla="*/ 2019060 w 2542523"/>
              <a:gd name="connsiteY4" fmla="*/ 0 h 3580420"/>
              <a:gd name="connsiteX0" fmla="*/ 2019060 w 2542523"/>
              <a:gd name="connsiteY0" fmla="*/ 0 h 3580420"/>
              <a:gd name="connsiteX1" fmla="*/ 2542523 w 2542523"/>
              <a:gd name="connsiteY1" fmla="*/ 212696 h 3580420"/>
              <a:gd name="connsiteX2" fmla="*/ 1772406 w 2542523"/>
              <a:gd name="connsiteY2" fmla="*/ 3155797 h 3580420"/>
              <a:gd name="connsiteX3" fmla="*/ 0 w 2542523"/>
              <a:gd name="connsiteY3" fmla="*/ 3580420 h 3580420"/>
              <a:gd name="connsiteX4" fmla="*/ 2019060 w 2542523"/>
              <a:gd name="connsiteY4" fmla="*/ 0 h 3580420"/>
              <a:gd name="connsiteX0" fmla="*/ 2019060 w 2741108"/>
              <a:gd name="connsiteY0" fmla="*/ 588773 h 4169193"/>
              <a:gd name="connsiteX1" fmla="*/ 2741108 w 2741108"/>
              <a:gd name="connsiteY1" fmla="*/ 0 h 4169193"/>
              <a:gd name="connsiteX2" fmla="*/ 1772406 w 2741108"/>
              <a:gd name="connsiteY2" fmla="*/ 3744570 h 4169193"/>
              <a:gd name="connsiteX3" fmla="*/ 0 w 2741108"/>
              <a:gd name="connsiteY3" fmla="*/ 4169193 h 4169193"/>
              <a:gd name="connsiteX4" fmla="*/ 2019060 w 2741108"/>
              <a:gd name="connsiteY4" fmla="*/ 588773 h 4169193"/>
              <a:gd name="connsiteX0" fmla="*/ 2358281 w 2741108"/>
              <a:gd name="connsiteY0" fmla="*/ 0 h 4201763"/>
              <a:gd name="connsiteX1" fmla="*/ 2741108 w 2741108"/>
              <a:gd name="connsiteY1" fmla="*/ 32570 h 4201763"/>
              <a:gd name="connsiteX2" fmla="*/ 1772406 w 2741108"/>
              <a:gd name="connsiteY2" fmla="*/ 3777140 h 4201763"/>
              <a:gd name="connsiteX3" fmla="*/ 0 w 2741108"/>
              <a:gd name="connsiteY3" fmla="*/ 4201763 h 4201763"/>
              <a:gd name="connsiteX4" fmla="*/ 2358281 w 2741108"/>
              <a:gd name="connsiteY4" fmla="*/ 0 h 4201763"/>
              <a:gd name="connsiteX0" fmla="*/ 2358281 w 2738356"/>
              <a:gd name="connsiteY0" fmla="*/ 0 h 4201763"/>
              <a:gd name="connsiteX1" fmla="*/ 2738356 w 2738356"/>
              <a:gd name="connsiteY1" fmla="*/ 37452 h 4201763"/>
              <a:gd name="connsiteX2" fmla="*/ 1772406 w 2738356"/>
              <a:gd name="connsiteY2" fmla="*/ 3777140 h 4201763"/>
              <a:gd name="connsiteX3" fmla="*/ 0 w 2738356"/>
              <a:gd name="connsiteY3" fmla="*/ 4201763 h 4201763"/>
              <a:gd name="connsiteX4" fmla="*/ 2358281 w 2738356"/>
              <a:gd name="connsiteY4" fmla="*/ 0 h 4201763"/>
              <a:gd name="connsiteX0" fmla="*/ 2358281 w 2740371"/>
              <a:gd name="connsiteY0" fmla="*/ 0 h 4201763"/>
              <a:gd name="connsiteX1" fmla="*/ 2740371 w 2740371"/>
              <a:gd name="connsiteY1" fmla="*/ 53407 h 4201763"/>
              <a:gd name="connsiteX2" fmla="*/ 1772406 w 2740371"/>
              <a:gd name="connsiteY2" fmla="*/ 3777140 h 4201763"/>
              <a:gd name="connsiteX3" fmla="*/ 0 w 2740371"/>
              <a:gd name="connsiteY3" fmla="*/ 4201763 h 4201763"/>
              <a:gd name="connsiteX4" fmla="*/ 2358281 w 2740371"/>
              <a:gd name="connsiteY4" fmla="*/ 0 h 4201763"/>
              <a:gd name="connsiteX0" fmla="*/ 2358281 w 2751378"/>
              <a:gd name="connsiteY0" fmla="*/ 0 h 4201763"/>
              <a:gd name="connsiteX1" fmla="*/ 2751378 w 2751378"/>
              <a:gd name="connsiteY1" fmla="*/ 33878 h 4201763"/>
              <a:gd name="connsiteX2" fmla="*/ 1772406 w 2751378"/>
              <a:gd name="connsiteY2" fmla="*/ 3777140 h 4201763"/>
              <a:gd name="connsiteX3" fmla="*/ 0 w 2751378"/>
              <a:gd name="connsiteY3" fmla="*/ 4201763 h 4201763"/>
              <a:gd name="connsiteX4" fmla="*/ 2358281 w 2751378"/>
              <a:gd name="connsiteY4" fmla="*/ 0 h 4201763"/>
              <a:gd name="connsiteX0" fmla="*/ 2358281 w 2743122"/>
              <a:gd name="connsiteY0" fmla="*/ 0 h 4201763"/>
              <a:gd name="connsiteX1" fmla="*/ 2743122 w 2743122"/>
              <a:gd name="connsiteY1" fmla="*/ 48525 h 4201763"/>
              <a:gd name="connsiteX2" fmla="*/ 1772406 w 2743122"/>
              <a:gd name="connsiteY2" fmla="*/ 3777140 h 4201763"/>
              <a:gd name="connsiteX3" fmla="*/ 0 w 2743122"/>
              <a:gd name="connsiteY3" fmla="*/ 4201763 h 4201763"/>
              <a:gd name="connsiteX4" fmla="*/ 2358281 w 2743122"/>
              <a:gd name="connsiteY4" fmla="*/ 0 h 4201763"/>
              <a:gd name="connsiteX0" fmla="*/ 2358281 w 2743122"/>
              <a:gd name="connsiteY0" fmla="*/ 0 h 4201763"/>
              <a:gd name="connsiteX1" fmla="*/ 2743122 w 2743122"/>
              <a:gd name="connsiteY1" fmla="*/ 48525 h 4201763"/>
              <a:gd name="connsiteX2" fmla="*/ 1422677 w 2743122"/>
              <a:gd name="connsiteY2" fmla="*/ 3675034 h 4201763"/>
              <a:gd name="connsiteX3" fmla="*/ 0 w 2743122"/>
              <a:gd name="connsiteY3" fmla="*/ 4201763 h 4201763"/>
              <a:gd name="connsiteX4" fmla="*/ 2358281 w 2743122"/>
              <a:gd name="connsiteY4" fmla="*/ 0 h 4201763"/>
              <a:gd name="connsiteX0" fmla="*/ 2358281 w 2656193"/>
              <a:gd name="connsiteY0" fmla="*/ 0 h 4201763"/>
              <a:gd name="connsiteX1" fmla="*/ 2656193 w 2656193"/>
              <a:gd name="connsiteY1" fmla="*/ 26986 h 4201763"/>
              <a:gd name="connsiteX2" fmla="*/ 1422677 w 2656193"/>
              <a:gd name="connsiteY2" fmla="*/ 3675034 h 4201763"/>
              <a:gd name="connsiteX3" fmla="*/ 0 w 2656193"/>
              <a:gd name="connsiteY3" fmla="*/ 4201763 h 4201763"/>
              <a:gd name="connsiteX4" fmla="*/ 2358281 w 2656193"/>
              <a:gd name="connsiteY4" fmla="*/ 0 h 4201763"/>
              <a:gd name="connsiteX0" fmla="*/ 2358281 w 2656193"/>
              <a:gd name="connsiteY0" fmla="*/ 0 h 4201763"/>
              <a:gd name="connsiteX1" fmla="*/ 2606305 w 2656193"/>
              <a:gd name="connsiteY1" fmla="*/ 24220 h 4201763"/>
              <a:gd name="connsiteX2" fmla="*/ 2656193 w 2656193"/>
              <a:gd name="connsiteY2" fmla="*/ 26986 h 4201763"/>
              <a:gd name="connsiteX3" fmla="*/ 1422677 w 2656193"/>
              <a:gd name="connsiteY3" fmla="*/ 3675034 h 4201763"/>
              <a:gd name="connsiteX4" fmla="*/ 0 w 2656193"/>
              <a:gd name="connsiteY4" fmla="*/ 4201763 h 4201763"/>
              <a:gd name="connsiteX5" fmla="*/ 2358281 w 2656193"/>
              <a:gd name="connsiteY5" fmla="*/ 0 h 4201763"/>
              <a:gd name="connsiteX0" fmla="*/ 2358281 w 2632163"/>
              <a:gd name="connsiteY0" fmla="*/ 0 h 4201763"/>
              <a:gd name="connsiteX1" fmla="*/ 2606305 w 2632163"/>
              <a:gd name="connsiteY1" fmla="*/ 24220 h 4201763"/>
              <a:gd name="connsiteX2" fmla="*/ 2632163 w 2632163"/>
              <a:gd name="connsiteY2" fmla="*/ 50089 h 4201763"/>
              <a:gd name="connsiteX3" fmla="*/ 1422677 w 2632163"/>
              <a:gd name="connsiteY3" fmla="*/ 3675034 h 4201763"/>
              <a:gd name="connsiteX4" fmla="*/ 0 w 2632163"/>
              <a:gd name="connsiteY4" fmla="*/ 4201763 h 4201763"/>
              <a:gd name="connsiteX5" fmla="*/ 2358281 w 2632163"/>
              <a:gd name="connsiteY5" fmla="*/ 0 h 4201763"/>
              <a:gd name="connsiteX0" fmla="*/ 2358281 w 2634363"/>
              <a:gd name="connsiteY0" fmla="*/ 0 h 4201763"/>
              <a:gd name="connsiteX1" fmla="*/ 2634363 w 2634363"/>
              <a:gd name="connsiteY1" fmla="*/ 33027 h 4201763"/>
              <a:gd name="connsiteX2" fmla="*/ 2632163 w 2634363"/>
              <a:gd name="connsiteY2" fmla="*/ 50089 h 4201763"/>
              <a:gd name="connsiteX3" fmla="*/ 1422677 w 2634363"/>
              <a:gd name="connsiteY3" fmla="*/ 3675034 h 4201763"/>
              <a:gd name="connsiteX4" fmla="*/ 0 w 2634363"/>
              <a:gd name="connsiteY4" fmla="*/ 4201763 h 4201763"/>
              <a:gd name="connsiteX5" fmla="*/ 2358281 w 2634363"/>
              <a:gd name="connsiteY5" fmla="*/ 0 h 4201763"/>
              <a:gd name="connsiteX0" fmla="*/ 2345909 w 2634363"/>
              <a:gd name="connsiteY0" fmla="*/ 0 h 4238770"/>
              <a:gd name="connsiteX1" fmla="*/ 2634363 w 2634363"/>
              <a:gd name="connsiteY1" fmla="*/ 70034 h 4238770"/>
              <a:gd name="connsiteX2" fmla="*/ 2632163 w 2634363"/>
              <a:gd name="connsiteY2" fmla="*/ 87096 h 4238770"/>
              <a:gd name="connsiteX3" fmla="*/ 1422677 w 2634363"/>
              <a:gd name="connsiteY3" fmla="*/ 3712041 h 4238770"/>
              <a:gd name="connsiteX4" fmla="*/ 0 w 2634363"/>
              <a:gd name="connsiteY4" fmla="*/ 4238770 h 4238770"/>
              <a:gd name="connsiteX5" fmla="*/ 2345909 w 2634363"/>
              <a:gd name="connsiteY5" fmla="*/ 0 h 423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4363" h="4238770">
                <a:moveTo>
                  <a:pt x="2345909" y="0"/>
                </a:moveTo>
                <a:cubicBezTo>
                  <a:pt x="2429501" y="6446"/>
                  <a:pt x="2550771" y="63588"/>
                  <a:pt x="2634363" y="70034"/>
                </a:cubicBezTo>
                <a:lnTo>
                  <a:pt x="2632163" y="87096"/>
                </a:lnTo>
                <a:lnTo>
                  <a:pt x="1422677" y="3712041"/>
                </a:lnTo>
                <a:lnTo>
                  <a:pt x="0" y="4238770"/>
                </a:lnTo>
                <a:cubicBezTo>
                  <a:pt x="786094" y="2838182"/>
                  <a:pt x="1559815" y="1400588"/>
                  <a:pt x="2345909" y="0"/>
                </a:cubicBez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6" name="Text Placeholder 30"/>
          <p:cNvSpPr>
            <a:spLocks noGrp="1"/>
          </p:cNvSpPr>
          <p:nvPr>
            <p:ph type="body" sz="quarter" idx="16"/>
          </p:nvPr>
        </p:nvSpPr>
        <p:spPr>
          <a:xfrm>
            <a:off x="381000" y="2113280"/>
            <a:ext cx="8421624" cy="572008"/>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lstStyle>
            <a:lvl1pPr marL="0" indent="0" algn="thaiDist">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cxnSp>
        <p:nvCxnSpPr>
          <p:cNvPr id="7" name="Straight Connector 6"/>
          <p:cNvCxnSpPr/>
          <p:nvPr userDrawn="1"/>
        </p:nvCxnSpPr>
        <p:spPr>
          <a:xfrm flipH="1">
            <a:off x="4419600" y="1938528"/>
            <a:ext cx="4256534"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8" name="Text Placeholder 27"/>
          <p:cNvSpPr>
            <a:spLocks noGrp="1"/>
          </p:cNvSpPr>
          <p:nvPr>
            <p:ph type="body" sz="quarter" idx="11" hasCustomPrompt="1"/>
          </p:nvPr>
        </p:nvSpPr>
        <p:spPr>
          <a:xfrm>
            <a:off x="4724400" y="1412776"/>
            <a:ext cx="4046220" cy="521208"/>
          </a:xfrm>
          <a:prstGeom prst="rect">
            <a:avLst/>
          </a:prstGeom>
        </p:spPr>
        <p:txBody>
          <a:bodyPr/>
          <a:lstStyle>
            <a:lvl1pPr marL="0" indent="0" algn="r">
              <a:buNone/>
              <a:defRPr sz="2800" b="0" spc="-100" baseline="0">
                <a:solidFill>
                  <a:srgbClr val="11A9D8"/>
                </a:solidFill>
                <a:latin typeface="Lucida Console" panose="020B0609040504020204" pitchFamily="49" charset="0"/>
              </a:defRPr>
            </a:lvl1pPr>
          </a:lstStyle>
          <a:p>
            <a:pPr lvl="0"/>
            <a:r>
              <a:rPr lang="en-US" dirty="0"/>
              <a:t>TEAM WORK SAMPLE</a:t>
            </a:r>
          </a:p>
        </p:txBody>
      </p:sp>
      <p:sp>
        <p:nvSpPr>
          <p:cNvPr id="11" name="Picture Placeholder 5"/>
          <p:cNvSpPr>
            <a:spLocks noGrp="1"/>
          </p:cNvSpPr>
          <p:nvPr>
            <p:ph type="pic" sz="quarter" idx="17" hasCustomPrompt="1"/>
          </p:nvPr>
        </p:nvSpPr>
        <p:spPr>
          <a:xfrm>
            <a:off x="475488" y="2786888"/>
            <a:ext cx="1517904" cy="2032000"/>
          </a:xfrm>
          <a:prstGeom prst="rect">
            <a:avLst/>
          </a:prstGeom>
          <a:solidFill>
            <a:srgbClr val="C8EAE9"/>
          </a:solidFill>
        </p:spPr>
        <p:txBody>
          <a:bodyPr anchor="t"/>
          <a:lstStyle>
            <a:lvl1pPr marL="177800" indent="-177800" algn="l">
              <a:defRPr sz="1200">
                <a:latin typeface="Lucida Console" panose="020B0609040504020204" pitchFamily="49" charset="0"/>
              </a:defRPr>
            </a:lvl1pPr>
          </a:lstStyle>
          <a:p>
            <a:r>
              <a:rPr lang="en-US" dirty="0"/>
              <a:t>Add Picture</a:t>
            </a:r>
          </a:p>
        </p:txBody>
      </p:sp>
      <p:sp>
        <p:nvSpPr>
          <p:cNvPr id="12" name="Picture Placeholder 5"/>
          <p:cNvSpPr>
            <a:spLocks noGrp="1"/>
          </p:cNvSpPr>
          <p:nvPr>
            <p:ph type="pic" sz="quarter" idx="18" hasCustomPrompt="1"/>
          </p:nvPr>
        </p:nvSpPr>
        <p:spPr>
          <a:xfrm>
            <a:off x="2148840" y="2786888"/>
            <a:ext cx="1517904" cy="2032000"/>
          </a:xfrm>
          <a:prstGeom prst="rect">
            <a:avLst/>
          </a:prstGeom>
          <a:solidFill>
            <a:srgbClr val="C8EAE9"/>
          </a:solidFill>
        </p:spPr>
        <p:txBody>
          <a:bodyPr anchor="t"/>
          <a:lstStyle>
            <a:lvl1pPr marL="171450" indent="-171450" algn="l">
              <a:buFont typeface="Arial" panose="020B0604020202020204" pitchFamily="34" charset="0"/>
              <a:buChar char="•"/>
              <a:defRPr sz="1200">
                <a:latin typeface="Lucida Console" panose="020B0609040504020204" pitchFamily="49" charset="0"/>
              </a:defRPr>
            </a:lvl1pPr>
          </a:lstStyle>
          <a:p>
            <a:r>
              <a:rPr lang="en-US" dirty="0"/>
              <a:t>Add Picture</a:t>
            </a:r>
          </a:p>
        </p:txBody>
      </p:sp>
      <p:sp>
        <p:nvSpPr>
          <p:cNvPr id="13" name="Picture Placeholder 5"/>
          <p:cNvSpPr>
            <a:spLocks noGrp="1"/>
          </p:cNvSpPr>
          <p:nvPr>
            <p:ph type="pic" sz="quarter" idx="19" hasCustomPrompt="1"/>
          </p:nvPr>
        </p:nvSpPr>
        <p:spPr>
          <a:xfrm>
            <a:off x="3831336" y="2786888"/>
            <a:ext cx="1517904" cy="2032000"/>
          </a:xfrm>
          <a:prstGeom prst="rect">
            <a:avLst/>
          </a:prstGeom>
          <a:solidFill>
            <a:srgbClr val="C8EAE9"/>
          </a:solidFill>
        </p:spPr>
        <p:txBody>
          <a:bodyPr anchor="t"/>
          <a:lstStyle>
            <a:lvl1pPr marL="177800" indent="-177800" algn="l">
              <a:buFont typeface="Arial" panose="020B0604020202020204" pitchFamily="34" charset="0"/>
              <a:buChar char="•"/>
              <a:defRPr sz="1200">
                <a:latin typeface="Lucida Console" panose="020B0609040504020204" pitchFamily="49" charset="0"/>
              </a:defRPr>
            </a:lvl1pPr>
          </a:lstStyle>
          <a:p>
            <a:r>
              <a:rPr lang="en-US" dirty="0"/>
              <a:t>Add Picture</a:t>
            </a:r>
          </a:p>
        </p:txBody>
      </p:sp>
      <p:sp>
        <p:nvSpPr>
          <p:cNvPr id="14" name="Picture Placeholder 5"/>
          <p:cNvSpPr>
            <a:spLocks noGrp="1"/>
          </p:cNvSpPr>
          <p:nvPr>
            <p:ph type="pic" sz="quarter" idx="20" hasCustomPrompt="1"/>
          </p:nvPr>
        </p:nvSpPr>
        <p:spPr>
          <a:xfrm>
            <a:off x="5513832" y="2786888"/>
            <a:ext cx="1517904" cy="2032000"/>
          </a:xfrm>
          <a:prstGeom prst="rect">
            <a:avLst/>
          </a:prstGeom>
          <a:solidFill>
            <a:srgbClr val="C8EAE9"/>
          </a:solidFill>
        </p:spPr>
        <p:txBody>
          <a:bodyPr anchor="t"/>
          <a:lstStyle>
            <a:lvl1pPr marL="177800" indent="-177800" algn="l">
              <a:buFont typeface="Arial" panose="020B0604020202020204" pitchFamily="34" charset="0"/>
              <a:buChar char="•"/>
              <a:defRPr sz="1200">
                <a:latin typeface="Lucida Console" panose="020B0609040504020204" pitchFamily="49" charset="0"/>
              </a:defRPr>
            </a:lvl1pPr>
          </a:lstStyle>
          <a:p>
            <a:r>
              <a:rPr lang="en-US" dirty="0"/>
              <a:t>Add Picture</a:t>
            </a:r>
          </a:p>
        </p:txBody>
      </p:sp>
      <p:sp>
        <p:nvSpPr>
          <p:cNvPr id="15" name="Text Placeholder 30"/>
          <p:cNvSpPr>
            <a:spLocks noGrp="1"/>
          </p:cNvSpPr>
          <p:nvPr>
            <p:ph type="body" sz="quarter" idx="12" hasCustomPrompt="1"/>
          </p:nvPr>
        </p:nvSpPr>
        <p:spPr>
          <a:xfrm>
            <a:off x="393192" y="4818888"/>
            <a:ext cx="1645920" cy="345664"/>
          </a:xfrm>
          <a:prstGeom prst="rect">
            <a:avLst/>
          </a:prstGeom>
        </p:spPr>
        <p:txBody>
          <a:bodyPr/>
          <a:lstStyle>
            <a:lvl1pPr marL="0" indent="0" algn="thaiDist">
              <a:buNone/>
              <a:defRPr sz="1200" b="1" baseline="0">
                <a:solidFill>
                  <a:srgbClr val="11A9D8"/>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Add Name</a:t>
            </a:r>
          </a:p>
        </p:txBody>
      </p:sp>
      <p:sp>
        <p:nvSpPr>
          <p:cNvPr id="16" name="Text Placeholder 30"/>
          <p:cNvSpPr>
            <a:spLocks noGrp="1"/>
          </p:cNvSpPr>
          <p:nvPr>
            <p:ph type="body" sz="quarter" idx="21" hasCustomPrompt="1"/>
          </p:nvPr>
        </p:nvSpPr>
        <p:spPr>
          <a:xfrm>
            <a:off x="2066544" y="4818888"/>
            <a:ext cx="1645920" cy="345664"/>
          </a:xfrm>
          <a:prstGeom prst="rect">
            <a:avLst/>
          </a:prstGeom>
        </p:spPr>
        <p:txBody>
          <a:bodyPr/>
          <a:lstStyle>
            <a:lvl1pPr marL="0" indent="0" algn="thaiDist">
              <a:buNone/>
              <a:defRPr sz="1200" b="1" baseline="0">
                <a:solidFill>
                  <a:srgbClr val="11A9D8"/>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Add Name</a:t>
            </a:r>
          </a:p>
        </p:txBody>
      </p:sp>
      <p:sp>
        <p:nvSpPr>
          <p:cNvPr id="17" name="Text Placeholder 30"/>
          <p:cNvSpPr>
            <a:spLocks noGrp="1"/>
          </p:cNvSpPr>
          <p:nvPr>
            <p:ph type="body" sz="quarter" idx="22" hasCustomPrompt="1"/>
          </p:nvPr>
        </p:nvSpPr>
        <p:spPr>
          <a:xfrm>
            <a:off x="3758184" y="4818888"/>
            <a:ext cx="1645920" cy="345664"/>
          </a:xfrm>
          <a:prstGeom prst="rect">
            <a:avLst/>
          </a:prstGeom>
        </p:spPr>
        <p:txBody>
          <a:bodyPr/>
          <a:lstStyle>
            <a:lvl1pPr marL="0" indent="0" algn="thaiDist">
              <a:buNone/>
              <a:defRPr sz="1200" b="1" baseline="0">
                <a:solidFill>
                  <a:srgbClr val="11A9D8"/>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Add Name</a:t>
            </a:r>
          </a:p>
        </p:txBody>
      </p:sp>
      <p:sp>
        <p:nvSpPr>
          <p:cNvPr id="18" name="Text Placeholder 30"/>
          <p:cNvSpPr>
            <a:spLocks noGrp="1"/>
          </p:cNvSpPr>
          <p:nvPr>
            <p:ph type="body" sz="quarter" idx="23" hasCustomPrompt="1"/>
          </p:nvPr>
        </p:nvSpPr>
        <p:spPr>
          <a:xfrm>
            <a:off x="5431536" y="4818888"/>
            <a:ext cx="1645920" cy="345664"/>
          </a:xfrm>
          <a:prstGeom prst="rect">
            <a:avLst/>
          </a:prstGeom>
        </p:spPr>
        <p:txBody>
          <a:bodyPr/>
          <a:lstStyle>
            <a:lvl1pPr marL="0" indent="0" algn="thaiDist">
              <a:buNone/>
              <a:defRPr sz="1200" b="1" baseline="0">
                <a:solidFill>
                  <a:srgbClr val="11A9D8"/>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Add Name</a:t>
            </a:r>
          </a:p>
        </p:txBody>
      </p:sp>
      <p:sp>
        <p:nvSpPr>
          <p:cNvPr id="19" name="Text Placeholder 30"/>
          <p:cNvSpPr>
            <a:spLocks noGrp="1"/>
          </p:cNvSpPr>
          <p:nvPr>
            <p:ph type="body" sz="quarter" idx="24" hasCustomPrompt="1"/>
          </p:nvPr>
        </p:nvSpPr>
        <p:spPr>
          <a:xfrm>
            <a:off x="393192" y="5022088"/>
            <a:ext cx="1645920" cy="345664"/>
          </a:xfrm>
          <a:prstGeom prst="rect">
            <a:avLst/>
          </a:prstGeom>
        </p:spPr>
        <p:txBody>
          <a:bodyPr/>
          <a:lstStyle>
            <a:lvl1pPr marL="0" indent="0" algn="thaiDist">
              <a:buNone/>
              <a:defRPr sz="1100" b="0" baseline="0">
                <a:solidFill>
                  <a:schemeClr val="tx1">
                    <a:lumMod val="75000"/>
                    <a:lumOff val="25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Position</a:t>
            </a:r>
          </a:p>
        </p:txBody>
      </p:sp>
      <p:sp>
        <p:nvSpPr>
          <p:cNvPr id="20" name="Text Placeholder 30"/>
          <p:cNvSpPr>
            <a:spLocks noGrp="1"/>
          </p:cNvSpPr>
          <p:nvPr>
            <p:ph type="body" sz="quarter" idx="25" hasCustomPrompt="1"/>
          </p:nvPr>
        </p:nvSpPr>
        <p:spPr>
          <a:xfrm>
            <a:off x="2066544" y="5022088"/>
            <a:ext cx="1645920" cy="345664"/>
          </a:xfrm>
          <a:prstGeom prst="rect">
            <a:avLst/>
          </a:prstGeom>
        </p:spPr>
        <p:txBody>
          <a:bodyPr/>
          <a:lstStyle>
            <a:lvl1pPr marL="0" indent="0" algn="thaiDist">
              <a:buNone/>
              <a:defRPr sz="1100" b="0" baseline="0">
                <a:solidFill>
                  <a:schemeClr val="tx1">
                    <a:lumMod val="75000"/>
                    <a:lumOff val="25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Position</a:t>
            </a:r>
          </a:p>
        </p:txBody>
      </p:sp>
      <p:sp>
        <p:nvSpPr>
          <p:cNvPr id="21" name="Text Placeholder 30"/>
          <p:cNvSpPr>
            <a:spLocks noGrp="1"/>
          </p:cNvSpPr>
          <p:nvPr>
            <p:ph type="body" sz="quarter" idx="26" hasCustomPrompt="1"/>
          </p:nvPr>
        </p:nvSpPr>
        <p:spPr>
          <a:xfrm>
            <a:off x="3758184" y="5022088"/>
            <a:ext cx="1645920" cy="345664"/>
          </a:xfrm>
          <a:prstGeom prst="rect">
            <a:avLst/>
          </a:prstGeom>
        </p:spPr>
        <p:txBody>
          <a:bodyPr/>
          <a:lstStyle>
            <a:lvl1pPr marL="0" indent="0" algn="thaiDist">
              <a:buNone/>
              <a:defRPr sz="1100" b="0" baseline="0">
                <a:solidFill>
                  <a:schemeClr val="tx1">
                    <a:lumMod val="75000"/>
                    <a:lumOff val="25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Position</a:t>
            </a:r>
          </a:p>
        </p:txBody>
      </p:sp>
      <p:sp>
        <p:nvSpPr>
          <p:cNvPr id="22" name="Text Placeholder 30"/>
          <p:cNvSpPr>
            <a:spLocks noGrp="1"/>
          </p:cNvSpPr>
          <p:nvPr>
            <p:ph type="body" sz="quarter" idx="27" hasCustomPrompt="1"/>
          </p:nvPr>
        </p:nvSpPr>
        <p:spPr>
          <a:xfrm>
            <a:off x="5431536" y="5022088"/>
            <a:ext cx="1645920" cy="345664"/>
          </a:xfrm>
          <a:prstGeom prst="rect">
            <a:avLst/>
          </a:prstGeom>
        </p:spPr>
        <p:txBody>
          <a:bodyPr/>
          <a:lstStyle>
            <a:lvl1pPr marL="0" indent="0" algn="thaiDist">
              <a:buNone/>
              <a:defRPr sz="1100" b="0" baseline="0">
                <a:solidFill>
                  <a:schemeClr val="tx1">
                    <a:lumMod val="75000"/>
                    <a:lumOff val="25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Position</a:t>
            </a:r>
          </a:p>
        </p:txBody>
      </p:sp>
      <p:sp>
        <p:nvSpPr>
          <p:cNvPr id="23" name="Text Placeholder 30"/>
          <p:cNvSpPr>
            <a:spLocks noGrp="1"/>
          </p:cNvSpPr>
          <p:nvPr>
            <p:ph type="body" sz="quarter" idx="28"/>
          </p:nvPr>
        </p:nvSpPr>
        <p:spPr>
          <a:xfrm>
            <a:off x="393192" y="5326888"/>
            <a:ext cx="1645920" cy="742696"/>
          </a:xfrm>
          <a:prstGeom prst="rect">
            <a:avLst/>
          </a:prstGeom>
        </p:spPr>
        <p:txBody>
          <a:bodyPr/>
          <a:lstStyle>
            <a:lvl1pPr marL="0" indent="0" algn="thaiDist">
              <a:buNone/>
              <a:defRPr sz="11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24" name="Text Placeholder 30"/>
          <p:cNvSpPr>
            <a:spLocks noGrp="1"/>
          </p:cNvSpPr>
          <p:nvPr>
            <p:ph type="body" sz="quarter" idx="29"/>
          </p:nvPr>
        </p:nvSpPr>
        <p:spPr>
          <a:xfrm>
            <a:off x="2066544" y="5326888"/>
            <a:ext cx="1645920" cy="742696"/>
          </a:xfrm>
          <a:prstGeom prst="rect">
            <a:avLst/>
          </a:prstGeom>
        </p:spPr>
        <p:txBody>
          <a:bodyPr/>
          <a:lstStyle>
            <a:lvl1pPr marL="0" indent="0" algn="thaiDist">
              <a:buNone/>
              <a:defRPr sz="11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25" name="Text Placeholder 30"/>
          <p:cNvSpPr>
            <a:spLocks noGrp="1"/>
          </p:cNvSpPr>
          <p:nvPr>
            <p:ph type="body" sz="quarter" idx="30"/>
          </p:nvPr>
        </p:nvSpPr>
        <p:spPr>
          <a:xfrm>
            <a:off x="3758184" y="5326888"/>
            <a:ext cx="1645920" cy="742696"/>
          </a:xfrm>
          <a:prstGeom prst="rect">
            <a:avLst/>
          </a:prstGeom>
        </p:spPr>
        <p:txBody>
          <a:bodyPr/>
          <a:lstStyle>
            <a:lvl1pPr marL="0" indent="0" algn="thaiDist">
              <a:buNone/>
              <a:defRPr sz="11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26" name="Text Placeholder 30"/>
          <p:cNvSpPr>
            <a:spLocks noGrp="1"/>
          </p:cNvSpPr>
          <p:nvPr>
            <p:ph type="body" sz="quarter" idx="31"/>
          </p:nvPr>
        </p:nvSpPr>
        <p:spPr>
          <a:xfrm>
            <a:off x="5431536" y="5326888"/>
            <a:ext cx="1645920" cy="742696"/>
          </a:xfrm>
          <a:prstGeom prst="rect">
            <a:avLst/>
          </a:prstGeom>
        </p:spPr>
        <p:txBody>
          <a:bodyPr/>
          <a:lstStyle>
            <a:lvl1pPr marL="0" indent="0" algn="thaiDist">
              <a:buNone/>
              <a:defRPr sz="11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31" name="Picture Placeholder 5"/>
          <p:cNvSpPr>
            <a:spLocks noGrp="1"/>
          </p:cNvSpPr>
          <p:nvPr>
            <p:ph type="pic" sz="quarter" idx="32" hasCustomPrompt="1"/>
          </p:nvPr>
        </p:nvSpPr>
        <p:spPr>
          <a:xfrm>
            <a:off x="7187184" y="2791968"/>
            <a:ext cx="1517904" cy="2032000"/>
          </a:xfrm>
          <a:prstGeom prst="rect">
            <a:avLst/>
          </a:prstGeom>
          <a:solidFill>
            <a:srgbClr val="C8EAE9"/>
          </a:solidFill>
        </p:spPr>
        <p:txBody>
          <a:bodyPr anchor="t"/>
          <a:lstStyle>
            <a:lvl1pPr marL="177800" indent="-177800" algn="l">
              <a:defRPr sz="1200">
                <a:latin typeface="Lucida Console" panose="020B0609040504020204" pitchFamily="49" charset="0"/>
              </a:defRPr>
            </a:lvl1pPr>
          </a:lstStyle>
          <a:p>
            <a:r>
              <a:rPr lang="en-US" dirty="0"/>
              <a:t>Add Picture</a:t>
            </a:r>
          </a:p>
        </p:txBody>
      </p:sp>
      <p:sp>
        <p:nvSpPr>
          <p:cNvPr id="32" name="Text Placeholder 30"/>
          <p:cNvSpPr>
            <a:spLocks noGrp="1"/>
          </p:cNvSpPr>
          <p:nvPr>
            <p:ph type="body" sz="quarter" idx="33" hasCustomPrompt="1"/>
          </p:nvPr>
        </p:nvSpPr>
        <p:spPr>
          <a:xfrm>
            <a:off x="7104888" y="4815840"/>
            <a:ext cx="1645920" cy="345664"/>
          </a:xfrm>
          <a:prstGeom prst="rect">
            <a:avLst/>
          </a:prstGeom>
        </p:spPr>
        <p:txBody>
          <a:bodyPr/>
          <a:lstStyle>
            <a:lvl1pPr marL="0" indent="0" algn="thaiDist">
              <a:buNone/>
              <a:defRPr sz="1200" b="1" baseline="0">
                <a:solidFill>
                  <a:srgbClr val="11A9D8"/>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Add Name</a:t>
            </a:r>
          </a:p>
        </p:txBody>
      </p:sp>
      <p:sp>
        <p:nvSpPr>
          <p:cNvPr id="33" name="Text Placeholder 30"/>
          <p:cNvSpPr>
            <a:spLocks noGrp="1"/>
          </p:cNvSpPr>
          <p:nvPr>
            <p:ph type="body" sz="quarter" idx="34" hasCustomPrompt="1"/>
          </p:nvPr>
        </p:nvSpPr>
        <p:spPr>
          <a:xfrm>
            <a:off x="7104888" y="5023104"/>
            <a:ext cx="1645920" cy="345664"/>
          </a:xfrm>
          <a:prstGeom prst="rect">
            <a:avLst/>
          </a:prstGeom>
        </p:spPr>
        <p:txBody>
          <a:bodyPr/>
          <a:lstStyle>
            <a:lvl1pPr marL="0" indent="0" algn="thaiDist">
              <a:buNone/>
              <a:defRPr sz="1100" b="0" baseline="0">
                <a:solidFill>
                  <a:schemeClr val="tx1">
                    <a:lumMod val="75000"/>
                    <a:lumOff val="25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Position</a:t>
            </a:r>
          </a:p>
        </p:txBody>
      </p:sp>
      <p:sp>
        <p:nvSpPr>
          <p:cNvPr id="34" name="Text Placeholder 30"/>
          <p:cNvSpPr>
            <a:spLocks noGrp="1"/>
          </p:cNvSpPr>
          <p:nvPr>
            <p:ph type="body" sz="quarter" idx="35"/>
          </p:nvPr>
        </p:nvSpPr>
        <p:spPr>
          <a:xfrm>
            <a:off x="7104888" y="5327904"/>
            <a:ext cx="1645920" cy="742696"/>
          </a:xfrm>
          <a:prstGeom prst="rect">
            <a:avLst/>
          </a:prstGeom>
        </p:spPr>
        <p:txBody>
          <a:bodyPr/>
          <a:lstStyle>
            <a:lvl1pPr marL="0" indent="0" algn="thaiDist">
              <a:buNone/>
              <a:defRPr sz="11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27"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65997756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2"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750"/>
                            </p:stCondLst>
                            <p:childTnLst>
                              <p:par>
                                <p:cTn id="13" presetID="22" presetClass="entr" presetSubtype="4" fill="hold" grpId="0" nodeType="afterEffect">
                                  <p:stCondLst>
                                    <p:cond delay="25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750"/>
                                        <p:tgtEl>
                                          <p:spTgt spid="8">
                                            <p:txEl>
                                              <p:pRg st="0" end="0"/>
                                            </p:txEl>
                                          </p:spTgt>
                                        </p:tgtEl>
                                      </p:cBhvr>
                                    </p:animEffect>
                                  </p:childTnLst>
                                </p:cTn>
                              </p:par>
                            </p:childTnLst>
                          </p:cTn>
                        </p:par>
                        <p:par>
                          <p:cTn id="16" fill="hold">
                            <p:stCondLst>
                              <p:cond delay="2750"/>
                            </p:stCondLst>
                            <p:childTnLst>
                              <p:par>
                                <p:cTn id="17" presetID="22" presetClass="entr" presetSubtype="1" fill="hold" grpId="0" nodeType="afterEffect">
                                  <p:stCondLst>
                                    <p:cond delay="25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up)">
                                      <p:cBhvr>
                                        <p:cTn id="19" dur="750"/>
                                        <p:tgtEl>
                                          <p:spTgt spid="6">
                                            <p:txEl>
                                              <p:pRg st="0" end="0"/>
                                            </p:txEl>
                                          </p:spTgt>
                                        </p:tgtEl>
                                      </p:cBhvr>
                                    </p:animEffect>
                                  </p:childTnLst>
                                </p:cTn>
                              </p:par>
                            </p:childTnLst>
                          </p:cTn>
                        </p:par>
                        <p:par>
                          <p:cTn id="20" fill="hold">
                            <p:stCondLst>
                              <p:cond delay="3750"/>
                            </p:stCondLst>
                            <p:childTnLst>
                              <p:par>
                                <p:cTn id="21" presetID="22" presetClass="entr" presetSubtype="1"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750"/>
                                        <p:tgtEl>
                                          <p:spTgt spid="11"/>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750"/>
                                        <p:tgtEl>
                                          <p:spTgt spid="12"/>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750"/>
                                        <p:tgtEl>
                                          <p:spTgt spid="13"/>
                                        </p:tgtEl>
                                      </p:cBhvr>
                                    </p:animEffect>
                                  </p:childTnLst>
                                </p:cTn>
                              </p:par>
                              <p:par>
                                <p:cTn id="30" presetID="22" presetClass="entr" presetSubtype="1" fill="hold" grpId="0" nodeType="withEffect">
                                  <p:stCondLst>
                                    <p:cond delay="200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750"/>
                                        <p:tgtEl>
                                          <p:spTgt spid="14"/>
                                        </p:tgtEl>
                                      </p:cBhvr>
                                    </p:animEffect>
                                  </p:childTnLst>
                                </p:cTn>
                              </p:par>
                              <p:par>
                                <p:cTn id="33" presetID="22" presetClass="entr" presetSubtype="1" fill="hold" grpId="0" nodeType="withEffect">
                                  <p:stCondLst>
                                    <p:cond delay="250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750"/>
                                        <p:tgtEl>
                                          <p:spTgt spid="31"/>
                                        </p:tgtEl>
                                      </p:cBhvr>
                                    </p:animEffect>
                                  </p:childTnLst>
                                </p:cTn>
                              </p:par>
                            </p:childTnLst>
                          </p:cTn>
                        </p:par>
                        <p:par>
                          <p:cTn id="36" fill="hold">
                            <p:stCondLst>
                              <p:cond delay="7000"/>
                            </p:stCondLst>
                            <p:childTnLst>
                              <p:par>
                                <p:cTn id="37" presetID="10" presetClass="entr" presetSubtype="0" fill="hold" grpId="0" nodeType="afterEffect">
                                  <p:stCondLst>
                                    <p:cond delay="50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500"/>
                                        <p:tgtEl>
                                          <p:spTgt spid="15">
                                            <p:txEl>
                                              <p:pRg st="0" end="0"/>
                                            </p:txEl>
                                          </p:spTgt>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fade">
                                      <p:cBhvr>
                                        <p:cTn id="42" dur="500"/>
                                        <p:tgtEl>
                                          <p:spTgt spid="19">
                                            <p:txEl>
                                              <p:pRg st="0" end="0"/>
                                            </p:txEl>
                                          </p:spTgt>
                                        </p:tgtEl>
                                      </p:cBhvr>
                                    </p:animEffect>
                                  </p:childTnLst>
                                </p:cTn>
                              </p:par>
                            </p:childTnLst>
                          </p:cTn>
                        </p:par>
                        <p:par>
                          <p:cTn id="43" fill="hold">
                            <p:stCondLst>
                              <p:cond delay="8000"/>
                            </p:stCondLst>
                            <p:childTnLst>
                              <p:par>
                                <p:cTn id="44" presetID="10" presetClass="entr" presetSubtype="0" fill="hold" grpId="0" nodeType="afterEffect">
                                  <p:stCondLst>
                                    <p:cond delay="0"/>
                                  </p:stCondLst>
                                  <p:childTnLst>
                                    <p:set>
                                      <p:cBhvr>
                                        <p:cTn id="45" dur="1" fill="hold">
                                          <p:stCondLst>
                                            <p:cond delay="0"/>
                                          </p:stCondLst>
                                        </p:cTn>
                                        <p:tgtEl>
                                          <p:spTgt spid="23">
                                            <p:txEl>
                                              <p:pRg st="0" end="0"/>
                                            </p:txEl>
                                          </p:spTgt>
                                        </p:tgtEl>
                                        <p:attrNameLst>
                                          <p:attrName>style.visibility</p:attrName>
                                        </p:attrNameLst>
                                      </p:cBhvr>
                                      <p:to>
                                        <p:strVal val="visible"/>
                                      </p:to>
                                    </p:set>
                                    <p:animEffect transition="in" filter="fade">
                                      <p:cBhvr>
                                        <p:cTn id="46" dur="500"/>
                                        <p:tgtEl>
                                          <p:spTgt spid="23">
                                            <p:txEl>
                                              <p:pRg st="0" end="0"/>
                                            </p:txEl>
                                          </p:spTgt>
                                        </p:tgtEl>
                                      </p:cBhvr>
                                    </p:animEffect>
                                  </p:childTnLst>
                                </p:cTn>
                              </p:par>
                            </p:childTnLst>
                          </p:cTn>
                        </p:par>
                        <p:par>
                          <p:cTn id="47" fill="hold">
                            <p:stCondLst>
                              <p:cond delay="8500"/>
                            </p:stCondLst>
                            <p:childTnLst>
                              <p:par>
                                <p:cTn id="48" presetID="10" presetClass="entr" presetSubtype="0" fill="hold" grpId="0" nodeType="afterEffect">
                                  <p:stCondLst>
                                    <p:cond delay="500"/>
                                  </p:stCondLst>
                                  <p:childTnLst>
                                    <p:set>
                                      <p:cBhvr>
                                        <p:cTn id="49" dur="1" fill="hold">
                                          <p:stCondLst>
                                            <p:cond delay="0"/>
                                          </p:stCondLst>
                                        </p:cTn>
                                        <p:tgtEl>
                                          <p:spTgt spid="16">
                                            <p:txEl>
                                              <p:pRg st="0" end="0"/>
                                            </p:txEl>
                                          </p:spTgt>
                                        </p:tgtEl>
                                        <p:attrNameLst>
                                          <p:attrName>style.visibility</p:attrName>
                                        </p:attrNameLst>
                                      </p:cBhvr>
                                      <p:to>
                                        <p:strVal val="visible"/>
                                      </p:to>
                                    </p:set>
                                    <p:animEffect transition="in" filter="fade">
                                      <p:cBhvr>
                                        <p:cTn id="50" dur="500"/>
                                        <p:tgtEl>
                                          <p:spTgt spid="16">
                                            <p:txEl>
                                              <p:pRg st="0" end="0"/>
                                            </p:txEl>
                                          </p:spTgt>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20">
                                            <p:txEl>
                                              <p:pRg st="0" end="0"/>
                                            </p:txEl>
                                          </p:spTgt>
                                        </p:tgtEl>
                                        <p:attrNameLst>
                                          <p:attrName>style.visibility</p:attrName>
                                        </p:attrNameLst>
                                      </p:cBhvr>
                                      <p:to>
                                        <p:strVal val="visible"/>
                                      </p:to>
                                    </p:set>
                                    <p:animEffect transition="in" filter="fade">
                                      <p:cBhvr>
                                        <p:cTn id="53" dur="500"/>
                                        <p:tgtEl>
                                          <p:spTgt spid="20">
                                            <p:txEl>
                                              <p:pRg st="0" end="0"/>
                                            </p:txEl>
                                          </p:spTgt>
                                        </p:tgtEl>
                                      </p:cBhvr>
                                    </p:animEffect>
                                  </p:childTnLst>
                                </p:cTn>
                              </p:par>
                            </p:childTnLst>
                          </p:cTn>
                        </p:par>
                        <p:par>
                          <p:cTn id="54" fill="hold">
                            <p:stCondLst>
                              <p:cond delay="9500"/>
                            </p:stCondLst>
                            <p:childTnLst>
                              <p:par>
                                <p:cTn id="55" presetID="10"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500"/>
                                        <p:tgtEl>
                                          <p:spTgt spid="24">
                                            <p:txEl>
                                              <p:pRg st="0" end="0"/>
                                            </p:txEl>
                                          </p:spTgt>
                                        </p:tgtEl>
                                      </p:cBhvr>
                                    </p:animEffect>
                                  </p:childTnLst>
                                </p:cTn>
                              </p:par>
                            </p:childTnLst>
                          </p:cTn>
                        </p:par>
                        <p:par>
                          <p:cTn id="58" fill="hold">
                            <p:stCondLst>
                              <p:cond delay="10000"/>
                            </p:stCondLst>
                            <p:childTnLst>
                              <p:par>
                                <p:cTn id="59" presetID="10" presetClass="entr" presetSubtype="0" fill="hold" grpId="0" nodeType="afterEffect">
                                  <p:stCondLst>
                                    <p:cond delay="500"/>
                                  </p:stCondLst>
                                  <p:childTnLst>
                                    <p:set>
                                      <p:cBhvr>
                                        <p:cTn id="60" dur="1" fill="hold">
                                          <p:stCondLst>
                                            <p:cond delay="0"/>
                                          </p:stCondLst>
                                        </p:cTn>
                                        <p:tgtEl>
                                          <p:spTgt spid="17">
                                            <p:txEl>
                                              <p:pRg st="0" end="0"/>
                                            </p:txEl>
                                          </p:spTgt>
                                        </p:tgtEl>
                                        <p:attrNameLst>
                                          <p:attrName>style.visibility</p:attrName>
                                        </p:attrNameLst>
                                      </p:cBhvr>
                                      <p:to>
                                        <p:strVal val="visible"/>
                                      </p:to>
                                    </p:set>
                                    <p:animEffect transition="in" filter="fade">
                                      <p:cBhvr>
                                        <p:cTn id="61" dur="500"/>
                                        <p:tgtEl>
                                          <p:spTgt spid="17">
                                            <p:txEl>
                                              <p:pRg st="0" end="0"/>
                                            </p:txEl>
                                          </p:spTgt>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21">
                                            <p:txEl>
                                              <p:pRg st="0" end="0"/>
                                            </p:txEl>
                                          </p:spTgt>
                                        </p:tgtEl>
                                        <p:attrNameLst>
                                          <p:attrName>style.visibility</p:attrName>
                                        </p:attrNameLst>
                                      </p:cBhvr>
                                      <p:to>
                                        <p:strVal val="visible"/>
                                      </p:to>
                                    </p:set>
                                    <p:animEffect transition="in" filter="fade">
                                      <p:cBhvr>
                                        <p:cTn id="64" dur="500"/>
                                        <p:tgtEl>
                                          <p:spTgt spid="21">
                                            <p:txEl>
                                              <p:pRg st="0" end="0"/>
                                            </p:txEl>
                                          </p:spTgt>
                                        </p:tgtEl>
                                      </p:cBhvr>
                                    </p:animEffect>
                                  </p:childTnLst>
                                </p:cTn>
                              </p:par>
                            </p:childTnLst>
                          </p:cTn>
                        </p:par>
                        <p:par>
                          <p:cTn id="65" fill="hold">
                            <p:stCondLst>
                              <p:cond delay="11000"/>
                            </p:stCondLst>
                            <p:childTnLst>
                              <p:par>
                                <p:cTn id="66" presetID="10" presetClass="entr" presetSubtype="0" fill="hold" grpId="0" nodeType="afterEffect">
                                  <p:stCondLst>
                                    <p:cond delay="0"/>
                                  </p:stCondLst>
                                  <p:childTnLst>
                                    <p:set>
                                      <p:cBhvr>
                                        <p:cTn id="67" dur="1" fill="hold">
                                          <p:stCondLst>
                                            <p:cond delay="0"/>
                                          </p:stCondLst>
                                        </p:cTn>
                                        <p:tgtEl>
                                          <p:spTgt spid="25">
                                            <p:txEl>
                                              <p:pRg st="0" end="0"/>
                                            </p:txEl>
                                          </p:spTgt>
                                        </p:tgtEl>
                                        <p:attrNameLst>
                                          <p:attrName>style.visibility</p:attrName>
                                        </p:attrNameLst>
                                      </p:cBhvr>
                                      <p:to>
                                        <p:strVal val="visible"/>
                                      </p:to>
                                    </p:set>
                                    <p:animEffect transition="in" filter="fade">
                                      <p:cBhvr>
                                        <p:cTn id="68" dur="500"/>
                                        <p:tgtEl>
                                          <p:spTgt spid="25">
                                            <p:txEl>
                                              <p:pRg st="0" end="0"/>
                                            </p:txEl>
                                          </p:spTgt>
                                        </p:tgtEl>
                                      </p:cBhvr>
                                    </p:animEffect>
                                  </p:childTnLst>
                                </p:cTn>
                              </p:par>
                            </p:childTnLst>
                          </p:cTn>
                        </p:par>
                        <p:par>
                          <p:cTn id="69" fill="hold">
                            <p:stCondLst>
                              <p:cond delay="11500"/>
                            </p:stCondLst>
                            <p:childTnLst>
                              <p:par>
                                <p:cTn id="70" presetID="10" presetClass="entr" presetSubtype="0" fill="hold" grpId="0" nodeType="afterEffect">
                                  <p:stCondLst>
                                    <p:cond delay="500"/>
                                  </p:stCondLst>
                                  <p:childTnLst>
                                    <p:set>
                                      <p:cBhvr>
                                        <p:cTn id="71" dur="1" fill="hold">
                                          <p:stCondLst>
                                            <p:cond delay="0"/>
                                          </p:stCondLst>
                                        </p:cTn>
                                        <p:tgtEl>
                                          <p:spTgt spid="18">
                                            <p:txEl>
                                              <p:pRg st="0" end="0"/>
                                            </p:txEl>
                                          </p:spTgt>
                                        </p:tgtEl>
                                        <p:attrNameLst>
                                          <p:attrName>style.visibility</p:attrName>
                                        </p:attrNameLst>
                                      </p:cBhvr>
                                      <p:to>
                                        <p:strVal val="visible"/>
                                      </p:to>
                                    </p:set>
                                    <p:animEffect transition="in" filter="fade">
                                      <p:cBhvr>
                                        <p:cTn id="72" dur="500"/>
                                        <p:tgtEl>
                                          <p:spTgt spid="18">
                                            <p:txEl>
                                              <p:pRg st="0" end="0"/>
                                            </p:txEl>
                                          </p:spTgt>
                                        </p:tgtEl>
                                      </p:cBhvr>
                                    </p:animEffect>
                                  </p:childTnLst>
                                </p:cTn>
                              </p:par>
                              <p:par>
                                <p:cTn id="73" presetID="10" presetClass="entr" presetSubtype="0" fill="hold" grpId="0" nodeType="withEffect">
                                  <p:stCondLst>
                                    <p:cond delay="500"/>
                                  </p:stCondLst>
                                  <p:childTnLst>
                                    <p:set>
                                      <p:cBhvr>
                                        <p:cTn id="74" dur="1" fill="hold">
                                          <p:stCondLst>
                                            <p:cond delay="0"/>
                                          </p:stCondLst>
                                        </p:cTn>
                                        <p:tgtEl>
                                          <p:spTgt spid="22">
                                            <p:txEl>
                                              <p:pRg st="0" end="0"/>
                                            </p:txEl>
                                          </p:spTgt>
                                        </p:tgtEl>
                                        <p:attrNameLst>
                                          <p:attrName>style.visibility</p:attrName>
                                        </p:attrNameLst>
                                      </p:cBhvr>
                                      <p:to>
                                        <p:strVal val="visible"/>
                                      </p:to>
                                    </p:set>
                                    <p:animEffect transition="in" filter="fade">
                                      <p:cBhvr>
                                        <p:cTn id="75" dur="500"/>
                                        <p:tgtEl>
                                          <p:spTgt spid="22">
                                            <p:txEl>
                                              <p:pRg st="0" end="0"/>
                                            </p:txEl>
                                          </p:spTgt>
                                        </p:tgtEl>
                                      </p:cBhvr>
                                    </p:animEffect>
                                  </p:childTnLst>
                                </p:cTn>
                              </p:par>
                            </p:childTnLst>
                          </p:cTn>
                        </p:par>
                        <p:par>
                          <p:cTn id="76" fill="hold">
                            <p:stCondLst>
                              <p:cond delay="12500"/>
                            </p:stCondLst>
                            <p:childTnLst>
                              <p:par>
                                <p:cTn id="77" presetID="10" presetClass="entr" presetSubtype="0" fill="hold" grpId="0" nodeType="afterEffect">
                                  <p:stCondLst>
                                    <p:cond delay="0"/>
                                  </p:stCondLst>
                                  <p:childTnLst>
                                    <p:set>
                                      <p:cBhvr>
                                        <p:cTn id="78" dur="1" fill="hold">
                                          <p:stCondLst>
                                            <p:cond delay="0"/>
                                          </p:stCondLst>
                                        </p:cTn>
                                        <p:tgtEl>
                                          <p:spTgt spid="26">
                                            <p:txEl>
                                              <p:pRg st="0" end="0"/>
                                            </p:txEl>
                                          </p:spTgt>
                                        </p:tgtEl>
                                        <p:attrNameLst>
                                          <p:attrName>style.visibility</p:attrName>
                                        </p:attrNameLst>
                                      </p:cBhvr>
                                      <p:to>
                                        <p:strVal val="visible"/>
                                      </p:to>
                                    </p:set>
                                    <p:animEffect transition="in" filter="fade">
                                      <p:cBhvr>
                                        <p:cTn id="79" dur="500"/>
                                        <p:tgtEl>
                                          <p:spTgt spid="26">
                                            <p:txEl>
                                              <p:pRg st="0" end="0"/>
                                            </p:txEl>
                                          </p:spTgt>
                                        </p:tgtEl>
                                      </p:cBhvr>
                                    </p:animEffect>
                                  </p:childTnLst>
                                </p:cTn>
                              </p:par>
                            </p:childTnLst>
                          </p:cTn>
                        </p:par>
                        <p:par>
                          <p:cTn id="80" fill="hold">
                            <p:stCondLst>
                              <p:cond delay="13000"/>
                            </p:stCondLst>
                            <p:childTnLst>
                              <p:par>
                                <p:cTn id="81" presetID="10" presetClass="entr" presetSubtype="0" fill="hold" grpId="0" nodeType="afterEffect">
                                  <p:stCondLst>
                                    <p:cond delay="500"/>
                                  </p:stCondLst>
                                  <p:childTnLst>
                                    <p:set>
                                      <p:cBhvr>
                                        <p:cTn id="82" dur="1" fill="hold">
                                          <p:stCondLst>
                                            <p:cond delay="0"/>
                                          </p:stCondLst>
                                        </p:cTn>
                                        <p:tgtEl>
                                          <p:spTgt spid="32">
                                            <p:txEl>
                                              <p:pRg st="0" end="0"/>
                                            </p:txEl>
                                          </p:spTgt>
                                        </p:tgtEl>
                                        <p:attrNameLst>
                                          <p:attrName>style.visibility</p:attrName>
                                        </p:attrNameLst>
                                      </p:cBhvr>
                                      <p:to>
                                        <p:strVal val="visible"/>
                                      </p:to>
                                    </p:set>
                                    <p:animEffect transition="in" filter="fade">
                                      <p:cBhvr>
                                        <p:cTn id="83" dur="500"/>
                                        <p:tgtEl>
                                          <p:spTgt spid="32">
                                            <p:txEl>
                                              <p:pRg st="0" end="0"/>
                                            </p:txEl>
                                          </p:spTgt>
                                        </p:tgtEl>
                                      </p:cBhvr>
                                    </p:animEffect>
                                  </p:childTnLst>
                                </p:cTn>
                              </p:par>
                              <p:par>
                                <p:cTn id="84" presetID="10" presetClass="entr" presetSubtype="0" fill="hold" grpId="0" nodeType="withEffect">
                                  <p:stCondLst>
                                    <p:cond delay="500"/>
                                  </p:stCondLst>
                                  <p:childTnLst>
                                    <p:set>
                                      <p:cBhvr>
                                        <p:cTn id="85" dur="1" fill="hold">
                                          <p:stCondLst>
                                            <p:cond delay="0"/>
                                          </p:stCondLst>
                                        </p:cTn>
                                        <p:tgtEl>
                                          <p:spTgt spid="33">
                                            <p:txEl>
                                              <p:pRg st="0" end="0"/>
                                            </p:txEl>
                                          </p:spTgt>
                                        </p:tgtEl>
                                        <p:attrNameLst>
                                          <p:attrName>style.visibility</p:attrName>
                                        </p:attrNameLst>
                                      </p:cBhvr>
                                      <p:to>
                                        <p:strVal val="visible"/>
                                      </p:to>
                                    </p:set>
                                    <p:animEffect transition="in" filter="fade">
                                      <p:cBhvr>
                                        <p:cTn id="86" dur="500"/>
                                        <p:tgtEl>
                                          <p:spTgt spid="33">
                                            <p:txEl>
                                              <p:pRg st="0" end="0"/>
                                            </p:txEl>
                                          </p:spTgt>
                                        </p:tgtEl>
                                      </p:cBhvr>
                                    </p:animEffect>
                                  </p:childTnLst>
                                </p:cTn>
                              </p:par>
                            </p:childTnLst>
                          </p:cTn>
                        </p:par>
                        <p:par>
                          <p:cTn id="87" fill="hold">
                            <p:stCondLst>
                              <p:cond delay="14000"/>
                            </p:stCondLst>
                            <p:childTnLst>
                              <p:par>
                                <p:cTn id="88" presetID="10" presetClass="entr" presetSubtype="0" fill="hold" grpId="0" nodeType="afterEffect">
                                  <p:stCondLst>
                                    <p:cond delay="0"/>
                                  </p:stCondLst>
                                  <p:childTnLst>
                                    <p:set>
                                      <p:cBhvr>
                                        <p:cTn id="89" dur="1" fill="hold">
                                          <p:stCondLst>
                                            <p:cond delay="0"/>
                                          </p:stCondLst>
                                        </p:cTn>
                                        <p:tgtEl>
                                          <p:spTgt spid="34">
                                            <p:txEl>
                                              <p:pRg st="0" end="0"/>
                                            </p:txEl>
                                          </p:spTgt>
                                        </p:tgtEl>
                                        <p:attrNameLst>
                                          <p:attrName>style.visibility</p:attrName>
                                        </p:attrNameLst>
                                      </p:cBhvr>
                                      <p:to>
                                        <p:strVal val="visible"/>
                                      </p:to>
                                    </p:set>
                                    <p:animEffect transition="in" filter="fade">
                                      <p:cBhvr>
                                        <p:cTn id="90"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tmplLst>
          <p:tmpl lvl="1">
            <p:tnLst>
              <p:par>
                <p:cTn presetID="22" presetClass="entr" presetSubtype="1"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wipe(up)">
                      <p:cBhvr>
                        <p:cTn dur="750"/>
                        <p:tgtEl>
                          <p:spTgt spid="6"/>
                        </p:tgtEl>
                      </p:cBhvr>
                    </p:animEffect>
                  </p:childTnLst>
                </p:cTn>
              </p:par>
            </p:tnLst>
          </p:tmpl>
        </p:tmplLst>
      </p:bldP>
      <p:bldP spid="8" grpId="0" build="p">
        <p:tmplLst>
          <p:tmpl lvl="1">
            <p:tnLst>
              <p:par>
                <p:cTn presetID="22" presetClass="entr" presetSubtype="4"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down)">
                      <p:cBhvr>
                        <p:cTn dur="750"/>
                        <p:tgtEl>
                          <p:spTgt spid="8"/>
                        </p:tgtEl>
                      </p:cBhvr>
                    </p:animEffect>
                  </p:childTnLst>
                </p:cTn>
              </p:par>
            </p:tnLst>
          </p:tmpl>
        </p:tmplLst>
      </p:bldP>
      <p:bldP spid="11" grpId="0" animBg="1"/>
      <p:bldP spid="12" grpId="0" animBg="1"/>
      <p:bldP spid="13" grpId="0" animBg="1"/>
      <p:bldP spid="14" grpId="0" animBg="1"/>
      <p:bldP spid="15" grpId="0" build="p">
        <p:tmplLst>
          <p:tmpl lvl="1">
            <p:tnLst>
              <p:par>
                <p:cTn presetID="10" presetClass="entr" presetSubtype="0" fill="hold" nodeType="after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after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31" grpId="0" animBg="1"/>
      <p:bldP spid="32" grpId="0" build="p">
        <p:tmplLst>
          <p:tmpl lvl="1">
            <p:tnLst>
              <p:par>
                <p:cTn presetID="10" presetClass="entr" presetSubtype="0" fill="hold" nodeType="after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Present">
    <p:spTree>
      <p:nvGrpSpPr>
        <p:cNvPr id="1" name=""/>
        <p:cNvGrpSpPr/>
        <p:nvPr/>
      </p:nvGrpSpPr>
      <p:grpSpPr>
        <a:xfrm>
          <a:off x="0" y="0"/>
          <a:ext cx="0" cy="0"/>
          <a:chOff x="0" y="0"/>
          <a:chExt cx="0" cy="0"/>
        </a:xfrm>
      </p:grpSpPr>
      <p:sp>
        <p:nvSpPr>
          <p:cNvPr id="6" name="Media Placeholder 5"/>
          <p:cNvSpPr>
            <a:spLocks noGrp="1"/>
          </p:cNvSpPr>
          <p:nvPr>
            <p:ph type="media" sz="quarter" idx="11"/>
          </p:nvPr>
        </p:nvSpPr>
        <p:spPr>
          <a:xfrm>
            <a:off x="915834" y="1719072"/>
            <a:ext cx="5441199" cy="3118117"/>
          </a:xfrm>
          <a:custGeom>
            <a:avLst/>
            <a:gdLst>
              <a:gd name="connsiteX0" fmla="*/ 0 w 4572000"/>
              <a:gd name="connsiteY0" fmla="*/ 0 h 2590800"/>
              <a:gd name="connsiteX1" fmla="*/ 4572000 w 4572000"/>
              <a:gd name="connsiteY1" fmla="*/ 0 h 2590800"/>
              <a:gd name="connsiteX2" fmla="*/ 4572000 w 4572000"/>
              <a:gd name="connsiteY2" fmla="*/ 2590800 h 2590800"/>
              <a:gd name="connsiteX3" fmla="*/ 0 w 4572000"/>
              <a:gd name="connsiteY3" fmla="*/ 2590800 h 2590800"/>
              <a:gd name="connsiteX4" fmla="*/ 0 w 4572000"/>
              <a:gd name="connsiteY4" fmla="*/ 0 h 2590800"/>
              <a:gd name="connsiteX0" fmla="*/ 0 w 4579952"/>
              <a:gd name="connsiteY0" fmla="*/ 0 h 2590800"/>
              <a:gd name="connsiteX1" fmla="*/ 4579952 w 4579952"/>
              <a:gd name="connsiteY1" fmla="*/ 47708 h 2590800"/>
              <a:gd name="connsiteX2" fmla="*/ 4572000 w 4579952"/>
              <a:gd name="connsiteY2" fmla="*/ 2590800 h 2590800"/>
              <a:gd name="connsiteX3" fmla="*/ 0 w 4579952"/>
              <a:gd name="connsiteY3" fmla="*/ 2590800 h 2590800"/>
              <a:gd name="connsiteX4" fmla="*/ 0 w 4579952"/>
              <a:gd name="connsiteY4" fmla="*/ 0 h 2590800"/>
              <a:gd name="connsiteX0" fmla="*/ 0 w 4579952"/>
              <a:gd name="connsiteY0" fmla="*/ 0 h 2590800"/>
              <a:gd name="connsiteX1" fmla="*/ 4579952 w 4579952"/>
              <a:gd name="connsiteY1" fmla="*/ 47708 h 2590800"/>
              <a:gd name="connsiteX2" fmla="*/ 4540194 w 4579952"/>
              <a:gd name="connsiteY2" fmla="*/ 2543092 h 2590800"/>
              <a:gd name="connsiteX3" fmla="*/ 0 w 4579952"/>
              <a:gd name="connsiteY3" fmla="*/ 2590800 h 2590800"/>
              <a:gd name="connsiteX4" fmla="*/ 0 w 4579952"/>
              <a:gd name="connsiteY4" fmla="*/ 0 h 2590800"/>
              <a:gd name="connsiteX0" fmla="*/ 0 w 4579952"/>
              <a:gd name="connsiteY0" fmla="*/ 0 h 2686215"/>
              <a:gd name="connsiteX1" fmla="*/ 4579952 w 4579952"/>
              <a:gd name="connsiteY1" fmla="*/ 47708 h 2686215"/>
              <a:gd name="connsiteX2" fmla="*/ 4540194 w 4579952"/>
              <a:gd name="connsiteY2" fmla="*/ 2543092 h 2686215"/>
              <a:gd name="connsiteX3" fmla="*/ 79513 w 4579952"/>
              <a:gd name="connsiteY3" fmla="*/ 2686215 h 2686215"/>
              <a:gd name="connsiteX4" fmla="*/ 0 w 4579952"/>
              <a:gd name="connsiteY4" fmla="*/ 0 h 2686215"/>
              <a:gd name="connsiteX0" fmla="*/ 0 w 4579952"/>
              <a:gd name="connsiteY0" fmla="*/ 0 h 2670312"/>
              <a:gd name="connsiteX1" fmla="*/ 4579952 w 4579952"/>
              <a:gd name="connsiteY1" fmla="*/ 47708 h 2670312"/>
              <a:gd name="connsiteX2" fmla="*/ 4540194 w 4579952"/>
              <a:gd name="connsiteY2" fmla="*/ 2543092 h 2670312"/>
              <a:gd name="connsiteX3" fmla="*/ 71562 w 4579952"/>
              <a:gd name="connsiteY3" fmla="*/ 2670312 h 2670312"/>
              <a:gd name="connsiteX4" fmla="*/ 0 w 4579952"/>
              <a:gd name="connsiteY4" fmla="*/ 0 h 2670312"/>
              <a:gd name="connsiteX0" fmla="*/ 0 w 4579952"/>
              <a:gd name="connsiteY0" fmla="*/ 0 h 2662360"/>
              <a:gd name="connsiteX1" fmla="*/ 4579952 w 4579952"/>
              <a:gd name="connsiteY1" fmla="*/ 39756 h 2662360"/>
              <a:gd name="connsiteX2" fmla="*/ 4540194 w 4579952"/>
              <a:gd name="connsiteY2" fmla="*/ 2535140 h 2662360"/>
              <a:gd name="connsiteX3" fmla="*/ 71562 w 4579952"/>
              <a:gd name="connsiteY3" fmla="*/ 2662360 h 2662360"/>
              <a:gd name="connsiteX4" fmla="*/ 0 w 4579952"/>
              <a:gd name="connsiteY4" fmla="*/ 0 h 2662360"/>
              <a:gd name="connsiteX0" fmla="*/ 0 w 4556098"/>
              <a:gd name="connsiteY0" fmla="*/ 0 h 2670311"/>
              <a:gd name="connsiteX1" fmla="*/ 4556098 w 4556098"/>
              <a:gd name="connsiteY1" fmla="*/ 47707 h 2670311"/>
              <a:gd name="connsiteX2" fmla="*/ 4516340 w 4556098"/>
              <a:gd name="connsiteY2" fmla="*/ 2543091 h 2670311"/>
              <a:gd name="connsiteX3" fmla="*/ 47708 w 4556098"/>
              <a:gd name="connsiteY3" fmla="*/ 2670311 h 2670311"/>
              <a:gd name="connsiteX4" fmla="*/ 0 w 4556098"/>
              <a:gd name="connsiteY4" fmla="*/ 0 h 2670311"/>
              <a:gd name="connsiteX0" fmla="*/ 0 w 4579952"/>
              <a:gd name="connsiteY0" fmla="*/ 0 h 2662359"/>
              <a:gd name="connsiteX1" fmla="*/ 4579952 w 4579952"/>
              <a:gd name="connsiteY1" fmla="*/ 39755 h 2662359"/>
              <a:gd name="connsiteX2" fmla="*/ 4540194 w 4579952"/>
              <a:gd name="connsiteY2" fmla="*/ 2535139 h 2662359"/>
              <a:gd name="connsiteX3" fmla="*/ 71562 w 4579952"/>
              <a:gd name="connsiteY3" fmla="*/ 2662359 h 2662359"/>
              <a:gd name="connsiteX4" fmla="*/ 0 w 4579952"/>
              <a:gd name="connsiteY4" fmla="*/ 0 h 2662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9952" h="2662359">
                <a:moveTo>
                  <a:pt x="0" y="0"/>
                </a:moveTo>
                <a:lnTo>
                  <a:pt x="4579952" y="39755"/>
                </a:lnTo>
                <a:cubicBezTo>
                  <a:pt x="4577301" y="887452"/>
                  <a:pt x="4542845" y="1687442"/>
                  <a:pt x="4540194" y="2535139"/>
                </a:cubicBezTo>
                <a:lnTo>
                  <a:pt x="71562" y="2662359"/>
                </a:lnTo>
                <a:lnTo>
                  <a:pt x="0" y="0"/>
                </a:lnTo>
                <a:close/>
              </a:path>
            </a:pathLst>
          </a:custGeom>
          <a:solidFill>
            <a:schemeClr val="bg1">
              <a:lumMod val="75000"/>
            </a:schemeClr>
          </a:solidFill>
          <a:effectLst/>
        </p:spPr>
        <p:txBody>
          <a:bodyPr anchor="t"/>
          <a:lstStyle>
            <a:lvl1pPr marL="177800" indent="-177800" algn="l">
              <a:defRPr sz="1200">
                <a:latin typeface="Lucida Console" panose="020B0609040504020204" pitchFamily="49" charset="0"/>
              </a:defRPr>
            </a:lvl1pPr>
          </a:lstStyle>
          <a:p>
            <a:endParaRPr lang="en-US" dirty="0"/>
          </a:p>
        </p:txBody>
      </p:sp>
      <p:cxnSp>
        <p:nvCxnSpPr>
          <p:cNvPr id="9" name="Straight Connector 8"/>
          <p:cNvCxnSpPr/>
          <p:nvPr userDrawn="1"/>
        </p:nvCxnSpPr>
        <p:spPr>
          <a:xfrm flipV="1">
            <a:off x="3203848" y="4681728"/>
            <a:ext cx="3528392" cy="95977"/>
          </a:xfrm>
          <a:prstGeom prst="line">
            <a:avLst/>
          </a:prstGeom>
          <a:ln w="38100">
            <a:solidFill>
              <a:schemeClr val="bg1">
                <a:lumMod val="50000"/>
              </a:schemeClr>
            </a:solidFill>
          </a:ln>
          <a:effectLst>
            <a:outerShdw blurRad="190500" dist="38100" dir="5400000" algn="t" rotWithShape="0">
              <a:prstClr val="black">
                <a:alpha val="35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rot="-60000">
            <a:off x="441625" y="4738415"/>
            <a:ext cx="3525740" cy="1090505"/>
          </a:xfrm>
          <a:custGeom>
            <a:avLst/>
            <a:gdLst>
              <a:gd name="connsiteX0" fmla="*/ 0 w 3581400"/>
              <a:gd name="connsiteY0" fmla="*/ 0 h 685800"/>
              <a:gd name="connsiteX1" fmla="*/ 3581400 w 3581400"/>
              <a:gd name="connsiteY1" fmla="*/ 0 h 685800"/>
              <a:gd name="connsiteX2" fmla="*/ 3581400 w 3581400"/>
              <a:gd name="connsiteY2" fmla="*/ 685800 h 685800"/>
              <a:gd name="connsiteX3" fmla="*/ 0 w 3581400"/>
              <a:gd name="connsiteY3" fmla="*/ 685800 h 685800"/>
              <a:gd name="connsiteX4" fmla="*/ 0 w 3581400"/>
              <a:gd name="connsiteY4" fmla="*/ 0 h 685800"/>
              <a:gd name="connsiteX0" fmla="*/ 0 w 3581400"/>
              <a:gd name="connsiteY0" fmla="*/ 103367 h 789167"/>
              <a:gd name="connsiteX1" fmla="*/ 3541643 w 3581400"/>
              <a:gd name="connsiteY1" fmla="*/ 0 h 789167"/>
              <a:gd name="connsiteX2" fmla="*/ 3581400 w 3581400"/>
              <a:gd name="connsiteY2" fmla="*/ 789167 h 789167"/>
              <a:gd name="connsiteX3" fmla="*/ 0 w 3581400"/>
              <a:gd name="connsiteY3" fmla="*/ 789167 h 789167"/>
              <a:gd name="connsiteX4" fmla="*/ 0 w 3581400"/>
              <a:gd name="connsiteY4" fmla="*/ 103367 h 789167"/>
              <a:gd name="connsiteX0" fmla="*/ 0 w 3581400"/>
              <a:gd name="connsiteY0" fmla="*/ 103367 h 876631"/>
              <a:gd name="connsiteX1" fmla="*/ 3541643 w 3581400"/>
              <a:gd name="connsiteY1" fmla="*/ 0 h 876631"/>
              <a:gd name="connsiteX2" fmla="*/ 3581400 w 3581400"/>
              <a:gd name="connsiteY2" fmla="*/ 789167 h 876631"/>
              <a:gd name="connsiteX3" fmla="*/ 55659 w 3581400"/>
              <a:gd name="connsiteY3" fmla="*/ 876631 h 876631"/>
              <a:gd name="connsiteX4" fmla="*/ 0 w 3581400"/>
              <a:gd name="connsiteY4" fmla="*/ 103367 h 876631"/>
              <a:gd name="connsiteX0" fmla="*/ 0 w 3541643"/>
              <a:gd name="connsiteY0" fmla="*/ 103367 h 876631"/>
              <a:gd name="connsiteX1" fmla="*/ 3541643 w 3541643"/>
              <a:gd name="connsiteY1" fmla="*/ 0 h 876631"/>
              <a:gd name="connsiteX2" fmla="*/ 3334910 w 3541643"/>
              <a:gd name="connsiteY2" fmla="*/ 487018 h 876631"/>
              <a:gd name="connsiteX3" fmla="*/ 55659 w 3541643"/>
              <a:gd name="connsiteY3" fmla="*/ 876631 h 876631"/>
              <a:gd name="connsiteX4" fmla="*/ 0 w 3541643"/>
              <a:gd name="connsiteY4" fmla="*/ 103367 h 876631"/>
              <a:gd name="connsiteX0" fmla="*/ 0 w 3541643"/>
              <a:gd name="connsiteY0" fmla="*/ 103367 h 876631"/>
              <a:gd name="connsiteX1" fmla="*/ 3541643 w 3541643"/>
              <a:gd name="connsiteY1" fmla="*/ 0 h 876631"/>
              <a:gd name="connsiteX2" fmla="*/ 3533692 w 3541643"/>
              <a:gd name="connsiteY2" fmla="*/ 685800 h 876631"/>
              <a:gd name="connsiteX3" fmla="*/ 55659 w 3541643"/>
              <a:gd name="connsiteY3" fmla="*/ 876631 h 876631"/>
              <a:gd name="connsiteX4" fmla="*/ 0 w 3541643"/>
              <a:gd name="connsiteY4" fmla="*/ 103367 h 876631"/>
              <a:gd name="connsiteX0" fmla="*/ 0 w 3541643"/>
              <a:gd name="connsiteY0" fmla="*/ 103367 h 876631"/>
              <a:gd name="connsiteX1" fmla="*/ 3541643 w 3541643"/>
              <a:gd name="connsiteY1" fmla="*/ 0 h 876631"/>
              <a:gd name="connsiteX2" fmla="*/ 3485984 w 3541643"/>
              <a:gd name="connsiteY2" fmla="*/ 630141 h 876631"/>
              <a:gd name="connsiteX3" fmla="*/ 55659 w 3541643"/>
              <a:gd name="connsiteY3" fmla="*/ 876631 h 876631"/>
              <a:gd name="connsiteX4" fmla="*/ 0 w 3541643"/>
              <a:gd name="connsiteY4" fmla="*/ 103367 h 876631"/>
              <a:gd name="connsiteX0" fmla="*/ 0 w 3541643"/>
              <a:gd name="connsiteY0" fmla="*/ 103367 h 868679"/>
              <a:gd name="connsiteX1" fmla="*/ 3541643 w 3541643"/>
              <a:gd name="connsiteY1" fmla="*/ 0 h 868679"/>
              <a:gd name="connsiteX2" fmla="*/ 3485984 w 3541643"/>
              <a:gd name="connsiteY2" fmla="*/ 630141 h 868679"/>
              <a:gd name="connsiteX3" fmla="*/ 31805 w 3541643"/>
              <a:gd name="connsiteY3" fmla="*/ 868679 h 868679"/>
              <a:gd name="connsiteX4" fmla="*/ 0 w 3541643"/>
              <a:gd name="connsiteY4" fmla="*/ 103367 h 868679"/>
              <a:gd name="connsiteX0" fmla="*/ 0 w 3541643"/>
              <a:gd name="connsiteY0" fmla="*/ 103367 h 868679"/>
              <a:gd name="connsiteX1" fmla="*/ 3541643 w 3541643"/>
              <a:gd name="connsiteY1" fmla="*/ 0 h 868679"/>
              <a:gd name="connsiteX2" fmla="*/ 3517790 w 3541643"/>
              <a:gd name="connsiteY2" fmla="*/ 582433 h 868679"/>
              <a:gd name="connsiteX3" fmla="*/ 31805 w 3541643"/>
              <a:gd name="connsiteY3" fmla="*/ 868679 h 868679"/>
              <a:gd name="connsiteX4" fmla="*/ 0 w 3541643"/>
              <a:gd name="connsiteY4" fmla="*/ 103367 h 868679"/>
              <a:gd name="connsiteX0" fmla="*/ 0 w 3541643"/>
              <a:gd name="connsiteY0" fmla="*/ 103367 h 868679"/>
              <a:gd name="connsiteX1" fmla="*/ 3541643 w 3541643"/>
              <a:gd name="connsiteY1" fmla="*/ 0 h 868679"/>
              <a:gd name="connsiteX2" fmla="*/ 3350813 w 3541643"/>
              <a:gd name="connsiteY2" fmla="*/ 614238 h 868679"/>
              <a:gd name="connsiteX3" fmla="*/ 31805 w 3541643"/>
              <a:gd name="connsiteY3" fmla="*/ 868679 h 868679"/>
              <a:gd name="connsiteX4" fmla="*/ 0 w 3541643"/>
              <a:gd name="connsiteY4" fmla="*/ 103367 h 868679"/>
              <a:gd name="connsiteX0" fmla="*/ 0 w 3541643"/>
              <a:gd name="connsiteY0" fmla="*/ 103367 h 868679"/>
              <a:gd name="connsiteX1" fmla="*/ 3541643 w 3541643"/>
              <a:gd name="connsiteY1" fmla="*/ 0 h 868679"/>
              <a:gd name="connsiteX2" fmla="*/ 3350813 w 3541643"/>
              <a:gd name="connsiteY2" fmla="*/ 614238 h 868679"/>
              <a:gd name="connsiteX3" fmla="*/ 31805 w 3541643"/>
              <a:gd name="connsiteY3" fmla="*/ 868679 h 868679"/>
              <a:gd name="connsiteX4" fmla="*/ 0 w 3541643"/>
              <a:gd name="connsiteY4" fmla="*/ 103367 h 868679"/>
              <a:gd name="connsiteX0" fmla="*/ 0 w 3541643"/>
              <a:gd name="connsiteY0" fmla="*/ 103367 h 868679"/>
              <a:gd name="connsiteX1" fmla="*/ 3541643 w 3541643"/>
              <a:gd name="connsiteY1" fmla="*/ 0 h 868679"/>
              <a:gd name="connsiteX2" fmla="*/ 3350813 w 3541643"/>
              <a:gd name="connsiteY2" fmla="*/ 614238 h 868679"/>
              <a:gd name="connsiteX3" fmla="*/ 31805 w 3541643"/>
              <a:gd name="connsiteY3" fmla="*/ 868679 h 868679"/>
              <a:gd name="connsiteX4" fmla="*/ 0 w 3541643"/>
              <a:gd name="connsiteY4" fmla="*/ 103367 h 868679"/>
              <a:gd name="connsiteX0" fmla="*/ 0 w 3541643"/>
              <a:gd name="connsiteY0" fmla="*/ 103367 h 868679"/>
              <a:gd name="connsiteX1" fmla="*/ 3541643 w 3541643"/>
              <a:gd name="connsiteY1" fmla="*/ 0 h 868679"/>
              <a:gd name="connsiteX2" fmla="*/ 3350813 w 3541643"/>
              <a:gd name="connsiteY2" fmla="*/ 614238 h 868679"/>
              <a:gd name="connsiteX3" fmla="*/ 31805 w 3541643"/>
              <a:gd name="connsiteY3" fmla="*/ 868679 h 868679"/>
              <a:gd name="connsiteX4" fmla="*/ 0 w 3541643"/>
              <a:gd name="connsiteY4" fmla="*/ 103367 h 868679"/>
              <a:gd name="connsiteX0" fmla="*/ 0 w 3541643"/>
              <a:gd name="connsiteY0" fmla="*/ 103367 h 868679"/>
              <a:gd name="connsiteX1" fmla="*/ 3541643 w 3541643"/>
              <a:gd name="connsiteY1" fmla="*/ 0 h 868679"/>
              <a:gd name="connsiteX2" fmla="*/ 3350813 w 3541643"/>
              <a:gd name="connsiteY2" fmla="*/ 614238 h 868679"/>
              <a:gd name="connsiteX3" fmla="*/ 31805 w 3541643"/>
              <a:gd name="connsiteY3" fmla="*/ 868679 h 868679"/>
              <a:gd name="connsiteX4" fmla="*/ 0 w 3541643"/>
              <a:gd name="connsiteY4" fmla="*/ 103367 h 868679"/>
              <a:gd name="connsiteX0" fmla="*/ 0 w 3541643"/>
              <a:gd name="connsiteY0" fmla="*/ 103367 h 868679"/>
              <a:gd name="connsiteX1" fmla="*/ 3541643 w 3541643"/>
              <a:gd name="connsiteY1" fmla="*/ 0 h 868679"/>
              <a:gd name="connsiteX2" fmla="*/ 3350813 w 3541643"/>
              <a:gd name="connsiteY2" fmla="*/ 614238 h 868679"/>
              <a:gd name="connsiteX3" fmla="*/ 31805 w 3541643"/>
              <a:gd name="connsiteY3" fmla="*/ 868679 h 868679"/>
              <a:gd name="connsiteX4" fmla="*/ 0 w 3541643"/>
              <a:gd name="connsiteY4" fmla="*/ 103367 h 868679"/>
              <a:gd name="connsiteX0" fmla="*/ 0 w 3541643"/>
              <a:gd name="connsiteY0" fmla="*/ 103367 h 868679"/>
              <a:gd name="connsiteX1" fmla="*/ 3541643 w 3541643"/>
              <a:gd name="connsiteY1" fmla="*/ 0 h 868679"/>
              <a:gd name="connsiteX2" fmla="*/ 3350813 w 3541643"/>
              <a:gd name="connsiteY2" fmla="*/ 614238 h 868679"/>
              <a:gd name="connsiteX3" fmla="*/ 31805 w 3541643"/>
              <a:gd name="connsiteY3" fmla="*/ 868679 h 868679"/>
              <a:gd name="connsiteX4" fmla="*/ 0 w 3541643"/>
              <a:gd name="connsiteY4" fmla="*/ 103367 h 868679"/>
              <a:gd name="connsiteX0" fmla="*/ 0 w 3541643"/>
              <a:gd name="connsiteY0" fmla="*/ 103367 h 868679"/>
              <a:gd name="connsiteX1" fmla="*/ 3541643 w 3541643"/>
              <a:gd name="connsiteY1" fmla="*/ 0 h 868679"/>
              <a:gd name="connsiteX2" fmla="*/ 3350813 w 3541643"/>
              <a:gd name="connsiteY2" fmla="*/ 614238 h 868679"/>
              <a:gd name="connsiteX3" fmla="*/ 31805 w 3541643"/>
              <a:gd name="connsiteY3" fmla="*/ 868679 h 868679"/>
              <a:gd name="connsiteX4" fmla="*/ 0 w 3541643"/>
              <a:gd name="connsiteY4" fmla="*/ 103367 h 868679"/>
              <a:gd name="connsiteX0" fmla="*/ 0 w 3541643"/>
              <a:gd name="connsiteY0" fmla="*/ 103367 h 868679"/>
              <a:gd name="connsiteX1" fmla="*/ 3541643 w 3541643"/>
              <a:gd name="connsiteY1" fmla="*/ 0 h 868679"/>
              <a:gd name="connsiteX2" fmla="*/ 3350813 w 3541643"/>
              <a:gd name="connsiteY2" fmla="*/ 614238 h 868679"/>
              <a:gd name="connsiteX3" fmla="*/ 31805 w 3541643"/>
              <a:gd name="connsiteY3" fmla="*/ 868679 h 868679"/>
              <a:gd name="connsiteX4" fmla="*/ 0 w 3541643"/>
              <a:gd name="connsiteY4" fmla="*/ 103367 h 868679"/>
              <a:gd name="connsiteX0" fmla="*/ 279345 w 3509838"/>
              <a:gd name="connsiteY0" fmla="*/ 97017 h 868679"/>
              <a:gd name="connsiteX1" fmla="*/ 3509838 w 3509838"/>
              <a:gd name="connsiteY1" fmla="*/ 0 h 868679"/>
              <a:gd name="connsiteX2" fmla="*/ 3319008 w 3509838"/>
              <a:gd name="connsiteY2" fmla="*/ 614238 h 868679"/>
              <a:gd name="connsiteX3" fmla="*/ 0 w 3509838"/>
              <a:gd name="connsiteY3" fmla="*/ 868679 h 868679"/>
              <a:gd name="connsiteX4" fmla="*/ 279345 w 3509838"/>
              <a:gd name="connsiteY4" fmla="*/ 97017 h 868679"/>
              <a:gd name="connsiteX0" fmla="*/ 317445 w 3509838"/>
              <a:gd name="connsiteY0" fmla="*/ 97017 h 868679"/>
              <a:gd name="connsiteX1" fmla="*/ 3509838 w 3509838"/>
              <a:gd name="connsiteY1" fmla="*/ 0 h 868679"/>
              <a:gd name="connsiteX2" fmla="*/ 3319008 w 3509838"/>
              <a:gd name="connsiteY2" fmla="*/ 614238 h 868679"/>
              <a:gd name="connsiteX3" fmla="*/ 0 w 3509838"/>
              <a:gd name="connsiteY3" fmla="*/ 868679 h 868679"/>
              <a:gd name="connsiteX4" fmla="*/ 317445 w 3509838"/>
              <a:gd name="connsiteY4" fmla="*/ 97017 h 868679"/>
              <a:gd name="connsiteX0" fmla="*/ 241245 w 3509838"/>
              <a:gd name="connsiteY0" fmla="*/ 90667 h 868679"/>
              <a:gd name="connsiteX1" fmla="*/ 3509838 w 3509838"/>
              <a:gd name="connsiteY1" fmla="*/ 0 h 868679"/>
              <a:gd name="connsiteX2" fmla="*/ 3319008 w 3509838"/>
              <a:gd name="connsiteY2" fmla="*/ 614238 h 868679"/>
              <a:gd name="connsiteX3" fmla="*/ 0 w 3509838"/>
              <a:gd name="connsiteY3" fmla="*/ 868679 h 868679"/>
              <a:gd name="connsiteX4" fmla="*/ 241245 w 3509838"/>
              <a:gd name="connsiteY4" fmla="*/ 90667 h 868679"/>
              <a:gd name="connsiteX0" fmla="*/ 241245 w 3509838"/>
              <a:gd name="connsiteY0" fmla="*/ 90667 h 868679"/>
              <a:gd name="connsiteX1" fmla="*/ 3509838 w 3509838"/>
              <a:gd name="connsiteY1" fmla="*/ 0 h 868679"/>
              <a:gd name="connsiteX2" fmla="*/ 3350758 w 3509838"/>
              <a:gd name="connsiteY2" fmla="*/ 582488 h 868679"/>
              <a:gd name="connsiteX3" fmla="*/ 0 w 3509838"/>
              <a:gd name="connsiteY3" fmla="*/ 868679 h 868679"/>
              <a:gd name="connsiteX4" fmla="*/ 241245 w 3509838"/>
              <a:gd name="connsiteY4" fmla="*/ 90667 h 868679"/>
              <a:gd name="connsiteX0" fmla="*/ 241245 w 3509838"/>
              <a:gd name="connsiteY0" fmla="*/ 90667 h 868679"/>
              <a:gd name="connsiteX1" fmla="*/ 3509838 w 3509838"/>
              <a:gd name="connsiteY1" fmla="*/ 0 h 868679"/>
              <a:gd name="connsiteX2" fmla="*/ 3350758 w 3509838"/>
              <a:gd name="connsiteY2" fmla="*/ 582488 h 868679"/>
              <a:gd name="connsiteX3" fmla="*/ 0 w 3509838"/>
              <a:gd name="connsiteY3" fmla="*/ 868679 h 868679"/>
              <a:gd name="connsiteX4" fmla="*/ 241245 w 3509838"/>
              <a:gd name="connsiteY4" fmla="*/ 90667 h 868679"/>
              <a:gd name="connsiteX0" fmla="*/ 241245 w 3509838"/>
              <a:gd name="connsiteY0" fmla="*/ 90667 h 868679"/>
              <a:gd name="connsiteX1" fmla="*/ 3509838 w 3509838"/>
              <a:gd name="connsiteY1" fmla="*/ 0 h 868679"/>
              <a:gd name="connsiteX2" fmla="*/ 3350758 w 3509838"/>
              <a:gd name="connsiteY2" fmla="*/ 582488 h 868679"/>
              <a:gd name="connsiteX3" fmla="*/ 0 w 3509838"/>
              <a:gd name="connsiteY3" fmla="*/ 868679 h 868679"/>
              <a:gd name="connsiteX4" fmla="*/ 241245 w 3509838"/>
              <a:gd name="connsiteY4" fmla="*/ 90667 h 868679"/>
              <a:gd name="connsiteX0" fmla="*/ 241245 w 3484438"/>
              <a:gd name="connsiteY0" fmla="*/ 0 h 778012"/>
              <a:gd name="connsiteX1" fmla="*/ 3484438 w 3484438"/>
              <a:gd name="connsiteY1" fmla="*/ 4583 h 778012"/>
              <a:gd name="connsiteX2" fmla="*/ 3350758 w 3484438"/>
              <a:gd name="connsiteY2" fmla="*/ 491821 h 778012"/>
              <a:gd name="connsiteX3" fmla="*/ 0 w 3484438"/>
              <a:gd name="connsiteY3" fmla="*/ 778012 h 778012"/>
              <a:gd name="connsiteX4" fmla="*/ 241245 w 3484438"/>
              <a:gd name="connsiteY4" fmla="*/ 0 h 778012"/>
              <a:gd name="connsiteX0" fmla="*/ 241245 w 3484438"/>
              <a:gd name="connsiteY0" fmla="*/ 0 h 778012"/>
              <a:gd name="connsiteX1" fmla="*/ 3484438 w 3484438"/>
              <a:gd name="connsiteY1" fmla="*/ 4583 h 778012"/>
              <a:gd name="connsiteX2" fmla="*/ 3331931 w 3484438"/>
              <a:gd name="connsiteY2" fmla="*/ 536271 h 778012"/>
              <a:gd name="connsiteX3" fmla="*/ 0 w 3484438"/>
              <a:gd name="connsiteY3" fmla="*/ 778012 h 778012"/>
              <a:gd name="connsiteX4" fmla="*/ 241245 w 3484438"/>
              <a:gd name="connsiteY4" fmla="*/ 0 h 778012"/>
              <a:gd name="connsiteX0" fmla="*/ 241245 w 3484438"/>
              <a:gd name="connsiteY0" fmla="*/ 39867 h 817879"/>
              <a:gd name="connsiteX1" fmla="*/ 3484438 w 3484438"/>
              <a:gd name="connsiteY1" fmla="*/ 0 h 817879"/>
              <a:gd name="connsiteX2" fmla="*/ 3331931 w 3484438"/>
              <a:gd name="connsiteY2" fmla="*/ 576138 h 817879"/>
              <a:gd name="connsiteX3" fmla="*/ 0 w 3484438"/>
              <a:gd name="connsiteY3" fmla="*/ 817879 h 817879"/>
              <a:gd name="connsiteX4" fmla="*/ 241245 w 3484438"/>
              <a:gd name="connsiteY4" fmla="*/ 39867 h 81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4438" h="817879">
                <a:moveTo>
                  <a:pt x="241245" y="39867"/>
                </a:moveTo>
                <a:lnTo>
                  <a:pt x="3484438" y="0"/>
                </a:lnTo>
                <a:cubicBezTo>
                  <a:pt x="3356224" y="468299"/>
                  <a:pt x="3445788" y="157038"/>
                  <a:pt x="3331931" y="576138"/>
                </a:cubicBezTo>
                <a:lnTo>
                  <a:pt x="0" y="817879"/>
                </a:lnTo>
                <a:lnTo>
                  <a:pt x="241245" y="39867"/>
                </a:lnTo>
                <a:close/>
              </a:path>
            </a:pathLst>
          </a:custGeom>
          <a:solidFill>
            <a:srgbClr val="11A9D8"/>
          </a:solidFill>
          <a:ln>
            <a:noFill/>
          </a:ln>
          <a:effectLst>
            <a:outerShdw blurRad="241300" dist="139700" dir="78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dirty="0">
              <a:solidFill>
                <a:prstClr val="white"/>
              </a:solidFill>
              <a:latin typeface="Lucida Console" panose="020B0609040504020204" pitchFamily="49" charset="0"/>
            </a:endParaRPr>
          </a:p>
        </p:txBody>
      </p:sp>
      <p:sp>
        <p:nvSpPr>
          <p:cNvPr id="14" name="Text Placeholder 30"/>
          <p:cNvSpPr>
            <a:spLocks noGrp="1"/>
          </p:cNvSpPr>
          <p:nvPr>
            <p:ph type="body" sz="quarter" idx="12"/>
          </p:nvPr>
        </p:nvSpPr>
        <p:spPr>
          <a:xfrm>
            <a:off x="6477000" y="1832993"/>
            <a:ext cx="2343472" cy="2438400"/>
          </a:xfrm>
          <a:prstGeom prst="rect">
            <a:avLst/>
          </a:prstGeom>
        </p:spPr>
        <p:txBody>
          <a:bodyPr/>
          <a:lstStyle>
            <a:lvl1pPr marL="0" indent="0" algn="thaiDist">
              <a:buNone/>
              <a:defRPr sz="11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cxnSp>
        <p:nvCxnSpPr>
          <p:cNvPr id="16" name="Straight Connector 15"/>
          <p:cNvCxnSpPr/>
          <p:nvPr userDrawn="1"/>
        </p:nvCxnSpPr>
        <p:spPr>
          <a:xfrm flipH="1">
            <a:off x="4550405" y="-228600"/>
            <a:ext cx="1926596" cy="2145432"/>
          </a:xfrm>
          <a:prstGeom prst="line">
            <a:avLst/>
          </a:prstGeom>
          <a:ln w="38100">
            <a:solidFill>
              <a:srgbClr val="11A9D8"/>
            </a:solidFill>
          </a:ln>
        </p:spPr>
        <p:style>
          <a:lnRef idx="1">
            <a:schemeClr val="accent1"/>
          </a:lnRef>
          <a:fillRef idx="0">
            <a:schemeClr val="accent1"/>
          </a:fillRef>
          <a:effectRef idx="0">
            <a:schemeClr val="accent1"/>
          </a:effectRef>
          <a:fontRef idx="minor">
            <a:schemeClr val="tx1"/>
          </a:fontRef>
        </p:style>
      </p:cxnSp>
      <p:sp>
        <p:nvSpPr>
          <p:cNvPr id="18" name="Text Placeholder 27"/>
          <p:cNvSpPr>
            <a:spLocks noGrp="1"/>
          </p:cNvSpPr>
          <p:nvPr>
            <p:ph type="body" sz="quarter" idx="15" hasCustomPrompt="1"/>
          </p:nvPr>
        </p:nvSpPr>
        <p:spPr>
          <a:xfrm rot="21480000">
            <a:off x="258657" y="4921859"/>
            <a:ext cx="3281428" cy="466246"/>
          </a:xfrm>
          <a:prstGeom prst="rect">
            <a:avLst/>
          </a:prstGeom>
        </p:spPr>
        <p:txBody>
          <a:bodyPr/>
          <a:lstStyle>
            <a:lvl1pPr marL="0" indent="0" algn="ctr">
              <a:buNone/>
              <a:defRPr sz="2200" b="1" baseline="0">
                <a:solidFill>
                  <a:schemeClr val="bg1"/>
                </a:solidFill>
                <a:latin typeface="Lucida Console" panose="020B0609040504020204" pitchFamily="49" charset="0"/>
              </a:defRPr>
            </a:lvl1pPr>
          </a:lstStyle>
          <a:p>
            <a:pPr lvl="0"/>
            <a:r>
              <a:rPr lang="en-US" dirty="0"/>
              <a:t>Adam Smith</a:t>
            </a:r>
          </a:p>
        </p:txBody>
      </p:sp>
      <p:sp>
        <p:nvSpPr>
          <p:cNvPr id="12" name="Text Placeholder 30"/>
          <p:cNvSpPr>
            <a:spLocks noGrp="1"/>
          </p:cNvSpPr>
          <p:nvPr>
            <p:ph type="body" sz="quarter" idx="18" hasCustomPrompt="1"/>
          </p:nvPr>
        </p:nvSpPr>
        <p:spPr>
          <a:xfrm rot="-120000">
            <a:off x="1042363" y="5194962"/>
            <a:ext cx="2499708" cy="323831"/>
          </a:xfrm>
          <a:prstGeom prst="rect">
            <a:avLst/>
          </a:prstGeom>
        </p:spPr>
        <p:txBody>
          <a:bodyPr/>
          <a:lstStyle>
            <a:lvl1pPr marL="0" indent="0" algn="l">
              <a:buNone/>
              <a:defRPr sz="1200" b="1" baseline="0">
                <a:solidFill>
                  <a:srgbClr val="D8F0EF"/>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Project Manager</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600" y="-1346199"/>
            <a:ext cx="10972800" cy="1327508"/>
          </a:xfrm>
          <a:prstGeom prst="rect">
            <a:avLst/>
          </a:prstGeom>
        </p:spPr>
      </p:pic>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69" y="6883250"/>
            <a:ext cx="10972800" cy="1327508"/>
          </a:xfrm>
          <a:prstGeom prst="rect">
            <a:avLst/>
          </a:prstGeom>
        </p:spPr>
      </p:pic>
      <p:sp>
        <p:nvSpPr>
          <p:cNvPr id="20"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56392835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750"/>
                                        <p:tgtEl>
                                          <p:spTgt spid="16"/>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750"/>
                                        <p:tgtEl>
                                          <p:spTgt spid="6"/>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750"/>
                                        <p:tgtEl>
                                          <p:spTgt spid="11"/>
                                        </p:tgtEl>
                                      </p:cBhvr>
                                    </p:animEffect>
                                  </p:childTnLst>
                                </p:cTn>
                              </p:par>
                              <p:par>
                                <p:cTn id="15" presetID="22" presetClass="entr" presetSubtype="2" fill="hold" nodeType="withEffect">
                                  <p:stCondLst>
                                    <p:cond delay="65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wipe(left)">
                                      <p:cBhvr>
                                        <p:cTn id="21" dur="750"/>
                                        <p:tgtEl>
                                          <p:spTgt spid="18">
                                            <p:txEl>
                                              <p:pRg st="0" end="0"/>
                                            </p:txEl>
                                          </p:spTgt>
                                        </p:tgtEl>
                                      </p:cBhvr>
                                    </p:animEffect>
                                  </p:childTnLst>
                                </p:cTn>
                              </p:par>
                            </p:childTnLst>
                          </p:cTn>
                        </p:par>
                        <p:par>
                          <p:cTn id="22" fill="hold">
                            <p:stCondLst>
                              <p:cond delay="2750"/>
                            </p:stCondLst>
                            <p:childTnLst>
                              <p:par>
                                <p:cTn id="23" presetID="22" presetClass="entr" presetSubtype="1" fill="hold" grpId="0" nodeType="afterEffect">
                                  <p:stCondLst>
                                    <p:cond delay="50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750"/>
                                        <p:tgtEl>
                                          <p:spTgt spid="14"/>
                                        </p:tgtEl>
                                      </p:cBhvr>
                                    </p:animEffect>
                                  </p:childTnLst>
                                </p:cTn>
                              </p:par>
                            </p:childTnLst>
                          </p:cTn>
                        </p:par>
                        <p:par>
                          <p:cTn id="26" fill="hold">
                            <p:stCondLst>
                              <p:cond delay="4000"/>
                            </p:stCondLst>
                            <p:childTnLst>
                              <p:par>
                                <p:cTn id="27" presetID="22" presetClass="entr" presetSubtype="1" fill="hold" grpId="0" nodeType="after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wipe(up)">
                                      <p:cBhvr>
                                        <p:cTn id="29"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p:tmplLst>
          <p:tmpl>
            <p:tnLst>
              <p:par>
                <p:cTn presetID="22" presetClass="entr" presetSubtype="1" fill="hold" nodeType="after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up)">
                      <p:cBhvr>
                        <p:cTn dur="750"/>
                        <p:tgtEl>
                          <p:spTgt spid="14"/>
                        </p:tgtEl>
                      </p:cBhvr>
                    </p:animEffect>
                  </p:childTnLst>
                </p:cTn>
              </p:par>
            </p:tnLst>
          </p:tmpl>
        </p:tmplLst>
      </p:bldP>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750"/>
                        <p:tgtEl>
                          <p:spTgt spid="18"/>
                        </p:tgtEl>
                      </p:cBhvr>
                    </p:animEffect>
                  </p:childTnLst>
                </p:cTn>
              </p:par>
            </p:tnLst>
          </p:tmpl>
        </p:tmplLst>
      </p:bldP>
      <p:bldP spid="12" grpId="0" build="p">
        <p:tmplLst>
          <p:tmpl lvl="1">
            <p:tnLst>
              <p:par>
                <p:cTn presetID="22" presetClass="entr" presetSubtype="1"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up)">
                      <p:cBhvr>
                        <p:cTn dur="750"/>
                        <p:tgtEl>
                          <p:spTgt spid="12"/>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084440" y="6172200"/>
            <a:ext cx="237744" cy="262467"/>
          </a:xfrm>
          <a:prstGeom prst="rect">
            <a:avLst/>
          </a:prstGeom>
        </p:spPr>
        <p:txBody>
          <a:bodyPr/>
          <a:lstStyle>
            <a:lvl1pPr>
              <a:defRPr>
                <a:latin typeface="Lucida Console" panose="020B0609040504020204" pitchFamily="49"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
        <p:nvSpPr>
          <p:cNvPr id="4" name="Rectangle 4"/>
          <p:cNvSpPr/>
          <p:nvPr userDrawn="1"/>
        </p:nvSpPr>
        <p:spPr>
          <a:xfrm flipH="1">
            <a:off x="2935281" y="4363946"/>
            <a:ext cx="1645920" cy="259250"/>
          </a:xfrm>
          <a:custGeom>
            <a:avLst/>
            <a:gdLst>
              <a:gd name="connsiteX0" fmla="*/ 0 w 1867766"/>
              <a:gd name="connsiteY0" fmla="*/ 0 h 259250"/>
              <a:gd name="connsiteX1" fmla="*/ 1867766 w 1867766"/>
              <a:gd name="connsiteY1" fmla="*/ 0 h 259250"/>
              <a:gd name="connsiteX2" fmla="*/ 1867766 w 1867766"/>
              <a:gd name="connsiteY2" fmla="*/ 259250 h 259250"/>
              <a:gd name="connsiteX3" fmla="*/ 0 w 1867766"/>
              <a:gd name="connsiteY3" fmla="*/ 259250 h 259250"/>
              <a:gd name="connsiteX4" fmla="*/ 0 w 1867766"/>
              <a:gd name="connsiteY4" fmla="*/ 0 h 259250"/>
              <a:gd name="connsiteX0" fmla="*/ 0 w 1998395"/>
              <a:gd name="connsiteY0" fmla="*/ 0 h 259250"/>
              <a:gd name="connsiteX1" fmla="*/ 1867766 w 1998395"/>
              <a:gd name="connsiteY1" fmla="*/ 0 h 259250"/>
              <a:gd name="connsiteX2" fmla="*/ 1998395 w 1998395"/>
              <a:gd name="connsiteY2" fmla="*/ 259250 h 259250"/>
              <a:gd name="connsiteX3" fmla="*/ 0 w 1998395"/>
              <a:gd name="connsiteY3" fmla="*/ 259250 h 259250"/>
              <a:gd name="connsiteX4" fmla="*/ 0 w 1998395"/>
              <a:gd name="connsiteY4" fmla="*/ 0 h 259250"/>
              <a:gd name="connsiteX0" fmla="*/ 0 w 1903393"/>
              <a:gd name="connsiteY0" fmla="*/ 0 h 259250"/>
              <a:gd name="connsiteX1" fmla="*/ 1867766 w 1903393"/>
              <a:gd name="connsiteY1" fmla="*/ 0 h 259250"/>
              <a:gd name="connsiteX2" fmla="*/ 1903393 w 1903393"/>
              <a:gd name="connsiteY2" fmla="*/ 259250 h 259250"/>
              <a:gd name="connsiteX3" fmla="*/ 0 w 1903393"/>
              <a:gd name="connsiteY3" fmla="*/ 259250 h 259250"/>
              <a:gd name="connsiteX4" fmla="*/ 0 w 1903393"/>
              <a:gd name="connsiteY4" fmla="*/ 0 h 259250"/>
              <a:gd name="connsiteX0" fmla="*/ 0 w 1903393"/>
              <a:gd name="connsiteY0" fmla="*/ 0 h 259250"/>
              <a:gd name="connsiteX1" fmla="*/ 1819018 w 1903393"/>
              <a:gd name="connsiteY1" fmla="*/ 0 h 259250"/>
              <a:gd name="connsiteX2" fmla="*/ 1903393 w 1903393"/>
              <a:gd name="connsiteY2" fmla="*/ 259250 h 259250"/>
              <a:gd name="connsiteX3" fmla="*/ 0 w 1903393"/>
              <a:gd name="connsiteY3" fmla="*/ 259250 h 259250"/>
              <a:gd name="connsiteX4" fmla="*/ 0 w 1903393"/>
              <a:gd name="connsiteY4" fmla="*/ 0 h 25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393" h="259250">
                <a:moveTo>
                  <a:pt x="0" y="0"/>
                </a:moveTo>
                <a:lnTo>
                  <a:pt x="1819018" y="0"/>
                </a:lnTo>
                <a:lnTo>
                  <a:pt x="1903393" y="259250"/>
                </a:lnTo>
                <a:lnTo>
                  <a:pt x="0" y="25925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100" dirty="0">
              <a:solidFill>
                <a:prstClr val="white"/>
              </a:solidFill>
              <a:latin typeface="Lucida Console" panose="020B0609040504020204" pitchFamily="49" charset="0"/>
            </a:endParaRPr>
          </a:p>
        </p:txBody>
      </p:sp>
      <p:cxnSp>
        <p:nvCxnSpPr>
          <p:cNvPr id="5" name="Straight Connector 4"/>
          <p:cNvCxnSpPr/>
          <p:nvPr userDrawn="1"/>
        </p:nvCxnSpPr>
        <p:spPr>
          <a:xfrm flipH="1">
            <a:off x="5897488" y="2830802"/>
            <a:ext cx="2732534"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6" name="Text Placeholder 27"/>
          <p:cNvSpPr>
            <a:spLocks noGrp="1"/>
          </p:cNvSpPr>
          <p:nvPr>
            <p:ph type="body" sz="quarter" idx="16" hasCustomPrompt="1"/>
          </p:nvPr>
        </p:nvSpPr>
        <p:spPr>
          <a:xfrm>
            <a:off x="5897488" y="2348880"/>
            <a:ext cx="2827020" cy="457200"/>
          </a:xfrm>
          <a:prstGeom prst="rect">
            <a:avLst/>
          </a:prstGeom>
        </p:spPr>
        <p:txBody>
          <a:bodyPr/>
          <a:lstStyle>
            <a:lvl1pPr marL="0" indent="0" algn="r">
              <a:buNone/>
              <a:defRPr sz="2800" b="0" spc="-150" baseline="0">
                <a:solidFill>
                  <a:srgbClr val="11A9D8"/>
                </a:solidFill>
                <a:latin typeface="Lucida Console" panose="020B0609040504020204" pitchFamily="49" charset="0"/>
              </a:defRPr>
            </a:lvl1pPr>
          </a:lstStyle>
          <a:p>
            <a:r>
              <a:rPr lang="en-US" dirty="0"/>
              <a:t>Andolor Simeir</a:t>
            </a:r>
          </a:p>
        </p:txBody>
      </p:sp>
      <p:sp>
        <p:nvSpPr>
          <p:cNvPr id="7" name="Text Placeholder 30"/>
          <p:cNvSpPr>
            <a:spLocks noGrp="1"/>
          </p:cNvSpPr>
          <p:nvPr>
            <p:ph type="body" sz="quarter" idx="12" hasCustomPrompt="1"/>
          </p:nvPr>
        </p:nvSpPr>
        <p:spPr>
          <a:xfrm>
            <a:off x="5364088" y="4313910"/>
            <a:ext cx="1554480" cy="259248"/>
          </a:xfrm>
          <a:prstGeom prst="rect">
            <a:avLst/>
          </a:prstGeom>
        </p:spPr>
        <p:txBody>
          <a:bodyPr/>
          <a:lstStyle>
            <a:lvl1pPr marL="0" indent="0" algn="thaiDist">
              <a:buNone/>
              <a:defRPr sz="11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  Marketing</a:t>
            </a:r>
          </a:p>
        </p:txBody>
      </p:sp>
      <p:sp>
        <p:nvSpPr>
          <p:cNvPr id="8" name="Text Placeholder 30"/>
          <p:cNvSpPr>
            <a:spLocks noGrp="1"/>
          </p:cNvSpPr>
          <p:nvPr>
            <p:ph type="body" sz="quarter" idx="18" hasCustomPrompt="1"/>
          </p:nvPr>
        </p:nvSpPr>
        <p:spPr>
          <a:xfrm>
            <a:off x="5592688" y="2969218"/>
            <a:ext cx="3163166" cy="304800"/>
          </a:xfrm>
          <a:prstGeom prst="rect">
            <a:avLst/>
          </a:prstGeom>
        </p:spPr>
        <p:txBody>
          <a:bodyPr/>
          <a:lstStyle>
            <a:lvl1pPr marL="0" indent="0" algn="r">
              <a:buNone/>
              <a:defRPr sz="1100" b="1" baseline="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Project Manager</a:t>
            </a:r>
          </a:p>
        </p:txBody>
      </p:sp>
      <p:sp>
        <p:nvSpPr>
          <p:cNvPr id="9" name="Text Placeholder 30"/>
          <p:cNvSpPr>
            <a:spLocks noGrp="1"/>
          </p:cNvSpPr>
          <p:nvPr>
            <p:ph type="body" sz="quarter" idx="19"/>
          </p:nvPr>
        </p:nvSpPr>
        <p:spPr>
          <a:xfrm>
            <a:off x="5364088" y="3197817"/>
            <a:ext cx="3391766" cy="799607"/>
          </a:xfrm>
          <a:prstGeom prst="rect">
            <a:avLst/>
          </a:prstGeom>
        </p:spPr>
        <p:txBody>
          <a:bodyPr/>
          <a:lstStyle>
            <a:lvl1pPr marL="0" indent="0" algn="thaiDist">
              <a:buNone/>
              <a:defRPr sz="11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10" name="Text Placeholder 30"/>
          <p:cNvSpPr>
            <a:spLocks noGrp="1"/>
          </p:cNvSpPr>
          <p:nvPr>
            <p:ph type="body" sz="quarter" idx="20" hasCustomPrompt="1"/>
          </p:nvPr>
        </p:nvSpPr>
        <p:spPr>
          <a:xfrm>
            <a:off x="3026721" y="4363946"/>
            <a:ext cx="1554480" cy="259250"/>
          </a:xfrm>
          <a:prstGeom prst="rect">
            <a:avLst/>
          </a:prstGeom>
        </p:spPr>
        <p:txBody>
          <a:bodyPr anchor="ctr"/>
          <a:lstStyle>
            <a:lvl1pPr marL="0" indent="0" algn="r">
              <a:buNone/>
              <a:defRPr sz="1100" b="1">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Awards &amp; Features</a:t>
            </a:r>
          </a:p>
        </p:txBody>
      </p:sp>
      <p:sp>
        <p:nvSpPr>
          <p:cNvPr id="11" name="Text Placeholder 30"/>
          <p:cNvSpPr>
            <a:spLocks noGrp="1"/>
          </p:cNvSpPr>
          <p:nvPr>
            <p:ph type="body" sz="quarter" idx="21" hasCustomPrompt="1"/>
          </p:nvPr>
        </p:nvSpPr>
        <p:spPr>
          <a:xfrm>
            <a:off x="545649" y="4702274"/>
            <a:ext cx="3810000" cy="304800"/>
          </a:xfrm>
          <a:prstGeom prst="rect">
            <a:avLst/>
          </a:prstGeom>
          <a:noFill/>
        </p:spPr>
        <p:txBody>
          <a:bodyPr/>
          <a:lstStyle>
            <a:lvl1pPr marL="0" indent="0" algn="r">
              <a:buNone/>
              <a:defRPr sz="1100" b="1">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12" name="Text Placeholder 30"/>
          <p:cNvSpPr>
            <a:spLocks noGrp="1"/>
          </p:cNvSpPr>
          <p:nvPr>
            <p:ph type="body" sz="quarter" idx="22"/>
          </p:nvPr>
        </p:nvSpPr>
        <p:spPr>
          <a:xfrm>
            <a:off x="545649" y="4949162"/>
            <a:ext cx="4038600" cy="496062"/>
          </a:xfrm>
          <a:prstGeom prst="rect">
            <a:avLst/>
          </a:prstGeom>
        </p:spPr>
        <p:txBody>
          <a:bodyPr anchor="t"/>
          <a:lstStyle>
            <a:lvl1pPr marL="0" indent="0" algn="r">
              <a:buNone/>
              <a:defRPr sz="11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13" name="Text Placeholder 30"/>
          <p:cNvSpPr>
            <a:spLocks noGrp="1"/>
          </p:cNvSpPr>
          <p:nvPr>
            <p:ph type="body" sz="quarter" idx="23" hasCustomPrompt="1"/>
          </p:nvPr>
        </p:nvSpPr>
        <p:spPr>
          <a:xfrm>
            <a:off x="4215441" y="4683986"/>
            <a:ext cx="381000" cy="304800"/>
          </a:xfrm>
          <a:prstGeom prst="rect">
            <a:avLst/>
          </a:prstGeom>
        </p:spPr>
        <p:txBody>
          <a:bodyPr tIns="0" bIns="0"/>
          <a:lstStyle>
            <a:lvl1pPr marL="0" indent="0" algn="thaiDist">
              <a:buNone/>
              <a:defRPr sz="1800">
                <a:solidFill>
                  <a:srgbClr val="11A9D8"/>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sym typeface="Webdings"/>
              </a:rPr>
              <a:t></a:t>
            </a:r>
            <a:endParaRPr lang="en-US" dirty="0"/>
          </a:p>
        </p:txBody>
      </p:sp>
      <p:sp>
        <p:nvSpPr>
          <p:cNvPr id="14" name="Text Placeholder 30"/>
          <p:cNvSpPr>
            <a:spLocks noGrp="1"/>
          </p:cNvSpPr>
          <p:nvPr>
            <p:ph type="body" sz="quarter" idx="24" hasCustomPrompt="1"/>
          </p:nvPr>
        </p:nvSpPr>
        <p:spPr>
          <a:xfrm>
            <a:off x="5592688" y="4073624"/>
            <a:ext cx="3163166" cy="304800"/>
          </a:xfrm>
          <a:prstGeom prst="rect">
            <a:avLst/>
          </a:prstGeom>
        </p:spPr>
        <p:txBody>
          <a:bodyPr/>
          <a:lstStyle>
            <a:lvl1pPr marL="0" indent="0" algn="r">
              <a:buNone/>
              <a:defRPr sz="1100" b="1" baseline="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Personal Skills</a:t>
            </a:r>
          </a:p>
        </p:txBody>
      </p:sp>
      <p:sp>
        <p:nvSpPr>
          <p:cNvPr id="15" name="Text Placeholder 30"/>
          <p:cNvSpPr>
            <a:spLocks noGrp="1"/>
          </p:cNvSpPr>
          <p:nvPr>
            <p:ph type="body" sz="quarter" idx="25" hasCustomPrompt="1"/>
          </p:nvPr>
        </p:nvSpPr>
        <p:spPr>
          <a:xfrm>
            <a:off x="5364088" y="4555970"/>
            <a:ext cx="1554480" cy="259248"/>
          </a:xfrm>
          <a:prstGeom prst="rect">
            <a:avLst/>
          </a:prstGeom>
        </p:spPr>
        <p:txBody>
          <a:bodyPr/>
          <a:lstStyle>
            <a:lvl1pPr marL="0" indent="0" algn="thaiDist">
              <a:buNone/>
              <a:defRPr sz="11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  Accounting</a:t>
            </a:r>
          </a:p>
        </p:txBody>
      </p:sp>
      <p:sp>
        <p:nvSpPr>
          <p:cNvPr id="16" name="Text Placeholder 30"/>
          <p:cNvSpPr>
            <a:spLocks noGrp="1"/>
          </p:cNvSpPr>
          <p:nvPr>
            <p:ph type="body" sz="quarter" idx="26" hasCustomPrompt="1"/>
          </p:nvPr>
        </p:nvSpPr>
        <p:spPr>
          <a:xfrm>
            <a:off x="5364088" y="4821146"/>
            <a:ext cx="1554480" cy="259248"/>
          </a:xfrm>
          <a:prstGeom prst="rect">
            <a:avLst/>
          </a:prstGeom>
        </p:spPr>
        <p:txBody>
          <a:bodyPr/>
          <a:lstStyle>
            <a:lvl1pPr marL="0" indent="0" algn="thaiDist">
              <a:buNone/>
              <a:defRPr sz="11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  Management</a:t>
            </a:r>
          </a:p>
        </p:txBody>
      </p:sp>
      <p:sp>
        <p:nvSpPr>
          <p:cNvPr id="17" name="Text Placeholder 30"/>
          <p:cNvSpPr>
            <a:spLocks noGrp="1"/>
          </p:cNvSpPr>
          <p:nvPr>
            <p:ph type="body" sz="quarter" idx="27" hasCustomPrompt="1"/>
          </p:nvPr>
        </p:nvSpPr>
        <p:spPr>
          <a:xfrm>
            <a:off x="5364088" y="5095466"/>
            <a:ext cx="1554480" cy="259248"/>
          </a:xfrm>
          <a:prstGeom prst="rect">
            <a:avLst/>
          </a:prstGeom>
        </p:spPr>
        <p:txBody>
          <a:bodyPr/>
          <a:lstStyle>
            <a:lvl1pPr marL="0" indent="0" algn="thaiDist">
              <a:buNone/>
              <a:defRPr sz="11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  Technical</a:t>
            </a:r>
          </a:p>
        </p:txBody>
      </p:sp>
      <p:sp>
        <p:nvSpPr>
          <p:cNvPr id="18" name="Rectangle 17"/>
          <p:cNvSpPr/>
          <p:nvPr userDrawn="1"/>
        </p:nvSpPr>
        <p:spPr>
          <a:xfrm>
            <a:off x="6946000" y="4381134"/>
            <a:ext cx="1709928" cy="128016"/>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prstClr val="white"/>
              </a:solidFill>
              <a:latin typeface="Lucida Console" panose="020B0609040504020204" pitchFamily="49" charset="0"/>
            </a:endParaRPr>
          </a:p>
        </p:txBody>
      </p:sp>
      <p:sp>
        <p:nvSpPr>
          <p:cNvPr id="19" name="Rectangle 18"/>
          <p:cNvSpPr/>
          <p:nvPr userDrawn="1"/>
        </p:nvSpPr>
        <p:spPr>
          <a:xfrm>
            <a:off x="6946000" y="4638266"/>
            <a:ext cx="1709928" cy="128016"/>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prstClr val="white"/>
              </a:solidFill>
              <a:latin typeface="Lucida Console" panose="020B0609040504020204" pitchFamily="49" charset="0"/>
            </a:endParaRPr>
          </a:p>
        </p:txBody>
      </p:sp>
      <p:sp>
        <p:nvSpPr>
          <p:cNvPr id="20" name="Rectangle 19"/>
          <p:cNvSpPr/>
          <p:nvPr userDrawn="1"/>
        </p:nvSpPr>
        <p:spPr>
          <a:xfrm>
            <a:off x="6946000" y="4903442"/>
            <a:ext cx="1709928" cy="128016"/>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prstClr val="white"/>
              </a:solidFill>
              <a:latin typeface="Lucida Console" panose="020B0609040504020204" pitchFamily="49" charset="0"/>
            </a:endParaRPr>
          </a:p>
        </p:txBody>
      </p:sp>
      <p:sp>
        <p:nvSpPr>
          <p:cNvPr id="21" name="Rectangle 20"/>
          <p:cNvSpPr/>
          <p:nvPr userDrawn="1"/>
        </p:nvSpPr>
        <p:spPr>
          <a:xfrm>
            <a:off x="6946000" y="5150330"/>
            <a:ext cx="1709928" cy="128016"/>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prstClr val="white"/>
              </a:solidFill>
              <a:latin typeface="Lucida Console" panose="020B0609040504020204" pitchFamily="49" charset="0"/>
            </a:endParaRPr>
          </a:p>
        </p:txBody>
      </p:sp>
      <p:sp>
        <p:nvSpPr>
          <p:cNvPr id="22" name="Picture Placeholder 13"/>
          <p:cNvSpPr>
            <a:spLocks noGrp="1"/>
          </p:cNvSpPr>
          <p:nvPr>
            <p:ph type="pic" sz="quarter" idx="28"/>
          </p:nvPr>
        </p:nvSpPr>
        <p:spPr>
          <a:xfrm>
            <a:off x="539552" y="1547594"/>
            <a:ext cx="4050792" cy="2511425"/>
          </a:xfrm>
          <a:custGeom>
            <a:avLst/>
            <a:gdLst>
              <a:gd name="connsiteX0" fmla="*/ 0 w 4041648"/>
              <a:gd name="connsiteY0" fmla="*/ 0 h 2511425"/>
              <a:gd name="connsiteX1" fmla="*/ 4041648 w 4041648"/>
              <a:gd name="connsiteY1" fmla="*/ 0 h 2511425"/>
              <a:gd name="connsiteX2" fmla="*/ 4041648 w 4041648"/>
              <a:gd name="connsiteY2" fmla="*/ 2511425 h 2511425"/>
              <a:gd name="connsiteX3" fmla="*/ 0 w 4041648"/>
              <a:gd name="connsiteY3" fmla="*/ 2511425 h 2511425"/>
              <a:gd name="connsiteX4" fmla="*/ 0 w 4041648"/>
              <a:gd name="connsiteY4" fmla="*/ 0 h 2511425"/>
              <a:gd name="connsiteX0" fmla="*/ 0 w 4051173"/>
              <a:gd name="connsiteY0" fmla="*/ 0 h 2511425"/>
              <a:gd name="connsiteX1" fmla="*/ 4051173 w 4051173"/>
              <a:gd name="connsiteY1" fmla="*/ 638175 h 2511425"/>
              <a:gd name="connsiteX2" fmla="*/ 4041648 w 4051173"/>
              <a:gd name="connsiteY2" fmla="*/ 2511425 h 2511425"/>
              <a:gd name="connsiteX3" fmla="*/ 0 w 4051173"/>
              <a:gd name="connsiteY3" fmla="*/ 2511425 h 2511425"/>
              <a:gd name="connsiteX4" fmla="*/ 0 w 4051173"/>
              <a:gd name="connsiteY4" fmla="*/ 0 h 2511425"/>
              <a:gd name="connsiteX0" fmla="*/ 0 w 4051173"/>
              <a:gd name="connsiteY0" fmla="*/ 0 h 2511425"/>
              <a:gd name="connsiteX1" fmla="*/ 4051173 w 4051173"/>
              <a:gd name="connsiteY1" fmla="*/ 638175 h 2511425"/>
              <a:gd name="connsiteX2" fmla="*/ 4041648 w 4051173"/>
              <a:gd name="connsiteY2" fmla="*/ 2511425 h 2511425"/>
              <a:gd name="connsiteX3" fmla="*/ 0 w 4051173"/>
              <a:gd name="connsiteY3" fmla="*/ 1901825 h 2511425"/>
              <a:gd name="connsiteX4" fmla="*/ 0 w 4051173"/>
              <a:gd name="connsiteY4" fmla="*/ 0 h 2511425"/>
              <a:gd name="connsiteX0" fmla="*/ 0 w 4051173"/>
              <a:gd name="connsiteY0" fmla="*/ 13925 h 2525350"/>
              <a:gd name="connsiteX1" fmla="*/ 2733675 w 4051173"/>
              <a:gd name="connsiteY1" fmla="*/ 34880 h 2525350"/>
              <a:gd name="connsiteX2" fmla="*/ 4051173 w 4051173"/>
              <a:gd name="connsiteY2" fmla="*/ 652100 h 2525350"/>
              <a:gd name="connsiteX3" fmla="*/ 4041648 w 4051173"/>
              <a:gd name="connsiteY3" fmla="*/ 2525350 h 2525350"/>
              <a:gd name="connsiteX4" fmla="*/ 0 w 4051173"/>
              <a:gd name="connsiteY4" fmla="*/ 1915750 h 2525350"/>
              <a:gd name="connsiteX5" fmla="*/ 0 w 4051173"/>
              <a:gd name="connsiteY5" fmla="*/ 13925 h 2525350"/>
              <a:gd name="connsiteX0" fmla="*/ 0 w 4051173"/>
              <a:gd name="connsiteY0" fmla="*/ 0 h 2511425"/>
              <a:gd name="connsiteX1" fmla="*/ 2733675 w 4051173"/>
              <a:gd name="connsiteY1" fmla="*/ 20955 h 2511425"/>
              <a:gd name="connsiteX2" fmla="*/ 4051173 w 4051173"/>
              <a:gd name="connsiteY2" fmla="*/ 638175 h 2511425"/>
              <a:gd name="connsiteX3" fmla="*/ 4041648 w 4051173"/>
              <a:gd name="connsiteY3" fmla="*/ 2511425 h 2511425"/>
              <a:gd name="connsiteX4" fmla="*/ 0 w 4051173"/>
              <a:gd name="connsiteY4" fmla="*/ 1901825 h 2511425"/>
              <a:gd name="connsiteX5" fmla="*/ 0 w 4051173"/>
              <a:gd name="connsiteY5" fmla="*/ 0 h 2511425"/>
              <a:gd name="connsiteX0" fmla="*/ 0 w 4051173"/>
              <a:gd name="connsiteY0" fmla="*/ 0 h 2511425"/>
              <a:gd name="connsiteX1" fmla="*/ 2733675 w 4051173"/>
              <a:gd name="connsiteY1" fmla="*/ 20955 h 2511425"/>
              <a:gd name="connsiteX2" fmla="*/ 4051173 w 4051173"/>
              <a:gd name="connsiteY2" fmla="*/ 638175 h 2511425"/>
              <a:gd name="connsiteX3" fmla="*/ 4041648 w 4051173"/>
              <a:gd name="connsiteY3" fmla="*/ 2511425 h 2511425"/>
              <a:gd name="connsiteX4" fmla="*/ 0 w 4051173"/>
              <a:gd name="connsiteY4" fmla="*/ 1901825 h 2511425"/>
              <a:gd name="connsiteX5" fmla="*/ 0 w 4051173"/>
              <a:gd name="connsiteY5" fmla="*/ 0 h 2511425"/>
              <a:gd name="connsiteX0" fmla="*/ 0 w 4051173"/>
              <a:gd name="connsiteY0" fmla="*/ 0 h 2511425"/>
              <a:gd name="connsiteX1" fmla="*/ 2733675 w 4051173"/>
              <a:gd name="connsiteY1" fmla="*/ 20955 h 2511425"/>
              <a:gd name="connsiteX2" fmla="*/ 4051173 w 4051173"/>
              <a:gd name="connsiteY2" fmla="*/ 638175 h 2511425"/>
              <a:gd name="connsiteX3" fmla="*/ 4041648 w 4051173"/>
              <a:gd name="connsiteY3" fmla="*/ 2511425 h 2511425"/>
              <a:gd name="connsiteX4" fmla="*/ 0 w 4051173"/>
              <a:gd name="connsiteY4" fmla="*/ 1901825 h 2511425"/>
              <a:gd name="connsiteX5" fmla="*/ 0 w 4051173"/>
              <a:gd name="connsiteY5" fmla="*/ 0 h 2511425"/>
              <a:gd name="connsiteX0" fmla="*/ 0 w 4051173"/>
              <a:gd name="connsiteY0" fmla="*/ 0 h 2511425"/>
              <a:gd name="connsiteX1" fmla="*/ 2733675 w 4051173"/>
              <a:gd name="connsiteY1" fmla="*/ 20955 h 2511425"/>
              <a:gd name="connsiteX2" fmla="*/ 4051173 w 4051173"/>
              <a:gd name="connsiteY2" fmla="*/ 638175 h 2511425"/>
              <a:gd name="connsiteX3" fmla="*/ 4041648 w 4051173"/>
              <a:gd name="connsiteY3" fmla="*/ 2511425 h 2511425"/>
              <a:gd name="connsiteX4" fmla="*/ 0 w 4051173"/>
              <a:gd name="connsiteY4" fmla="*/ 1901825 h 2511425"/>
              <a:gd name="connsiteX5" fmla="*/ 0 w 4051173"/>
              <a:gd name="connsiteY5" fmla="*/ 0 h 2511425"/>
              <a:gd name="connsiteX0" fmla="*/ 0 w 4051173"/>
              <a:gd name="connsiteY0" fmla="*/ 0 h 2511425"/>
              <a:gd name="connsiteX1" fmla="*/ 2733675 w 4051173"/>
              <a:gd name="connsiteY1" fmla="*/ 20955 h 2511425"/>
              <a:gd name="connsiteX2" fmla="*/ 4051173 w 4051173"/>
              <a:gd name="connsiteY2" fmla="*/ 638175 h 2511425"/>
              <a:gd name="connsiteX3" fmla="*/ 4041648 w 4051173"/>
              <a:gd name="connsiteY3" fmla="*/ 2511425 h 2511425"/>
              <a:gd name="connsiteX4" fmla="*/ 0 w 4051173"/>
              <a:gd name="connsiteY4" fmla="*/ 1901825 h 2511425"/>
              <a:gd name="connsiteX5" fmla="*/ 0 w 4051173"/>
              <a:gd name="connsiteY5" fmla="*/ 0 h 2511425"/>
              <a:gd name="connsiteX0" fmla="*/ 0 w 4051173"/>
              <a:gd name="connsiteY0" fmla="*/ 0 h 2511425"/>
              <a:gd name="connsiteX1" fmla="*/ 2733675 w 4051173"/>
              <a:gd name="connsiteY1" fmla="*/ 20955 h 2511425"/>
              <a:gd name="connsiteX2" fmla="*/ 4051173 w 4051173"/>
              <a:gd name="connsiteY2" fmla="*/ 638175 h 2511425"/>
              <a:gd name="connsiteX3" fmla="*/ 4041648 w 4051173"/>
              <a:gd name="connsiteY3" fmla="*/ 2511425 h 2511425"/>
              <a:gd name="connsiteX4" fmla="*/ 0 w 4051173"/>
              <a:gd name="connsiteY4" fmla="*/ 1901825 h 2511425"/>
              <a:gd name="connsiteX5" fmla="*/ 0 w 4051173"/>
              <a:gd name="connsiteY5" fmla="*/ 0 h 2511425"/>
              <a:gd name="connsiteX0" fmla="*/ 0 w 4051173"/>
              <a:gd name="connsiteY0" fmla="*/ 0 h 2511425"/>
              <a:gd name="connsiteX1" fmla="*/ 2733675 w 4051173"/>
              <a:gd name="connsiteY1" fmla="*/ 20955 h 2511425"/>
              <a:gd name="connsiteX2" fmla="*/ 4051173 w 4051173"/>
              <a:gd name="connsiteY2" fmla="*/ 638175 h 2511425"/>
              <a:gd name="connsiteX3" fmla="*/ 4041648 w 4051173"/>
              <a:gd name="connsiteY3" fmla="*/ 2511425 h 2511425"/>
              <a:gd name="connsiteX4" fmla="*/ 0 w 4051173"/>
              <a:gd name="connsiteY4" fmla="*/ 1901825 h 2511425"/>
              <a:gd name="connsiteX5" fmla="*/ 0 w 4051173"/>
              <a:gd name="connsiteY5" fmla="*/ 0 h 2511425"/>
              <a:gd name="connsiteX0" fmla="*/ 0 w 4051173"/>
              <a:gd name="connsiteY0" fmla="*/ 0 h 2511425"/>
              <a:gd name="connsiteX1" fmla="*/ 2733675 w 4051173"/>
              <a:gd name="connsiteY1" fmla="*/ 11430 h 2511425"/>
              <a:gd name="connsiteX2" fmla="*/ 4051173 w 4051173"/>
              <a:gd name="connsiteY2" fmla="*/ 638175 h 2511425"/>
              <a:gd name="connsiteX3" fmla="*/ 4041648 w 4051173"/>
              <a:gd name="connsiteY3" fmla="*/ 2511425 h 2511425"/>
              <a:gd name="connsiteX4" fmla="*/ 0 w 4051173"/>
              <a:gd name="connsiteY4" fmla="*/ 1901825 h 2511425"/>
              <a:gd name="connsiteX5" fmla="*/ 0 w 4051173"/>
              <a:gd name="connsiteY5" fmla="*/ 0 h 2511425"/>
              <a:gd name="connsiteX0" fmla="*/ 0 w 4051173"/>
              <a:gd name="connsiteY0" fmla="*/ 0 h 2511425"/>
              <a:gd name="connsiteX1" fmla="*/ 2733675 w 4051173"/>
              <a:gd name="connsiteY1" fmla="*/ 11430 h 2511425"/>
              <a:gd name="connsiteX2" fmla="*/ 4051173 w 4051173"/>
              <a:gd name="connsiteY2" fmla="*/ 609600 h 2511425"/>
              <a:gd name="connsiteX3" fmla="*/ 4041648 w 4051173"/>
              <a:gd name="connsiteY3" fmla="*/ 2511425 h 2511425"/>
              <a:gd name="connsiteX4" fmla="*/ 0 w 4051173"/>
              <a:gd name="connsiteY4" fmla="*/ 1901825 h 2511425"/>
              <a:gd name="connsiteX5" fmla="*/ 0 w 4051173"/>
              <a:gd name="connsiteY5" fmla="*/ 0 h 2511425"/>
              <a:gd name="connsiteX0" fmla="*/ 0 w 4051173"/>
              <a:gd name="connsiteY0" fmla="*/ 0 h 2511425"/>
              <a:gd name="connsiteX1" fmla="*/ 1749425 w 4051173"/>
              <a:gd name="connsiteY1" fmla="*/ 11430 h 2511425"/>
              <a:gd name="connsiteX2" fmla="*/ 4051173 w 4051173"/>
              <a:gd name="connsiteY2" fmla="*/ 609600 h 2511425"/>
              <a:gd name="connsiteX3" fmla="*/ 4041648 w 4051173"/>
              <a:gd name="connsiteY3" fmla="*/ 2511425 h 2511425"/>
              <a:gd name="connsiteX4" fmla="*/ 0 w 4051173"/>
              <a:gd name="connsiteY4" fmla="*/ 1901825 h 2511425"/>
              <a:gd name="connsiteX5" fmla="*/ 0 w 4051173"/>
              <a:gd name="connsiteY5" fmla="*/ 0 h 2511425"/>
              <a:gd name="connsiteX0" fmla="*/ 0 w 4051173"/>
              <a:gd name="connsiteY0" fmla="*/ 0 h 2511425"/>
              <a:gd name="connsiteX1" fmla="*/ 1711325 w 4051173"/>
              <a:gd name="connsiteY1" fmla="*/ 5080 h 2511425"/>
              <a:gd name="connsiteX2" fmla="*/ 4051173 w 4051173"/>
              <a:gd name="connsiteY2" fmla="*/ 609600 h 2511425"/>
              <a:gd name="connsiteX3" fmla="*/ 4041648 w 4051173"/>
              <a:gd name="connsiteY3" fmla="*/ 2511425 h 2511425"/>
              <a:gd name="connsiteX4" fmla="*/ 0 w 4051173"/>
              <a:gd name="connsiteY4" fmla="*/ 1901825 h 2511425"/>
              <a:gd name="connsiteX5" fmla="*/ 0 w 4051173"/>
              <a:gd name="connsiteY5" fmla="*/ 0 h 2511425"/>
              <a:gd name="connsiteX0" fmla="*/ 0 w 4044823"/>
              <a:gd name="connsiteY0" fmla="*/ 0 h 2511425"/>
              <a:gd name="connsiteX1" fmla="*/ 1711325 w 4044823"/>
              <a:gd name="connsiteY1" fmla="*/ 5080 h 2511425"/>
              <a:gd name="connsiteX2" fmla="*/ 4044823 w 4044823"/>
              <a:gd name="connsiteY2" fmla="*/ 450850 h 2511425"/>
              <a:gd name="connsiteX3" fmla="*/ 4041648 w 4044823"/>
              <a:gd name="connsiteY3" fmla="*/ 2511425 h 2511425"/>
              <a:gd name="connsiteX4" fmla="*/ 0 w 4044823"/>
              <a:gd name="connsiteY4" fmla="*/ 1901825 h 2511425"/>
              <a:gd name="connsiteX5" fmla="*/ 0 w 4044823"/>
              <a:gd name="connsiteY5" fmla="*/ 0 h 2511425"/>
              <a:gd name="connsiteX0" fmla="*/ 0 w 4044823"/>
              <a:gd name="connsiteY0" fmla="*/ 0 h 2511425"/>
              <a:gd name="connsiteX1" fmla="*/ 1768475 w 4044823"/>
              <a:gd name="connsiteY1" fmla="*/ 5080 h 2511425"/>
              <a:gd name="connsiteX2" fmla="*/ 4044823 w 4044823"/>
              <a:gd name="connsiteY2" fmla="*/ 450850 h 2511425"/>
              <a:gd name="connsiteX3" fmla="*/ 4041648 w 4044823"/>
              <a:gd name="connsiteY3" fmla="*/ 2511425 h 2511425"/>
              <a:gd name="connsiteX4" fmla="*/ 0 w 4044823"/>
              <a:gd name="connsiteY4" fmla="*/ 1901825 h 2511425"/>
              <a:gd name="connsiteX5" fmla="*/ 0 w 4044823"/>
              <a:gd name="connsiteY5" fmla="*/ 0 h 2511425"/>
              <a:gd name="connsiteX0" fmla="*/ 0 w 4044823"/>
              <a:gd name="connsiteY0" fmla="*/ 0 h 2511425"/>
              <a:gd name="connsiteX1" fmla="*/ 1768475 w 4044823"/>
              <a:gd name="connsiteY1" fmla="*/ 5080 h 2511425"/>
              <a:gd name="connsiteX2" fmla="*/ 4044823 w 4044823"/>
              <a:gd name="connsiteY2" fmla="*/ 450850 h 2511425"/>
              <a:gd name="connsiteX3" fmla="*/ 4041648 w 4044823"/>
              <a:gd name="connsiteY3" fmla="*/ 2511425 h 2511425"/>
              <a:gd name="connsiteX4" fmla="*/ 0 w 4044823"/>
              <a:gd name="connsiteY4" fmla="*/ 1984375 h 2511425"/>
              <a:gd name="connsiteX5" fmla="*/ 0 w 4044823"/>
              <a:gd name="connsiteY5" fmla="*/ 0 h 2511425"/>
              <a:gd name="connsiteX0" fmla="*/ 0 w 4044823"/>
              <a:gd name="connsiteY0" fmla="*/ 0 h 2511425"/>
              <a:gd name="connsiteX1" fmla="*/ 1768475 w 4044823"/>
              <a:gd name="connsiteY1" fmla="*/ 5080 h 2511425"/>
              <a:gd name="connsiteX2" fmla="*/ 4044823 w 4044823"/>
              <a:gd name="connsiteY2" fmla="*/ 450850 h 2511425"/>
              <a:gd name="connsiteX3" fmla="*/ 4041648 w 4044823"/>
              <a:gd name="connsiteY3" fmla="*/ 2511425 h 2511425"/>
              <a:gd name="connsiteX4" fmla="*/ 0 w 4044823"/>
              <a:gd name="connsiteY4" fmla="*/ 1971675 h 2511425"/>
              <a:gd name="connsiteX5" fmla="*/ 0 w 4044823"/>
              <a:gd name="connsiteY5" fmla="*/ 0 h 2511425"/>
              <a:gd name="connsiteX0" fmla="*/ 0 w 4044823"/>
              <a:gd name="connsiteY0" fmla="*/ 0 h 2511425"/>
              <a:gd name="connsiteX1" fmla="*/ 1768475 w 4044823"/>
              <a:gd name="connsiteY1" fmla="*/ 5080 h 2511425"/>
              <a:gd name="connsiteX2" fmla="*/ 4044823 w 4044823"/>
              <a:gd name="connsiteY2" fmla="*/ 450850 h 2511425"/>
              <a:gd name="connsiteX3" fmla="*/ 4041648 w 4044823"/>
              <a:gd name="connsiteY3" fmla="*/ 2511425 h 2511425"/>
              <a:gd name="connsiteX4" fmla="*/ 3886200 w 4044823"/>
              <a:gd name="connsiteY4" fmla="*/ 2506980 h 2511425"/>
              <a:gd name="connsiteX5" fmla="*/ 0 w 4044823"/>
              <a:gd name="connsiteY5" fmla="*/ 1971675 h 2511425"/>
              <a:gd name="connsiteX6" fmla="*/ 0 w 4044823"/>
              <a:gd name="connsiteY6" fmla="*/ 0 h 2511425"/>
              <a:gd name="connsiteX0" fmla="*/ 0 w 4044823"/>
              <a:gd name="connsiteY0" fmla="*/ 0 h 2511425"/>
              <a:gd name="connsiteX1" fmla="*/ 1768475 w 4044823"/>
              <a:gd name="connsiteY1" fmla="*/ 5080 h 2511425"/>
              <a:gd name="connsiteX2" fmla="*/ 4044823 w 4044823"/>
              <a:gd name="connsiteY2" fmla="*/ 450850 h 2511425"/>
              <a:gd name="connsiteX3" fmla="*/ 4041648 w 4044823"/>
              <a:gd name="connsiteY3" fmla="*/ 2511425 h 2511425"/>
              <a:gd name="connsiteX4" fmla="*/ 3886200 w 4044823"/>
              <a:gd name="connsiteY4" fmla="*/ 2506980 h 2511425"/>
              <a:gd name="connsiteX5" fmla="*/ 12700 w 4044823"/>
              <a:gd name="connsiteY5" fmla="*/ 2092325 h 2511425"/>
              <a:gd name="connsiteX6" fmla="*/ 0 w 4044823"/>
              <a:gd name="connsiteY6" fmla="*/ 0 h 2511425"/>
              <a:gd name="connsiteX0" fmla="*/ 0 w 4044823"/>
              <a:gd name="connsiteY0" fmla="*/ 0 h 2511425"/>
              <a:gd name="connsiteX1" fmla="*/ 1768475 w 4044823"/>
              <a:gd name="connsiteY1" fmla="*/ 5080 h 2511425"/>
              <a:gd name="connsiteX2" fmla="*/ 4044823 w 4044823"/>
              <a:gd name="connsiteY2" fmla="*/ 450850 h 2511425"/>
              <a:gd name="connsiteX3" fmla="*/ 4041648 w 4044823"/>
              <a:gd name="connsiteY3" fmla="*/ 2511425 h 2511425"/>
              <a:gd name="connsiteX4" fmla="*/ 3886200 w 4044823"/>
              <a:gd name="connsiteY4" fmla="*/ 2506980 h 2511425"/>
              <a:gd name="connsiteX5" fmla="*/ 6350 w 4044823"/>
              <a:gd name="connsiteY5" fmla="*/ 2079625 h 2511425"/>
              <a:gd name="connsiteX6" fmla="*/ 0 w 4044823"/>
              <a:gd name="connsiteY6" fmla="*/ 0 h 2511425"/>
              <a:gd name="connsiteX0" fmla="*/ 0 w 4044823"/>
              <a:gd name="connsiteY0" fmla="*/ 0 h 2511425"/>
              <a:gd name="connsiteX1" fmla="*/ 1768475 w 4044823"/>
              <a:gd name="connsiteY1" fmla="*/ 5080 h 2511425"/>
              <a:gd name="connsiteX2" fmla="*/ 4044823 w 4044823"/>
              <a:gd name="connsiteY2" fmla="*/ 450850 h 2511425"/>
              <a:gd name="connsiteX3" fmla="*/ 4041648 w 4044823"/>
              <a:gd name="connsiteY3" fmla="*/ 2511425 h 2511425"/>
              <a:gd name="connsiteX4" fmla="*/ 3886200 w 4044823"/>
              <a:gd name="connsiteY4" fmla="*/ 2506980 h 2511425"/>
              <a:gd name="connsiteX5" fmla="*/ 6350 w 4044823"/>
              <a:gd name="connsiteY5" fmla="*/ 2073275 h 2511425"/>
              <a:gd name="connsiteX6" fmla="*/ 0 w 4044823"/>
              <a:gd name="connsiteY6" fmla="*/ 0 h 2511425"/>
              <a:gd name="connsiteX0" fmla="*/ 0 w 4044823"/>
              <a:gd name="connsiteY0" fmla="*/ 0 h 2511425"/>
              <a:gd name="connsiteX1" fmla="*/ 1768475 w 4044823"/>
              <a:gd name="connsiteY1" fmla="*/ 5080 h 2511425"/>
              <a:gd name="connsiteX2" fmla="*/ 4044823 w 4044823"/>
              <a:gd name="connsiteY2" fmla="*/ 450850 h 2511425"/>
              <a:gd name="connsiteX3" fmla="*/ 4041648 w 4044823"/>
              <a:gd name="connsiteY3" fmla="*/ 2511425 h 2511425"/>
              <a:gd name="connsiteX4" fmla="*/ 3886200 w 4044823"/>
              <a:gd name="connsiteY4" fmla="*/ 2506980 h 2511425"/>
              <a:gd name="connsiteX5" fmla="*/ 6350 w 4044823"/>
              <a:gd name="connsiteY5" fmla="*/ 2085975 h 2511425"/>
              <a:gd name="connsiteX6" fmla="*/ 0 w 4044823"/>
              <a:gd name="connsiteY6" fmla="*/ 0 h 2511425"/>
              <a:gd name="connsiteX0" fmla="*/ 0 w 4044823"/>
              <a:gd name="connsiteY0" fmla="*/ 0 h 2511425"/>
              <a:gd name="connsiteX1" fmla="*/ 1768475 w 4044823"/>
              <a:gd name="connsiteY1" fmla="*/ 5080 h 2511425"/>
              <a:gd name="connsiteX2" fmla="*/ 4044823 w 4044823"/>
              <a:gd name="connsiteY2" fmla="*/ 450850 h 2511425"/>
              <a:gd name="connsiteX3" fmla="*/ 4041648 w 4044823"/>
              <a:gd name="connsiteY3" fmla="*/ 2511425 h 2511425"/>
              <a:gd name="connsiteX4" fmla="*/ 3816350 w 4044823"/>
              <a:gd name="connsiteY4" fmla="*/ 2506980 h 2511425"/>
              <a:gd name="connsiteX5" fmla="*/ 6350 w 4044823"/>
              <a:gd name="connsiteY5" fmla="*/ 2085975 h 2511425"/>
              <a:gd name="connsiteX6" fmla="*/ 0 w 4044823"/>
              <a:gd name="connsiteY6" fmla="*/ 0 h 251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4823" h="2511425">
                <a:moveTo>
                  <a:pt x="0" y="0"/>
                </a:moveTo>
                <a:lnTo>
                  <a:pt x="1768475" y="5080"/>
                </a:lnTo>
                <a:lnTo>
                  <a:pt x="4044823" y="450850"/>
                </a:lnTo>
                <a:cubicBezTo>
                  <a:pt x="4043765" y="1137708"/>
                  <a:pt x="4042706" y="1824567"/>
                  <a:pt x="4041648" y="2511425"/>
                </a:cubicBezTo>
                <a:cubicBezTo>
                  <a:pt x="3981365" y="2503593"/>
                  <a:pt x="3876633" y="2514812"/>
                  <a:pt x="3816350" y="2506980"/>
                </a:cubicBezTo>
                <a:lnTo>
                  <a:pt x="6350" y="2085975"/>
                </a:lnTo>
                <a:cubicBezTo>
                  <a:pt x="2117" y="1388533"/>
                  <a:pt x="4233" y="697442"/>
                  <a:pt x="0" y="0"/>
                </a:cubicBezTo>
                <a:close/>
              </a:path>
            </a:pathLst>
          </a:custGeom>
          <a:solidFill>
            <a:srgbClr val="C8EAE9"/>
          </a:solidFill>
        </p:spPr>
        <p:txBody>
          <a:bodyPr anchor="t"/>
          <a:lstStyle>
            <a:lvl1pPr marL="177800" indent="-177800" algn="l">
              <a:defRPr sz="1200">
                <a:latin typeface="Lucida Console" panose="020B0609040504020204" pitchFamily="49" charset="0"/>
              </a:defRPr>
            </a:lvl1pPr>
          </a:lstStyle>
          <a:p>
            <a:endParaRPr lang="en-US" dirty="0"/>
          </a:p>
        </p:txBody>
      </p:sp>
      <p:sp>
        <p:nvSpPr>
          <p:cNvPr id="23" name="Right Triangle 29"/>
          <p:cNvSpPr/>
          <p:nvPr userDrawn="1"/>
        </p:nvSpPr>
        <p:spPr>
          <a:xfrm rot="10800000">
            <a:off x="2458348" y="1552674"/>
            <a:ext cx="2139950" cy="414528"/>
          </a:xfrm>
          <a:custGeom>
            <a:avLst/>
            <a:gdLst>
              <a:gd name="connsiteX0" fmla="*/ 0 w 1371600"/>
              <a:gd name="connsiteY0" fmla="*/ 605028 h 605028"/>
              <a:gd name="connsiteX1" fmla="*/ 0 w 1371600"/>
              <a:gd name="connsiteY1" fmla="*/ 0 h 605028"/>
              <a:gd name="connsiteX2" fmla="*/ 1371600 w 1371600"/>
              <a:gd name="connsiteY2" fmla="*/ 605028 h 605028"/>
              <a:gd name="connsiteX3" fmla="*/ 0 w 1371600"/>
              <a:gd name="connsiteY3" fmla="*/ 605028 h 605028"/>
              <a:gd name="connsiteX0" fmla="*/ 0 w 2247900"/>
              <a:gd name="connsiteY0" fmla="*/ 605028 h 605028"/>
              <a:gd name="connsiteX1" fmla="*/ 0 w 2247900"/>
              <a:gd name="connsiteY1" fmla="*/ 0 h 605028"/>
              <a:gd name="connsiteX2" fmla="*/ 2247900 w 2247900"/>
              <a:gd name="connsiteY2" fmla="*/ 605028 h 605028"/>
              <a:gd name="connsiteX3" fmla="*/ 0 w 2247900"/>
              <a:gd name="connsiteY3" fmla="*/ 605028 h 605028"/>
              <a:gd name="connsiteX0" fmla="*/ 6350 w 2254250"/>
              <a:gd name="connsiteY0" fmla="*/ 408178 h 408178"/>
              <a:gd name="connsiteX1" fmla="*/ 0 w 2254250"/>
              <a:gd name="connsiteY1" fmla="*/ 0 h 408178"/>
              <a:gd name="connsiteX2" fmla="*/ 2254250 w 2254250"/>
              <a:gd name="connsiteY2" fmla="*/ 408178 h 408178"/>
              <a:gd name="connsiteX3" fmla="*/ 6350 w 2254250"/>
              <a:gd name="connsiteY3" fmla="*/ 408178 h 408178"/>
              <a:gd name="connsiteX0" fmla="*/ 6350 w 2254250"/>
              <a:gd name="connsiteY0" fmla="*/ 408178 h 414528"/>
              <a:gd name="connsiteX1" fmla="*/ 0 w 2254250"/>
              <a:gd name="connsiteY1" fmla="*/ 0 h 414528"/>
              <a:gd name="connsiteX2" fmla="*/ 2254250 w 2254250"/>
              <a:gd name="connsiteY2" fmla="*/ 414528 h 414528"/>
              <a:gd name="connsiteX3" fmla="*/ 6350 w 2254250"/>
              <a:gd name="connsiteY3" fmla="*/ 408178 h 414528"/>
              <a:gd name="connsiteX0" fmla="*/ 6350 w 2184400"/>
              <a:gd name="connsiteY0" fmla="*/ 408178 h 414528"/>
              <a:gd name="connsiteX1" fmla="*/ 0 w 2184400"/>
              <a:gd name="connsiteY1" fmla="*/ 0 h 414528"/>
              <a:gd name="connsiteX2" fmla="*/ 2184400 w 2184400"/>
              <a:gd name="connsiteY2" fmla="*/ 414528 h 414528"/>
              <a:gd name="connsiteX3" fmla="*/ 6350 w 2184400"/>
              <a:gd name="connsiteY3" fmla="*/ 408178 h 414528"/>
              <a:gd name="connsiteX0" fmla="*/ 6350 w 2159000"/>
              <a:gd name="connsiteY0" fmla="*/ 408178 h 420878"/>
              <a:gd name="connsiteX1" fmla="*/ 0 w 2159000"/>
              <a:gd name="connsiteY1" fmla="*/ 0 h 420878"/>
              <a:gd name="connsiteX2" fmla="*/ 2159000 w 2159000"/>
              <a:gd name="connsiteY2" fmla="*/ 420878 h 420878"/>
              <a:gd name="connsiteX3" fmla="*/ 6350 w 2159000"/>
              <a:gd name="connsiteY3" fmla="*/ 408178 h 420878"/>
              <a:gd name="connsiteX0" fmla="*/ 6350 w 2171700"/>
              <a:gd name="connsiteY0" fmla="*/ 408178 h 414528"/>
              <a:gd name="connsiteX1" fmla="*/ 0 w 2171700"/>
              <a:gd name="connsiteY1" fmla="*/ 0 h 414528"/>
              <a:gd name="connsiteX2" fmla="*/ 2171700 w 2171700"/>
              <a:gd name="connsiteY2" fmla="*/ 414528 h 414528"/>
              <a:gd name="connsiteX3" fmla="*/ 6350 w 2171700"/>
              <a:gd name="connsiteY3" fmla="*/ 408178 h 414528"/>
              <a:gd name="connsiteX0" fmla="*/ 6350 w 2139950"/>
              <a:gd name="connsiteY0" fmla="*/ 408178 h 414528"/>
              <a:gd name="connsiteX1" fmla="*/ 0 w 2139950"/>
              <a:gd name="connsiteY1" fmla="*/ 0 h 414528"/>
              <a:gd name="connsiteX2" fmla="*/ 2139950 w 2139950"/>
              <a:gd name="connsiteY2" fmla="*/ 414528 h 414528"/>
              <a:gd name="connsiteX3" fmla="*/ 6350 w 2139950"/>
              <a:gd name="connsiteY3" fmla="*/ 408178 h 414528"/>
            </a:gdLst>
            <a:ahLst/>
            <a:cxnLst>
              <a:cxn ang="0">
                <a:pos x="connsiteX0" y="connsiteY0"/>
              </a:cxn>
              <a:cxn ang="0">
                <a:pos x="connsiteX1" y="connsiteY1"/>
              </a:cxn>
              <a:cxn ang="0">
                <a:pos x="connsiteX2" y="connsiteY2"/>
              </a:cxn>
              <a:cxn ang="0">
                <a:pos x="connsiteX3" y="connsiteY3"/>
              </a:cxn>
            </a:cxnLst>
            <a:rect l="l" t="t" r="r" b="b"/>
            <a:pathLst>
              <a:path w="2139950" h="414528">
                <a:moveTo>
                  <a:pt x="6350" y="408178"/>
                </a:moveTo>
                <a:cubicBezTo>
                  <a:pt x="4233" y="272119"/>
                  <a:pt x="2117" y="136059"/>
                  <a:pt x="0" y="0"/>
                </a:cubicBezTo>
                <a:lnTo>
                  <a:pt x="2139950" y="414528"/>
                </a:lnTo>
                <a:lnTo>
                  <a:pt x="6350" y="408178"/>
                </a:ln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24" name="Isosceles Triangle 1"/>
          <p:cNvSpPr/>
          <p:nvPr userDrawn="1"/>
        </p:nvSpPr>
        <p:spPr>
          <a:xfrm>
            <a:off x="546835" y="3669002"/>
            <a:ext cx="3749040" cy="400050"/>
          </a:xfrm>
          <a:custGeom>
            <a:avLst/>
            <a:gdLst>
              <a:gd name="connsiteX0" fmla="*/ 0 w 1444752"/>
              <a:gd name="connsiteY0" fmla="*/ 1143000 h 1143000"/>
              <a:gd name="connsiteX1" fmla="*/ 722376 w 1444752"/>
              <a:gd name="connsiteY1" fmla="*/ 0 h 1143000"/>
              <a:gd name="connsiteX2" fmla="*/ 1444752 w 1444752"/>
              <a:gd name="connsiteY2" fmla="*/ 1143000 h 1143000"/>
              <a:gd name="connsiteX3" fmla="*/ 0 w 1444752"/>
              <a:gd name="connsiteY3" fmla="*/ 1143000 h 1143000"/>
              <a:gd name="connsiteX0" fmla="*/ 1524 w 1446276"/>
              <a:gd name="connsiteY0" fmla="*/ 1149350 h 1149350"/>
              <a:gd name="connsiteX1" fmla="*/ 0 w 1446276"/>
              <a:gd name="connsiteY1" fmla="*/ 0 h 1149350"/>
              <a:gd name="connsiteX2" fmla="*/ 1446276 w 1446276"/>
              <a:gd name="connsiteY2" fmla="*/ 1149350 h 1149350"/>
              <a:gd name="connsiteX3" fmla="*/ 1524 w 1446276"/>
              <a:gd name="connsiteY3" fmla="*/ 1149350 h 1149350"/>
              <a:gd name="connsiteX0" fmla="*/ 1524 w 3827526"/>
              <a:gd name="connsiteY0" fmla="*/ 1149350 h 1149350"/>
              <a:gd name="connsiteX1" fmla="*/ 0 w 3827526"/>
              <a:gd name="connsiteY1" fmla="*/ 0 h 1149350"/>
              <a:gd name="connsiteX2" fmla="*/ 3827526 w 3827526"/>
              <a:gd name="connsiteY2" fmla="*/ 1149350 h 1149350"/>
              <a:gd name="connsiteX3" fmla="*/ 1524 w 3827526"/>
              <a:gd name="connsiteY3" fmla="*/ 1149350 h 1149350"/>
              <a:gd name="connsiteX0" fmla="*/ 0 w 3826002"/>
              <a:gd name="connsiteY0" fmla="*/ 520700 h 520700"/>
              <a:gd name="connsiteX1" fmla="*/ 11176 w 3826002"/>
              <a:gd name="connsiteY1" fmla="*/ 0 h 520700"/>
              <a:gd name="connsiteX2" fmla="*/ 3826002 w 3826002"/>
              <a:gd name="connsiteY2" fmla="*/ 520700 h 520700"/>
              <a:gd name="connsiteX3" fmla="*/ 0 w 3826002"/>
              <a:gd name="connsiteY3" fmla="*/ 520700 h 520700"/>
              <a:gd name="connsiteX0" fmla="*/ 0 w 3826002"/>
              <a:gd name="connsiteY0" fmla="*/ 501650 h 501650"/>
              <a:gd name="connsiteX1" fmla="*/ 11176 w 3826002"/>
              <a:gd name="connsiteY1" fmla="*/ 0 h 501650"/>
              <a:gd name="connsiteX2" fmla="*/ 3826002 w 3826002"/>
              <a:gd name="connsiteY2" fmla="*/ 501650 h 501650"/>
              <a:gd name="connsiteX3" fmla="*/ 0 w 3826002"/>
              <a:gd name="connsiteY3" fmla="*/ 501650 h 501650"/>
              <a:gd name="connsiteX0" fmla="*/ 1524 w 3827526"/>
              <a:gd name="connsiteY0" fmla="*/ 508000 h 508000"/>
              <a:gd name="connsiteX1" fmla="*/ 0 w 3827526"/>
              <a:gd name="connsiteY1" fmla="*/ 0 h 508000"/>
              <a:gd name="connsiteX2" fmla="*/ 3827526 w 3827526"/>
              <a:gd name="connsiteY2" fmla="*/ 508000 h 508000"/>
              <a:gd name="connsiteX3" fmla="*/ 1524 w 3827526"/>
              <a:gd name="connsiteY3" fmla="*/ 508000 h 508000"/>
              <a:gd name="connsiteX0" fmla="*/ 1524 w 3700526"/>
              <a:gd name="connsiteY0" fmla="*/ 508000 h 508000"/>
              <a:gd name="connsiteX1" fmla="*/ 0 w 3700526"/>
              <a:gd name="connsiteY1" fmla="*/ 0 h 508000"/>
              <a:gd name="connsiteX2" fmla="*/ 3700526 w 3700526"/>
              <a:gd name="connsiteY2" fmla="*/ 508000 h 508000"/>
              <a:gd name="connsiteX3" fmla="*/ 1524 w 3700526"/>
              <a:gd name="connsiteY3" fmla="*/ 508000 h 508000"/>
              <a:gd name="connsiteX0" fmla="*/ 1524 w 3732276"/>
              <a:gd name="connsiteY0" fmla="*/ 508000 h 508000"/>
              <a:gd name="connsiteX1" fmla="*/ 0 w 3732276"/>
              <a:gd name="connsiteY1" fmla="*/ 0 h 508000"/>
              <a:gd name="connsiteX2" fmla="*/ 3732276 w 3732276"/>
              <a:gd name="connsiteY2" fmla="*/ 508000 h 508000"/>
              <a:gd name="connsiteX3" fmla="*/ 1524 w 3732276"/>
              <a:gd name="connsiteY3" fmla="*/ 508000 h 508000"/>
              <a:gd name="connsiteX0" fmla="*/ 0 w 3730752"/>
              <a:gd name="connsiteY0" fmla="*/ 400050 h 400050"/>
              <a:gd name="connsiteX1" fmla="*/ 4826 w 3730752"/>
              <a:gd name="connsiteY1" fmla="*/ 0 h 400050"/>
              <a:gd name="connsiteX2" fmla="*/ 3730752 w 3730752"/>
              <a:gd name="connsiteY2" fmla="*/ 400050 h 400050"/>
              <a:gd name="connsiteX3" fmla="*/ 0 w 3730752"/>
              <a:gd name="connsiteY3" fmla="*/ 400050 h 400050"/>
              <a:gd name="connsiteX0" fmla="*/ 0 w 3654552"/>
              <a:gd name="connsiteY0" fmla="*/ 400050 h 406400"/>
              <a:gd name="connsiteX1" fmla="*/ 4826 w 3654552"/>
              <a:gd name="connsiteY1" fmla="*/ 0 h 406400"/>
              <a:gd name="connsiteX2" fmla="*/ 3654552 w 3654552"/>
              <a:gd name="connsiteY2" fmla="*/ 406400 h 406400"/>
              <a:gd name="connsiteX3" fmla="*/ 0 w 3654552"/>
              <a:gd name="connsiteY3" fmla="*/ 400050 h 406400"/>
              <a:gd name="connsiteX0" fmla="*/ 0 w 3654552"/>
              <a:gd name="connsiteY0" fmla="*/ 393700 h 400050"/>
              <a:gd name="connsiteX1" fmla="*/ 4826 w 3654552"/>
              <a:gd name="connsiteY1" fmla="*/ 0 h 400050"/>
              <a:gd name="connsiteX2" fmla="*/ 3654552 w 3654552"/>
              <a:gd name="connsiteY2" fmla="*/ 400050 h 400050"/>
              <a:gd name="connsiteX3" fmla="*/ 0 w 3654552"/>
              <a:gd name="connsiteY3" fmla="*/ 393700 h 400050"/>
              <a:gd name="connsiteX0" fmla="*/ 1862 w 3656414"/>
              <a:gd name="connsiteY0" fmla="*/ 393700 h 400050"/>
              <a:gd name="connsiteX1" fmla="*/ 338 w 3656414"/>
              <a:gd name="connsiteY1" fmla="*/ 0 h 400050"/>
              <a:gd name="connsiteX2" fmla="*/ 3656414 w 3656414"/>
              <a:gd name="connsiteY2" fmla="*/ 400050 h 400050"/>
              <a:gd name="connsiteX3" fmla="*/ 1862 w 3656414"/>
              <a:gd name="connsiteY3" fmla="*/ 393700 h 400050"/>
            </a:gdLst>
            <a:ahLst/>
            <a:cxnLst>
              <a:cxn ang="0">
                <a:pos x="connsiteX0" y="connsiteY0"/>
              </a:cxn>
              <a:cxn ang="0">
                <a:pos x="connsiteX1" y="connsiteY1"/>
              </a:cxn>
              <a:cxn ang="0">
                <a:pos x="connsiteX2" y="connsiteY2"/>
              </a:cxn>
              <a:cxn ang="0">
                <a:pos x="connsiteX3" y="connsiteY3"/>
              </a:cxn>
            </a:cxnLst>
            <a:rect l="l" t="t" r="r" b="b"/>
            <a:pathLst>
              <a:path w="3656414" h="400050">
                <a:moveTo>
                  <a:pt x="1862" y="393700"/>
                </a:moveTo>
                <a:cubicBezTo>
                  <a:pt x="3471" y="260350"/>
                  <a:pt x="-1271" y="133350"/>
                  <a:pt x="338" y="0"/>
                </a:cubicBezTo>
                <a:lnTo>
                  <a:pt x="3656414" y="400050"/>
                </a:lnTo>
                <a:lnTo>
                  <a:pt x="1862" y="393700"/>
                </a:ln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pic>
        <p:nvPicPr>
          <p:cNvPr id="25" name="Picture 2"/>
          <p:cNvPicPr preferRelativeResize="0">
            <a:picLocks noChangeArrowheads="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rcRect l="-65344" r="-140000"/>
          <a:stretch>
            <a:fillRect/>
          </a:stretch>
        </p:blipFill>
        <p:spPr bwMode="auto">
          <a:xfrm>
            <a:off x="5041449" y="2223488"/>
            <a:ext cx="45719" cy="3145536"/>
          </a:xfrm>
          <a:prstGeom prst="rect">
            <a:avLst/>
          </a:prstGeom>
          <a:noFill/>
          <a:ln w="9525">
            <a:noFill/>
            <a:miter lim="800000"/>
            <a:headEnd/>
            <a:tailEnd/>
          </a:ln>
        </p:spPr>
      </p:pic>
    </p:spTree>
    <p:extLst>
      <p:ext uri="{BB962C8B-B14F-4D97-AF65-F5344CB8AC3E}">
        <p14:creationId xmlns:p14="http://schemas.microsoft.com/office/powerpoint/2010/main" val="51172652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1000"/>
                            </p:stCondLst>
                            <p:childTnLst>
                              <p:par>
                                <p:cTn id="9" presetID="22" presetClass="entr" presetSubtype="4" fill="hold" grpId="0" nodeType="afterEffect">
                                  <p:stCondLst>
                                    <p:cond delay="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down)">
                                      <p:cBhvr>
                                        <p:cTn id="11" dur="750"/>
                                        <p:tgtEl>
                                          <p:spTgt spid="6">
                                            <p:txEl>
                                              <p:pRg st="0" end="0"/>
                                            </p:txEl>
                                          </p:spTgt>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right)">
                                      <p:cBhvr>
                                        <p:cTn id="15" dur="500"/>
                                        <p:tgtEl>
                                          <p:spTgt spid="23"/>
                                        </p:tgtEl>
                                      </p:cBhvr>
                                    </p:animEffect>
                                  </p:childTnLst>
                                </p:cTn>
                              </p:par>
                              <p:par>
                                <p:cTn id="16" presetID="22" presetClass="entr" presetSubtype="8" fill="hold" grpId="0" nodeType="withEffect">
                                  <p:stCondLst>
                                    <p:cond delay="30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700"/>
                                        <p:tgtEl>
                                          <p:spTgt spid="22"/>
                                        </p:tgtEl>
                                      </p:cBhvr>
                                    </p:animEffect>
                                  </p:childTnLst>
                                </p:cTn>
                              </p:par>
                              <p:par>
                                <p:cTn id="19" presetID="22" presetClass="entr" presetSubtype="2" fill="hold" grpId="0" nodeType="withEffect">
                                  <p:stCondLst>
                                    <p:cond delay="65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500"/>
                                        <p:tgtEl>
                                          <p:spTgt spid="24"/>
                                        </p:tgtEl>
                                      </p:cBhvr>
                                    </p:animEffect>
                                  </p:childTnLst>
                                </p:cTn>
                              </p:par>
                            </p:childTnLst>
                          </p:cTn>
                        </p:par>
                        <p:par>
                          <p:cTn id="22" fill="hold">
                            <p:stCondLst>
                              <p:cond delay="315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up)">
                                      <p:cBhvr>
                                        <p:cTn id="28" dur="750"/>
                                        <p:tgtEl>
                                          <p:spTgt spid="10">
                                            <p:txEl>
                                              <p:pRg st="0" end="0"/>
                                            </p:txEl>
                                          </p:spTgt>
                                        </p:tgtEl>
                                      </p:cBhvr>
                                    </p:animEffect>
                                  </p:childTnLst>
                                </p:cTn>
                              </p:par>
                            </p:childTnLst>
                          </p:cTn>
                        </p:par>
                        <p:par>
                          <p:cTn id="29" fill="hold">
                            <p:stCondLst>
                              <p:cond delay="3900"/>
                            </p:stCondLst>
                            <p:childTnLst>
                              <p:par>
                                <p:cTn id="30" presetID="10" presetClass="entr" presetSubtype="0" fill="hold" grpId="0" nodeType="after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fade">
                                      <p:cBhvr>
                                        <p:cTn id="38" dur="500"/>
                                        <p:tgtEl>
                                          <p:spTgt spid="12">
                                            <p:txEl>
                                              <p:pRg st="0" end="0"/>
                                            </p:txEl>
                                          </p:spTgt>
                                        </p:tgtEl>
                                      </p:cBhvr>
                                    </p:animEffect>
                                  </p:childTnLst>
                                </p:cTn>
                              </p:par>
                            </p:childTnLst>
                          </p:cTn>
                        </p:par>
                        <p:par>
                          <p:cTn id="39" fill="hold">
                            <p:stCondLst>
                              <p:cond delay="4400"/>
                            </p:stCondLst>
                            <p:childTnLst>
                              <p:par>
                                <p:cTn id="40" presetID="10" presetClass="entr" presetSubtype="0"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childTnLst>
                                </p:cTn>
                              </p:par>
                            </p:childTnLst>
                          </p:cTn>
                        </p:par>
                        <p:par>
                          <p:cTn id="43" fill="hold">
                            <p:stCondLst>
                              <p:cond delay="5400"/>
                            </p:stCondLst>
                            <p:childTnLst>
                              <p:par>
                                <p:cTn id="44" presetID="22" presetClass="entr" presetSubtype="1" fill="hold" grpId="0" nodeType="after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wipe(up)">
                                      <p:cBhvr>
                                        <p:cTn id="46" dur="750"/>
                                        <p:tgtEl>
                                          <p:spTgt spid="8">
                                            <p:txEl>
                                              <p:pRg st="0" end="0"/>
                                            </p:txEl>
                                          </p:spTgt>
                                        </p:tgtEl>
                                      </p:cBhvr>
                                    </p:animEffect>
                                  </p:childTnLst>
                                </p:cTn>
                              </p:par>
                            </p:childTnLst>
                          </p:cTn>
                        </p:par>
                        <p:par>
                          <p:cTn id="47" fill="hold">
                            <p:stCondLst>
                              <p:cond delay="6150"/>
                            </p:stCondLst>
                            <p:childTnLst>
                              <p:par>
                                <p:cTn id="48" presetID="22" presetClass="entr" presetSubtype="1" fill="hold" grpId="0" nodeType="after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Effect transition="in" filter="wipe(up)">
                                      <p:cBhvr>
                                        <p:cTn id="50" dur="750"/>
                                        <p:tgtEl>
                                          <p:spTgt spid="9">
                                            <p:txEl>
                                              <p:pRg st="0" end="0"/>
                                            </p:txEl>
                                          </p:spTgt>
                                        </p:tgtEl>
                                      </p:cBhvr>
                                    </p:animEffect>
                                  </p:childTnLst>
                                </p:cTn>
                              </p:par>
                            </p:childTnLst>
                          </p:cTn>
                        </p:par>
                        <p:par>
                          <p:cTn id="51" fill="hold">
                            <p:stCondLst>
                              <p:cond delay="6900"/>
                            </p:stCondLst>
                            <p:childTnLst>
                              <p:par>
                                <p:cTn id="52" presetID="22" presetClass="entr" presetSubtype="1" fill="hold" grpId="0" nodeType="afterEffect">
                                  <p:stCondLst>
                                    <p:cond delay="0"/>
                                  </p:stCondLst>
                                  <p:childTnLst>
                                    <p:set>
                                      <p:cBhvr>
                                        <p:cTn id="53" dur="1" fill="hold">
                                          <p:stCondLst>
                                            <p:cond delay="0"/>
                                          </p:stCondLst>
                                        </p:cTn>
                                        <p:tgtEl>
                                          <p:spTgt spid="14">
                                            <p:txEl>
                                              <p:pRg st="0" end="0"/>
                                            </p:txEl>
                                          </p:spTgt>
                                        </p:tgtEl>
                                        <p:attrNameLst>
                                          <p:attrName>style.visibility</p:attrName>
                                        </p:attrNameLst>
                                      </p:cBhvr>
                                      <p:to>
                                        <p:strVal val="visible"/>
                                      </p:to>
                                    </p:set>
                                    <p:animEffect transition="in" filter="wipe(up)">
                                      <p:cBhvr>
                                        <p:cTn id="54" dur="750"/>
                                        <p:tgtEl>
                                          <p:spTgt spid="14">
                                            <p:txEl>
                                              <p:pRg st="0" end="0"/>
                                            </p:txEl>
                                          </p:spTgt>
                                        </p:tgtEl>
                                      </p:cBhvr>
                                    </p:animEffect>
                                  </p:childTnLst>
                                </p:cTn>
                              </p:par>
                            </p:childTnLst>
                          </p:cTn>
                        </p:par>
                        <p:par>
                          <p:cTn id="55" fill="hold">
                            <p:stCondLst>
                              <p:cond delay="7650"/>
                            </p:stCondLst>
                            <p:childTnLst>
                              <p:par>
                                <p:cTn id="56" presetID="22" presetClass="entr" presetSubtype="8" fill="hold" grpId="0" nodeType="afterEffect">
                                  <p:stCondLst>
                                    <p:cond delay="250"/>
                                  </p:stCondLst>
                                  <p:childTnLst>
                                    <p:set>
                                      <p:cBhvr>
                                        <p:cTn id="57" dur="1" fill="hold">
                                          <p:stCondLst>
                                            <p:cond delay="0"/>
                                          </p:stCondLst>
                                        </p:cTn>
                                        <p:tgtEl>
                                          <p:spTgt spid="7">
                                            <p:txEl>
                                              <p:pRg st="0" end="0"/>
                                            </p:txEl>
                                          </p:spTgt>
                                        </p:tgtEl>
                                        <p:attrNameLst>
                                          <p:attrName>style.visibility</p:attrName>
                                        </p:attrNameLst>
                                      </p:cBhvr>
                                      <p:to>
                                        <p:strVal val="visible"/>
                                      </p:to>
                                    </p:set>
                                    <p:animEffect transition="in" filter="wipe(left)">
                                      <p:cBhvr>
                                        <p:cTn id="58" dur="750"/>
                                        <p:tgtEl>
                                          <p:spTgt spid="7">
                                            <p:txEl>
                                              <p:pRg st="0" end="0"/>
                                            </p:txEl>
                                          </p:spTgt>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750"/>
                                        <p:tgtEl>
                                          <p:spTgt spid="18"/>
                                        </p:tgtEl>
                                      </p:cBhvr>
                                    </p:animEffect>
                                  </p:childTnLst>
                                </p:cTn>
                              </p:par>
                            </p:childTnLst>
                          </p:cTn>
                        </p:par>
                        <p:par>
                          <p:cTn id="62" fill="hold">
                            <p:stCondLst>
                              <p:cond delay="8650"/>
                            </p:stCondLst>
                            <p:childTnLst>
                              <p:par>
                                <p:cTn id="63" presetID="22" presetClass="entr" presetSubtype="8" fill="hold" grpId="0" nodeType="after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wipe(left)">
                                      <p:cBhvr>
                                        <p:cTn id="65" dur="750"/>
                                        <p:tgtEl>
                                          <p:spTgt spid="15">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750"/>
                                        <p:tgtEl>
                                          <p:spTgt spid="19"/>
                                        </p:tgtEl>
                                      </p:cBhvr>
                                    </p:animEffect>
                                  </p:childTnLst>
                                </p:cTn>
                              </p:par>
                            </p:childTnLst>
                          </p:cTn>
                        </p:par>
                        <p:par>
                          <p:cTn id="69" fill="hold">
                            <p:stCondLst>
                              <p:cond delay="9400"/>
                            </p:stCondLst>
                            <p:childTnLst>
                              <p:par>
                                <p:cTn id="70" presetID="22" presetClass="entr" presetSubtype="8" fill="hold" grpId="0" nodeType="afterEffect">
                                  <p:stCondLst>
                                    <p:cond delay="0"/>
                                  </p:stCondLst>
                                  <p:childTnLst>
                                    <p:set>
                                      <p:cBhvr>
                                        <p:cTn id="71" dur="1" fill="hold">
                                          <p:stCondLst>
                                            <p:cond delay="0"/>
                                          </p:stCondLst>
                                        </p:cTn>
                                        <p:tgtEl>
                                          <p:spTgt spid="16">
                                            <p:txEl>
                                              <p:pRg st="0" end="0"/>
                                            </p:txEl>
                                          </p:spTgt>
                                        </p:tgtEl>
                                        <p:attrNameLst>
                                          <p:attrName>style.visibility</p:attrName>
                                        </p:attrNameLst>
                                      </p:cBhvr>
                                      <p:to>
                                        <p:strVal val="visible"/>
                                      </p:to>
                                    </p:set>
                                    <p:animEffect transition="in" filter="wipe(left)">
                                      <p:cBhvr>
                                        <p:cTn id="72" dur="750"/>
                                        <p:tgtEl>
                                          <p:spTgt spid="16">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750"/>
                                        <p:tgtEl>
                                          <p:spTgt spid="20"/>
                                        </p:tgtEl>
                                      </p:cBhvr>
                                    </p:animEffect>
                                  </p:childTnLst>
                                </p:cTn>
                              </p:par>
                            </p:childTnLst>
                          </p:cTn>
                        </p:par>
                        <p:par>
                          <p:cTn id="76" fill="hold">
                            <p:stCondLst>
                              <p:cond delay="10150"/>
                            </p:stCondLst>
                            <p:childTnLst>
                              <p:par>
                                <p:cTn id="77" presetID="22" presetClass="entr" presetSubtype="8" fill="hold" grpId="0" nodeType="afterEffect">
                                  <p:stCondLst>
                                    <p:cond delay="0"/>
                                  </p:stCondLst>
                                  <p:childTnLst>
                                    <p:set>
                                      <p:cBhvr>
                                        <p:cTn id="78" dur="1" fill="hold">
                                          <p:stCondLst>
                                            <p:cond delay="0"/>
                                          </p:stCondLst>
                                        </p:cTn>
                                        <p:tgtEl>
                                          <p:spTgt spid="17">
                                            <p:txEl>
                                              <p:pRg st="0" end="0"/>
                                            </p:txEl>
                                          </p:spTgt>
                                        </p:tgtEl>
                                        <p:attrNameLst>
                                          <p:attrName>style.visibility</p:attrName>
                                        </p:attrNameLst>
                                      </p:cBhvr>
                                      <p:to>
                                        <p:strVal val="visible"/>
                                      </p:to>
                                    </p:set>
                                    <p:animEffect transition="in" filter="wipe(left)">
                                      <p:cBhvr>
                                        <p:cTn id="79" dur="750"/>
                                        <p:tgtEl>
                                          <p:spTgt spid="17">
                                            <p:txEl>
                                              <p:pRg st="0" end="0"/>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p:tmplLst>
          <p:tmpl lvl="1">
            <p:tnLst>
              <p:par>
                <p:cTn presetID="22" presetClass="entr" presetSubtype="4"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wipe(down)">
                      <p:cBhvr>
                        <p:cTn dur="750"/>
                        <p:tgtEl>
                          <p:spTgt spid="6"/>
                        </p:tgtEl>
                      </p:cBhvr>
                    </p:animEffect>
                  </p:childTnLst>
                </p:cTn>
              </p:par>
            </p:tnLst>
          </p:tmpl>
        </p:tmplLst>
      </p:bldP>
      <p:bldP spid="7" grpId="0" build="p">
        <p:tmplLst>
          <p:tmpl lvl="1">
            <p:tnLst>
              <p:par>
                <p:cTn presetID="22" presetClass="entr" presetSubtype="8"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left)">
                      <p:cBhvr>
                        <p:cTn dur="750"/>
                        <p:tgtEl>
                          <p:spTgt spid="7"/>
                        </p:tgtEl>
                      </p:cBhvr>
                    </p:animEffect>
                  </p:childTnLst>
                </p:cTn>
              </p:par>
            </p:tnLst>
          </p:tmpl>
        </p:tmplLst>
      </p:bldP>
      <p:bldP spid="8" grpId="0" build="p">
        <p:tmplLst>
          <p:tmpl lvl="1">
            <p:tnLst>
              <p:par>
                <p:cTn presetID="22" presetClass="entr" presetSubtype="1"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up)">
                      <p:cBhvr>
                        <p:cTn dur="750"/>
                        <p:tgtEl>
                          <p:spTgt spid="8"/>
                        </p:tgtEl>
                      </p:cBhvr>
                    </p:animEffect>
                  </p:childTnLst>
                </p:cTn>
              </p:par>
            </p:tnLst>
          </p:tmpl>
        </p:tmplLst>
      </p:bldP>
      <p:bldP spid="9" grpId="0" build="p">
        <p:tmplLst>
          <p:tmpl lvl="1">
            <p:tnLst>
              <p:par>
                <p:cTn presetID="22" presetClass="entr" presetSubtype="1"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up)">
                      <p:cBhvr>
                        <p:cTn dur="750"/>
                        <p:tgtEl>
                          <p:spTgt spid="9"/>
                        </p:tgtEl>
                      </p:cBhvr>
                    </p:animEffect>
                  </p:childTnLst>
                </p:cTn>
              </p:par>
            </p:tnLst>
          </p:tmpl>
        </p:tmplLst>
      </p:bldP>
      <p:bldP spid="10" grpId="0" build="p">
        <p:tmplLst>
          <p:tmpl lvl="1">
            <p:tnLst>
              <p:par>
                <p:cTn presetID="22" presetClass="entr" presetSubtype="1"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up)">
                      <p:cBhvr>
                        <p:cTn dur="750"/>
                        <p:tgtEl>
                          <p:spTgt spid="10"/>
                        </p:tgtEl>
                      </p:cBhvr>
                    </p:animEffect>
                  </p:childTnLst>
                </p:cTn>
              </p:par>
            </p:tnLst>
          </p:tmpl>
        </p:tmplLst>
      </p:bldP>
      <p:bldP spid="11" grpId="0" build="p">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2" presetClass="entr" presetSubtype="1"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750"/>
                        <p:tgtEl>
                          <p:spTgt spid="14"/>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75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75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750"/>
                        <p:tgtEl>
                          <p:spTgt spid="17"/>
                        </p:tgtEl>
                      </p:cBhvr>
                    </p:animEffect>
                  </p:childTnLst>
                </p:cTn>
              </p:par>
            </p:tnLst>
          </p:tmpl>
        </p:tmplLst>
      </p:bldP>
      <p:bldP spid="18" grpId="0" animBg="1"/>
      <p:bldP spid="19" grpId="0" animBg="1"/>
      <p:bldP spid="20" grpId="0" animBg="1"/>
      <p:bldP spid="21" grpId="0" animBg="1"/>
      <p:bldP spid="22" grpId="0" animBg="1"/>
      <p:bldP spid="23" grpId="0" animBg="1"/>
      <p:bldP spid="2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slide title</a:t>
            </a:r>
          </a:p>
        </p:txBody>
      </p:sp>
      <p:sp>
        <p:nvSpPr>
          <p:cNvPr id="3" name="Content Placeholder 2"/>
          <p:cNvSpPr>
            <a:spLocks noGrp="1"/>
          </p:cNvSpPr>
          <p:nvPr>
            <p:ph sz="half" idx="1"/>
          </p:nvPr>
        </p:nvSpPr>
        <p:spPr>
          <a:xfrm>
            <a:off x="457200" y="1600201"/>
            <a:ext cx="4038600" cy="4221480"/>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221481"/>
          </a:xfrm>
        </p:spPr>
        <p:txBody>
          <a:bodyPr/>
          <a:lstStyle>
            <a:lvl1pPr>
              <a:defRPr sz="2800" b="0" i="0">
                <a:solidFill>
                  <a:schemeClr val="bg1"/>
                </a:solidFill>
                <a:latin typeface="Helvetica"/>
                <a:cs typeface="Helvetica"/>
              </a:defRPr>
            </a:lvl1pPr>
            <a:lvl2pPr>
              <a:defRPr sz="2400">
                <a:solidFill>
                  <a:schemeClr val="bg1"/>
                </a:solidFill>
                <a:latin typeface="Helvetica"/>
                <a:cs typeface="Helvetica"/>
              </a:defRPr>
            </a:lvl2pPr>
            <a:lvl3pPr>
              <a:defRPr sz="2000">
                <a:solidFill>
                  <a:schemeClr val="bg1"/>
                </a:solidFill>
                <a:latin typeface="Helvetica"/>
                <a:cs typeface="Helvetica"/>
              </a:defRPr>
            </a:lvl3pPr>
            <a:lvl4pPr>
              <a:defRPr sz="1800">
                <a:solidFill>
                  <a:schemeClr val="bg1"/>
                </a:solidFill>
                <a:latin typeface="Helvetica"/>
                <a:cs typeface="Helvetica"/>
              </a:defRPr>
            </a:lvl4pPr>
            <a:lvl5pPr>
              <a:defRPr sz="1800">
                <a:solidFill>
                  <a:schemeClr val="bg1"/>
                </a:solidFill>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57200" y="1417638"/>
            <a:ext cx="4563533" cy="0"/>
          </a:xfrm>
          <a:prstGeom prst="line">
            <a:avLst/>
          </a:prstGeom>
          <a:ln w="19050" cmpd="sng">
            <a:solidFill>
              <a:schemeClr val="bg2"/>
            </a:solidFill>
            <a:headEnd type="oval"/>
            <a:tailEnd type="oval"/>
          </a:ln>
          <a:effectLst/>
        </p:spPr>
        <p:style>
          <a:lnRef idx="2">
            <a:schemeClr val="accent1"/>
          </a:lnRef>
          <a:fillRef idx="0">
            <a:schemeClr val="accent1"/>
          </a:fillRef>
          <a:effectRef idx="1">
            <a:schemeClr val="accent1"/>
          </a:effectRef>
          <a:fontRef idx="minor">
            <a:schemeClr val="tx1"/>
          </a:fontRef>
        </p:style>
      </p:cxnSp>
      <p:pic>
        <p:nvPicPr>
          <p:cNvPr id="9" name="Picture 8" descr="UO-Logo-10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8320" y="6022340"/>
            <a:ext cx="698500" cy="571500"/>
          </a:xfrm>
          <a:prstGeom prst="rect">
            <a:avLst/>
          </a:prstGeom>
        </p:spPr>
      </p:pic>
    </p:spTree>
    <p:extLst>
      <p:ext uri="{BB962C8B-B14F-4D97-AF65-F5344CB8AC3E}">
        <p14:creationId xmlns:p14="http://schemas.microsoft.com/office/powerpoint/2010/main" val="15225050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e result">
    <p:spTree>
      <p:nvGrpSpPr>
        <p:cNvPr id="1" name=""/>
        <p:cNvGrpSpPr/>
        <p:nvPr/>
      </p:nvGrpSpPr>
      <p:grpSpPr>
        <a:xfrm>
          <a:off x="0" y="0"/>
          <a:ext cx="0" cy="0"/>
          <a:chOff x="0" y="0"/>
          <a:chExt cx="0" cy="0"/>
        </a:xfrm>
      </p:grpSpPr>
      <p:sp>
        <p:nvSpPr>
          <p:cNvPr id="5" name="Rectangle 4"/>
          <p:cNvSpPr/>
          <p:nvPr userDrawn="1"/>
        </p:nvSpPr>
        <p:spPr>
          <a:xfrm rot="4200000">
            <a:off x="2878773" y="-4254193"/>
            <a:ext cx="3628776" cy="8780088"/>
          </a:xfrm>
          <a:custGeom>
            <a:avLst/>
            <a:gdLst>
              <a:gd name="connsiteX0" fmla="*/ 0 w 2819400"/>
              <a:gd name="connsiteY0" fmla="*/ 0 h 3962400"/>
              <a:gd name="connsiteX1" fmla="*/ 2819400 w 2819400"/>
              <a:gd name="connsiteY1" fmla="*/ 0 h 3962400"/>
              <a:gd name="connsiteX2" fmla="*/ 2819400 w 2819400"/>
              <a:gd name="connsiteY2" fmla="*/ 3962400 h 3962400"/>
              <a:gd name="connsiteX3" fmla="*/ 0 w 2819400"/>
              <a:gd name="connsiteY3" fmla="*/ 3962400 h 3962400"/>
              <a:gd name="connsiteX4" fmla="*/ 0 w 2819400"/>
              <a:gd name="connsiteY4" fmla="*/ 0 h 3962400"/>
              <a:gd name="connsiteX0" fmla="*/ 308344 w 3127744"/>
              <a:gd name="connsiteY0" fmla="*/ 0 h 3962400"/>
              <a:gd name="connsiteX1" fmla="*/ 3127744 w 3127744"/>
              <a:gd name="connsiteY1" fmla="*/ 0 h 3962400"/>
              <a:gd name="connsiteX2" fmla="*/ 3127744 w 3127744"/>
              <a:gd name="connsiteY2" fmla="*/ 3962400 h 3962400"/>
              <a:gd name="connsiteX3" fmla="*/ 0 w 3127744"/>
              <a:gd name="connsiteY3" fmla="*/ 3813544 h 3962400"/>
              <a:gd name="connsiteX4" fmla="*/ 308344 w 3127744"/>
              <a:gd name="connsiteY4" fmla="*/ 0 h 3962400"/>
              <a:gd name="connsiteX0" fmla="*/ 308344 w 3149009"/>
              <a:gd name="connsiteY0" fmla="*/ 0 h 3813544"/>
              <a:gd name="connsiteX1" fmla="*/ 3127744 w 3149009"/>
              <a:gd name="connsiteY1" fmla="*/ 0 h 3813544"/>
              <a:gd name="connsiteX2" fmla="*/ 3149009 w 3149009"/>
              <a:gd name="connsiteY2" fmla="*/ 3547730 h 3813544"/>
              <a:gd name="connsiteX3" fmla="*/ 0 w 3149009"/>
              <a:gd name="connsiteY3" fmla="*/ 3813544 h 3813544"/>
              <a:gd name="connsiteX4" fmla="*/ 308344 w 3149009"/>
              <a:gd name="connsiteY4" fmla="*/ 0 h 3813544"/>
              <a:gd name="connsiteX0" fmla="*/ 308344 w 3138376"/>
              <a:gd name="connsiteY0" fmla="*/ 0 h 3813544"/>
              <a:gd name="connsiteX1" fmla="*/ 3127744 w 3138376"/>
              <a:gd name="connsiteY1" fmla="*/ 0 h 3813544"/>
              <a:gd name="connsiteX2" fmla="*/ 3138376 w 3138376"/>
              <a:gd name="connsiteY2" fmla="*/ 3590261 h 3813544"/>
              <a:gd name="connsiteX3" fmla="*/ 0 w 3138376"/>
              <a:gd name="connsiteY3" fmla="*/ 3813544 h 3813544"/>
              <a:gd name="connsiteX4" fmla="*/ 308344 w 3138376"/>
              <a:gd name="connsiteY4" fmla="*/ 0 h 3813544"/>
              <a:gd name="connsiteX0" fmla="*/ 308344 w 3138376"/>
              <a:gd name="connsiteY0" fmla="*/ 0 h 3834809"/>
              <a:gd name="connsiteX1" fmla="*/ 3127744 w 3138376"/>
              <a:gd name="connsiteY1" fmla="*/ 0 h 3834809"/>
              <a:gd name="connsiteX2" fmla="*/ 3138376 w 3138376"/>
              <a:gd name="connsiteY2" fmla="*/ 3590261 h 3834809"/>
              <a:gd name="connsiteX3" fmla="*/ 0 w 3138376"/>
              <a:gd name="connsiteY3" fmla="*/ 3834809 h 3834809"/>
              <a:gd name="connsiteX4" fmla="*/ 308344 w 3138376"/>
              <a:gd name="connsiteY4" fmla="*/ 0 h 3834809"/>
              <a:gd name="connsiteX0" fmla="*/ 1382232 w 3138376"/>
              <a:gd name="connsiteY0" fmla="*/ 170120 h 3834809"/>
              <a:gd name="connsiteX1" fmla="*/ 3127744 w 3138376"/>
              <a:gd name="connsiteY1" fmla="*/ 0 h 3834809"/>
              <a:gd name="connsiteX2" fmla="*/ 3138376 w 3138376"/>
              <a:gd name="connsiteY2" fmla="*/ 3590261 h 3834809"/>
              <a:gd name="connsiteX3" fmla="*/ 0 w 3138376"/>
              <a:gd name="connsiteY3" fmla="*/ 3834809 h 3834809"/>
              <a:gd name="connsiteX4" fmla="*/ 1382232 w 3138376"/>
              <a:gd name="connsiteY4" fmla="*/ 170120 h 3834809"/>
              <a:gd name="connsiteX0" fmla="*/ 712381 w 3138376"/>
              <a:gd name="connsiteY0" fmla="*/ 0 h 3898605"/>
              <a:gd name="connsiteX1" fmla="*/ 3127744 w 3138376"/>
              <a:gd name="connsiteY1" fmla="*/ 63796 h 3898605"/>
              <a:gd name="connsiteX2" fmla="*/ 3138376 w 3138376"/>
              <a:gd name="connsiteY2" fmla="*/ 3654057 h 3898605"/>
              <a:gd name="connsiteX3" fmla="*/ 0 w 3138376"/>
              <a:gd name="connsiteY3" fmla="*/ 3898605 h 3898605"/>
              <a:gd name="connsiteX4" fmla="*/ 712381 w 3138376"/>
              <a:gd name="connsiteY4" fmla="*/ 0 h 3898605"/>
              <a:gd name="connsiteX0" fmla="*/ 712381 w 3138376"/>
              <a:gd name="connsiteY0" fmla="*/ 95693 h 3994298"/>
              <a:gd name="connsiteX1" fmla="*/ 2840665 w 3138376"/>
              <a:gd name="connsiteY1" fmla="*/ 0 h 3994298"/>
              <a:gd name="connsiteX2" fmla="*/ 3138376 w 3138376"/>
              <a:gd name="connsiteY2" fmla="*/ 3749750 h 3994298"/>
              <a:gd name="connsiteX3" fmla="*/ 0 w 3138376"/>
              <a:gd name="connsiteY3" fmla="*/ 3994298 h 3994298"/>
              <a:gd name="connsiteX4" fmla="*/ 712381 w 3138376"/>
              <a:gd name="connsiteY4" fmla="*/ 95693 h 3994298"/>
              <a:gd name="connsiteX0" fmla="*/ 712381 w 3180906"/>
              <a:gd name="connsiteY0" fmla="*/ 95693 h 3994298"/>
              <a:gd name="connsiteX1" fmla="*/ 2840665 w 3180906"/>
              <a:gd name="connsiteY1" fmla="*/ 0 h 3994298"/>
              <a:gd name="connsiteX2" fmla="*/ 3180906 w 3180906"/>
              <a:gd name="connsiteY2" fmla="*/ 3707220 h 3994298"/>
              <a:gd name="connsiteX3" fmla="*/ 0 w 3180906"/>
              <a:gd name="connsiteY3" fmla="*/ 3994298 h 3994298"/>
              <a:gd name="connsiteX4" fmla="*/ 712381 w 3180906"/>
              <a:gd name="connsiteY4" fmla="*/ 95693 h 3994298"/>
              <a:gd name="connsiteX0" fmla="*/ 1421279 w 3889804"/>
              <a:gd name="connsiteY0" fmla="*/ 95693 h 4275523"/>
              <a:gd name="connsiteX1" fmla="*/ 3549563 w 3889804"/>
              <a:gd name="connsiteY1" fmla="*/ 0 h 4275523"/>
              <a:gd name="connsiteX2" fmla="*/ 3889804 w 3889804"/>
              <a:gd name="connsiteY2" fmla="*/ 3707220 h 4275523"/>
              <a:gd name="connsiteX3" fmla="*/ 0 w 3889804"/>
              <a:gd name="connsiteY3" fmla="*/ 4275523 h 4275523"/>
              <a:gd name="connsiteX4" fmla="*/ 1421279 w 3889804"/>
              <a:gd name="connsiteY4" fmla="*/ 95693 h 4275523"/>
              <a:gd name="connsiteX0" fmla="*/ 1421279 w 3549563"/>
              <a:gd name="connsiteY0" fmla="*/ 95693 h 4275523"/>
              <a:gd name="connsiteX1" fmla="*/ 3549563 w 3549563"/>
              <a:gd name="connsiteY1" fmla="*/ 0 h 4275523"/>
              <a:gd name="connsiteX2" fmla="*/ 2680019 w 3549563"/>
              <a:gd name="connsiteY2" fmla="*/ 4076393 h 4275523"/>
              <a:gd name="connsiteX3" fmla="*/ 0 w 3549563"/>
              <a:gd name="connsiteY3" fmla="*/ 4275523 h 4275523"/>
              <a:gd name="connsiteX4" fmla="*/ 1421279 w 3549563"/>
              <a:gd name="connsiteY4" fmla="*/ 95693 h 4275523"/>
              <a:gd name="connsiteX0" fmla="*/ 2520934 w 3549563"/>
              <a:gd name="connsiteY0" fmla="*/ 214831 h 4275523"/>
              <a:gd name="connsiteX1" fmla="*/ 3549563 w 3549563"/>
              <a:gd name="connsiteY1" fmla="*/ 0 h 4275523"/>
              <a:gd name="connsiteX2" fmla="*/ 2680019 w 3549563"/>
              <a:gd name="connsiteY2" fmla="*/ 4076393 h 4275523"/>
              <a:gd name="connsiteX3" fmla="*/ 0 w 3549563"/>
              <a:gd name="connsiteY3" fmla="*/ 4275523 h 4275523"/>
              <a:gd name="connsiteX4" fmla="*/ 2520934 w 3549563"/>
              <a:gd name="connsiteY4" fmla="*/ 214831 h 4275523"/>
              <a:gd name="connsiteX0" fmla="*/ 2048594 w 3549563"/>
              <a:gd name="connsiteY0" fmla="*/ 662237 h 4275523"/>
              <a:gd name="connsiteX1" fmla="*/ 3549563 w 3549563"/>
              <a:gd name="connsiteY1" fmla="*/ 0 h 4275523"/>
              <a:gd name="connsiteX2" fmla="*/ 2680019 w 3549563"/>
              <a:gd name="connsiteY2" fmla="*/ 4076393 h 4275523"/>
              <a:gd name="connsiteX3" fmla="*/ 0 w 3549563"/>
              <a:gd name="connsiteY3" fmla="*/ 4275523 h 4275523"/>
              <a:gd name="connsiteX4" fmla="*/ 2048594 w 3549563"/>
              <a:gd name="connsiteY4" fmla="*/ 662237 h 4275523"/>
              <a:gd name="connsiteX0" fmla="*/ 2008790 w 3549563"/>
              <a:gd name="connsiteY0" fmla="*/ 693795 h 4275523"/>
              <a:gd name="connsiteX1" fmla="*/ 3549563 w 3549563"/>
              <a:gd name="connsiteY1" fmla="*/ 0 h 4275523"/>
              <a:gd name="connsiteX2" fmla="*/ 2680019 w 3549563"/>
              <a:gd name="connsiteY2" fmla="*/ 4076393 h 4275523"/>
              <a:gd name="connsiteX3" fmla="*/ 0 w 3549563"/>
              <a:gd name="connsiteY3" fmla="*/ 4275523 h 4275523"/>
              <a:gd name="connsiteX4" fmla="*/ 2008790 w 3549563"/>
              <a:gd name="connsiteY4" fmla="*/ 693795 h 4275523"/>
              <a:gd name="connsiteX0" fmla="*/ 2019060 w 3559833"/>
              <a:gd name="connsiteY0" fmla="*/ 693795 h 4274215"/>
              <a:gd name="connsiteX1" fmla="*/ 3559833 w 3559833"/>
              <a:gd name="connsiteY1" fmla="*/ 0 h 4274215"/>
              <a:gd name="connsiteX2" fmla="*/ 2690289 w 3559833"/>
              <a:gd name="connsiteY2" fmla="*/ 4076393 h 4274215"/>
              <a:gd name="connsiteX3" fmla="*/ 0 w 3559833"/>
              <a:gd name="connsiteY3" fmla="*/ 4274215 h 4274215"/>
              <a:gd name="connsiteX4" fmla="*/ 2019060 w 3559833"/>
              <a:gd name="connsiteY4" fmla="*/ 693795 h 4274215"/>
              <a:gd name="connsiteX0" fmla="*/ 2019060 w 2796331"/>
              <a:gd name="connsiteY0" fmla="*/ 0 h 3580420"/>
              <a:gd name="connsiteX1" fmla="*/ 2796331 w 2796331"/>
              <a:gd name="connsiteY1" fmla="*/ 328748 h 3580420"/>
              <a:gd name="connsiteX2" fmla="*/ 2690289 w 2796331"/>
              <a:gd name="connsiteY2" fmla="*/ 3382598 h 3580420"/>
              <a:gd name="connsiteX3" fmla="*/ 0 w 2796331"/>
              <a:gd name="connsiteY3" fmla="*/ 3580420 h 3580420"/>
              <a:gd name="connsiteX4" fmla="*/ 2019060 w 2796331"/>
              <a:gd name="connsiteY4" fmla="*/ 0 h 3580420"/>
              <a:gd name="connsiteX0" fmla="*/ 2019060 w 2796331"/>
              <a:gd name="connsiteY0" fmla="*/ 0 h 3580420"/>
              <a:gd name="connsiteX1" fmla="*/ 2796331 w 2796331"/>
              <a:gd name="connsiteY1" fmla="*/ 328748 h 3580420"/>
              <a:gd name="connsiteX2" fmla="*/ 2053731 w 2796331"/>
              <a:gd name="connsiteY2" fmla="*/ 3223027 h 3580420"/>
              <a:gd name="connsiteX3" fmla="*/ 0 w 2796331"/>
              <a:gd name="connsiteY3" fmla="*/ 3580420 h 3580420"/>
              <a:gd name="connsiteX4" fmla="*/ 2019060 w 2796331"/>
              <a:gd name="connsiteY4" fmla="*/ 0 h 3580420"/>
              <a:gd name="connsiteX0" fmla="*/ 2019060 w 2542523"/>
              <a:gd name="connsiteY0" fmla="*/ 0 h 3580420"/>
              <a:gd name="connsiteX1" fmla="*/ 2542523 w 2542523"/>
              <a:gd name="connsiteY1" fmla="*/ 212696 h 3580420"/>
              <a:gd name="connsiteX2" fmla="*/ 2053731 w 2542523"/>
              <a:gd name="connsiteY2" fmla="*/ 3223027 h 3580420"/>
              <a:gd name="connsiteX3" fmla="*/ 0 w 2542523"/>
              <a:gd name="connsiteY3" fmla="*/ 3580420 h 3580420"/>
              <a:gd name="connsiteX4" fmla="*/ 2019060 w 2542523"/>
              <a:gd name="connsiteY4" fmla="*/ 0 h 3580420"/>
              <a:gd name="connsiteX0" fmla="*/ 2019060 w 2542523"/>
              <a:gd name="connsiteY0" fmla="*/ 0 h 3580420"/>
              <a:gd name="connsiteX1" fmla="*/ 2542523 w 2542523"/>
              <a:gd name="connsiteY1" fmla="*/ 212696 h 3580420"/>
              <a:gd name="connsiteX2" fmla="*/ 1772406 w 2542523"/>
              <a:gd name="connsiteY2" fmla="*/ 3155797 h 3580420"/>
              <a:gd name="connsiteX3" fmla="*/ 0 w 2542523"/>
              <a:gd name="connsiteY3" fmla="*/ 3580420 h 3580420"/>
              <a:gd name="connsiteX4" fmla="*/ 2019060 w 2542523"/>
              <a:gd name="connsiteY4" fmla="*/ 0 h 3580420"/>
              <a:gd name="connsiteX0" fmla="*/ 2019060 w 2741108"/>
              <a:gd name="connsiteY0" fmla="*/ 588773 h 4169193"/>
              <a:gd name="connsiteX1" fmla="*/ 2741108 w 2741108"/>
              <a:gd name="connsiteY1" fmla="*/ 0 h 4169193"/>
              <a:gd name="connsiteX2" fmla="*/ 1772406 w 2741108"/>
              <a:gd name="connsiteY2" fmla="*/ 3744570 h 4169193"/>
              <a:gd name="connsiteX3" fmla="*/ 0 w 2741108"/>
              <a:gd name="connsiteY3" fmla="*/ 4169193 h 4169193"/>
              <a:gd name="connsiteX4" fmla="*/ 2019060 w 2741108"/>
              <a:gd name="connsiteY4" fmla="*/ 588773 h 4169193"/>
              <a:gd name="connsiteX0" fmla="*/ 2358281 w 2741108"/>
              <a:gd name="connsiteY0" fmla="*/ 0 h 4201763"/>
              <a:gd name="connsiteX1" fmla="*/ 2741108 w 2741108"/>
              <a:gd name="connsiteY1" fmla="*/ 32570 h 4201763"/>
              <a:gd name="connsiteX2" fmla="*/ 1772406 w 2741108"/>
              <a:gd name="connsiteY2" fmla="*/ 3777140 h 4201763"/>
              <a:gd name="connsiteX3" fmla="*/ 0 w 2741108"/>
              <a:gd name="connsiteY3" fmla="*/ 4201763 h 4201763"/>
              <a:gd name="connsiteX4" fmla="*/ 2358281 w 2741108"/>
              <a:gd name="connsiteY4" fmla="*/ 0 h 4201763"/>
              <a:gd name="connsiteX0" fmla="*/ 2358281 w 2738356"/>
              <a:gd name="connsiteY0" fmla="*/ 0 h 4201763"/>
              <a:gd name="connsiteX1" fmla="*/ 2738356 w 2738356"/>
              <a:gd name="connsiteY1" fmla="*/ 37452 h 4201763"/>
              <a:gd name="connsiteX2" fmla="*/ 1772406 w 2738356"/>
              <a:gd name="connsiteY2" fmla="*/ 3777140 h 4201763"/>
              <a:gd name="connsiteX3" fmla="*/ 0 w 2738356"/>
              <a:gd name="connsiteY3" fmla="*/ 4201763 h 4201763"/>
              <a:gd name="connsiteX4" fmla="*/ 2358281 w 2738356"/>
              <a:gd name="connsiteY4" fmla="*/ 0 h 4201763"/>
              <a:gd name="connsiteX0" fmla="*/ 2358281 w 2740371"/>
              <a:gd name="connsiteY0" fmla="*/ 0 h 4201763"/>
              <a:gd name="connsiteX1" fmla="*/ 2740371 w 2740371"/>
              <a:gd name="connsiteY1" fmla="*/ 53407 h 4201763"/>
              <a:gd name="connsiteX2" fmla="*/ 1772406 w 2740371"/>
              <a:gd name="connsiteY2" fmla="*/ 3777140 h 4201763"/>
              <a:gd name="connsiteX3" fmla="*/ 0 w 2740371"/>
              <a:gd name="connsiteY3" fmla="*/ 4201763 h 4201763"/>
              <a:gd name="connsiteX4" fmla="*/ 2358281 w 2740371"/>
              <a:gd name="connsiteY4" fmla="*/ 0 h 4201763"/>
              <a:gd name="connsiteX0" fmla="*/ 2358281 w 2751378"/>
              <a:gd name="connsiteY0" fmla="*/ 0 h 4201763"/>
              <a:gd name="connsiteX1" fmla="*/ 2751378 w 2751378"/>
              <a:gd name="connsiteY1" fmla="*/ 33878 h 4201763"/>
              <a:gd name="connsiteX2" fmla="*/ 1772406 w 2751378"/>
              <a:gd name="connsiteY2" fmla="*/ 3777140 h 4201763"/>
              <a:gd name="connsiteX3" fmla="*/ 0 w 2751378"/>
              <a:gd name="connsiteY3" fmla="*/ 4201763 h 4201763"/>
              <a:gd name="connsiteX4" fmla="*/ 2358281 w 2751378"/>
              <a:gd name="connsiteY4" fmla="*/ 0 h 4201763"/>
              <a:gd name="connsiteX0" fmla="*/ 2358281 w 2743122"/>
              <a:gd name="connsiteY0" fmla="*/ 0 h 4201763"/>
              <a:gd name="connsiteX1" fmla="*/ 2743122 w 2743122"/>
              <a:gd name="connsiteY1" fmla="*/ 48525 h 4201763"/>
              <a:gd name="connsiteX2" fmla="*/ 1772406 w 2743122"/>
              <a:gd name="connsiteY2" fmla="*/ 3777140 h 4201763"/>
              <a:gd name="connsiteX3" fmla="*/ 0 w 2743122"/>
              <a:gd name="connsiteY3" fmla="*/ 4201763 h 4201763"/>
              <a:gd name="connsiteX4" fmla="*/ 2358281 w 2743122"/>
              <a:gd name="connsiteY4" fmla="*/ 0 h 4201763"/>
              <a:gd name="connsiteX0" fmla="*/ 2358281 w 2743122"/>
              <a:gd name="connsiteY0" fmla="*/ 0 h 4201763"/>
              <a:gd name="connsiteX1" fmla="*/ 2743122 w 2743122"/>
              <a:gd name="connsiteY1" fmla="*/ 48525 h 4201763"/>
              <a:gd name="connsiteX2" fmla="*/ 1422677 w 2743122"/>
              <a:gd name="connsiteY2" fmla="*/ 3675034 h 4201763"/>
              <a:gd name="connsiteX3" fmla="*/ 0 w 2743122"/>
              <a:gd name="connsiteY3" fmla="*/ 4201763 h 4201763"/>
              <a:gd name="connsiteX4" fmla="*/ 2358281 w 2743122"/>
              <a:gd name="connsiteY4" fmla="*/ 0 h 4201763"/>
              <a:gd name="connsiteX0" fmla="*/ 2358281 w 2656193"/>
              <a:gd name="connsiteY0" fmla="*/ 0 h 4201763"/>
              <a:gd name="connsiteX1" fmla="*/ 2656193 w 2656193"/>
              <a:gd name="connsiteY1" fmla="*/ 26986 h 4201763"/>
              <a:gd name="connsiteX2" fmla="*/ 1422677 w 2656193"/>
              <a:gd name="connsiteY2" fmla="*/ 3675034 h 4201763"/>
              <a:gd name="connsiteX3" fmla="*/ 0 w 2656193"/>
              <a:gd name="connsiteY3" fmla="*/ 4201763 h 4201763"/>
              <a:gd name="connsiteX4" fmla="*/ 2358281 w 2656193"/>
              <a:gd name="connsiteY4" fmla="*/ 0 h 4201763"/>
              <a:gd name="connsiteX0" fmla="*/ 2358281 w 2656193"/>
              <a:gd name="connsiteY0" fmla="*/ 0 h 4201763"/>
              <a:gd name="connsiteX1" fmla="*/ 2606305 w 2656193"/>
              <a:gd name="connsiteY1" fmla="*/ 24220 h 4201763"/>
              <a:gd name="connsiteX2" fmla="*/ 2656193 w 2656193"/>
              <a:gd name="connsiteY2" fmla="*/ 26986 h 4201763"/>
              <a:gd name="connsiteX3" fmla="*/ 1422677 w 2656193"/>
              <a:gd name="connsiteY3" fmla="*/ 3675034 h 4201763"/>
              <a:gd name="connsiteX4" fmla="*/ 0 w 2656193"/>
              <a:gd name="connsiteY4" fmla="*/ 4201763 h 4201763"/>
              <a:gd name="connsiteX5" fmla="*/ 2358281 w 2656193"/>
              <a:gd name="connsiteY5" fmla="*/ 0 h 4201763"/>
              <a:gd name="connsiteX0" fmla="*/ 2358281 w 2632163"/>
              <a:gd name="connsiteY0" fmla="*/ 0 h 4201763"/>
              <a:gd name="connsiteX1" fmla="*/ 2606305 w 2632163"/>
              <a:gd name="connsiteY1" fmla="*/ 24220 h 4201763"/>
              <a:gd name="connsiteX2" fmla="*/ 2632163 w 2632163"/>
              <a:gd name="connsiteY2" fmla="*/ 50089 h 4201763"/>
              <a:gd name="connsiteX3" fmla="*/ 1422677 w 2632163"/>
              <a:gd name="connsiteY3" fmla="*/ 3675034 h 4201763"/>
              <a:gd name="connsiteX4" fmla="*/ 0 w 2632163"/>
              <a:gd name="connsiteY4" fmla="*/ 4201763 h 4201763"/>
              <a:gd name="connsiteX5" fmla="*/ 2358281 w 2632163"/>
              <a:gd name="connsiteY5" fmla="*/ 0 h 4201763"/>
              <a:gd name="connsiteX0" fmla="*/ 2358281 w 2634363"/>
              <a:gd name="connsiteY0" fmla="*/ 0 h 4201763"/>
              <a:gd name="connsiteX1" fmla="*/ 2634363 w 2634363"/>
              <a:gd name="connsiteY1" fmla="*/ 33027 h 4201763"/>
              <a:gd name="connsiteX2" fmla="*/ 2632163 w 2634363"/>
              <a:gd name="connsiteY2" fmla="*/ 50089 h 4201763"/>
              <a:gd name="connsiteX3" fmla="*/ 1422677 w 2634363"/>
              <a:gd name="connsiteY3" fmla="*/ 3675034 h 4201763"/>
              <a:gd name="connsiteX4" fmla="*/ 0 w 2634363"/>
              <a:gd name="connsiteY4" fmla="*/ 4201763 h 4201763"/>
              <a:gd name="connsiteX5" fmla="*/ 2358281 w 2634363"/>
              <a:gd name="connsiteY5" fmla="*/ 0 h 4201763"/>
              <a:gd name="connsiteX0" fmla="*/ 2332580 w 2634363"/>
              <a:gd name="connsiteY0" fmla="*/ 0 h 4214234"/>
              <a:gd name="connsiteX1" fmla="*/ 2634363 w 2634363"/>
              <a:gd name="connsiteY1" fmla="*/ 45498 h 4214234"/>
              <a:gd name="connsiteX2" fmla="*/ 2632163 w 2634363"/>
              <a:gd name="connsiteY2" fmla="*/ 62560 h 4214234"/>
              <a:gd name="connsiteX3" fmla="*/ 1422677 w 2634363"/>
              <a:gd name="connsiteY3" fmla="*/ 3687505 h 4214234"/>
              <a:gd name="connsiteX4" fmla="*/ 0 w 2634363"/>
              <a:gd name="connsiteY4" fmla="*/ 4214234 h 4214234"/>
              <a:gd name="connsiteX5" fmla="*/ 2332580 w 2634363"/>
              <a:gd name="connsiteY5" fmla="*/ 0 h 4214234"/>
              <a:gd name="connsiteX0" fmla="*/ 2332580 w 2634363"/>
              <a:gd name="connsiteY0" fmla="*/ 0 h 4214234"/>
              <a:gd name="connsiteX1" fmla="*/ 2634363 w 2634363"/>
              <a:gd name="connsiteY1" fmla="*/ 45498 h 4214234"/>
              <a:gd name="connsiteX2" fmla="*/ 2632163 w 2634363"/>
              <a:gd name="connsiteY2" fmla="*/ 62560 h 4214234"/>
              <a:gd name="connsiteX3" fmla="*/ 1554754 w 2634363"/>
              <a:gd name="connsiteY3" fmla="*/ 3712474 h 4214234"/>
              <a:gd name="connsiteX4" fmla="*/ 0 w 2634363"/>
              <a:gd name="connsiteY4" fmla="*/ 4214234 h 4214234"/>
              <a:gd name="connsiteX5" fmla="*/ 2332580 w 2634363"/>
              <a:gd name="connsiteY5" fmla="*/ 0 h 4214234"/>
              <a:gd name="connsiteX0" fmla="*/ 2332580 w 2634363"/>
              <a:gd name="connsiteY0" fmla="*/ 0 h 4214234"/>
              <a:gd name="connsiteX1" fmla="*/ 2634363 w 2634363"/>
              <a:gd name="connsiteY1" fmla="*/ 45498 h 4214234"/>
              <a:gd name="connsiteX2" fmla="*/ 2632163 w 2634363"/>
              <a:gd name="connsiteY2" fmla="*/ 62560 h 4214234"/>
              <a:gd name="connsiteX3" fmla="*/ 1772087 w 2634363"/>
              <a:gd name="connsiteY3" fmla="*/ 3771825 h 4214234"/>
              <a:gd name="connsiteX4" fmla="*/ 0 w 2634363"/>
              <a:gd name="connsiteY4" fmla="*/ 4214234 h 4214234"/>
              <a:gd name="connsiteX5" fmla="*/ 2332580 w 2634363"/>
              <a:gd name="connsiteY5" fmla="*/ 0 h 4214234"/>
              <a:gd name="connsiteX0" fmla="*/ 2309153 w 2610936"/>
              <a:gd name="connsiteY0" fmla="*/ 0 h 4171559"/>
              <a:gd name="connsiteX1" fmla="*/ 2610936 w 2610936"/>
              <a:gd name="connsiteY1" fmla="*/ 45498 h 4171559"/>
              <a:gd name="connsiteX2" fmla="*/ 2608736 w 2610936"/>
              <a:gd name="connsiteY2" fmla="*/ 62560 h 4171559"/>
              <a:gd name="connsiteX3" fmla="*/ 1748660 w 2610936"/>
              <a:gd name="connsiteY3" fmla="*/ 3771825 h 4171559"/>
              <a:gd name="connsiteX4" fmla="*/ 0 w 2610936"/>
              <a:gd name="connsiteY4" fmla="*/ 4171559 h 4171559"/>
              <a:gd name="connsiteX5" fmla="*/ 2309153 w 2610936"/>
              <a:gd name="connsiteY5" fmla="*/ 0 h 4171559"/>
              <a:gd name="connsiteX0" fmla="*/ 2295767 w 2597550"/>
              <a:gd name="connsiteY0" fmla="*/ 0 h 4147173"/>
              <a:gd name="connsiteX1" fmla="*/ 2597550 w 2597550"/>
              <a:gd name="connsiteY1" fmla="*/ 45498 h 4147173"/>
              <a:gd name="connsiteX2" fmla="*/ 2595350 w 2597550"/>
              <a:gd name="connsiteY2" fmla="*/ 62560 h 4147173"/>
              <a:gd name="connsiteX3" fmla="*/ 1735274 w 2597550"/>
              <a:gd name="connsiteY3" fmla="*/ 3771825 h 4147173"/>
              <a:gd name="connsiteX4" fmla="*/ 0 w 2597550"/>
              <a:gd name="connsiteY4" fmla="*/ 4147173 h 4147173"/>
              <a:gd name="connsiteX5" fmla="*/ 2295767 w 2597550"/>
              <a:gd name="connsiteY5" fmla="*/ 0 h 4147173"/>
              <a:gd name="connsiteX0" fmla="*/ 2299959 w 2601742"/>
              <a:gd name="connsiteY0" fmla="*/ 0 h 4173778"/>
              <a:gd name="connsiteX1" fmla="*/ 2601742 w 2601742"/>
              <a:gd name="connsiteY1" fmla="*/ 45498 h 4173778"/>
              <a:gd name="connsiteX2" fmla="*/ 2599542 w 2601742"/>
              <a:gd name="connsiteY2" fmla="*/ 62560 h 4173778"/>
              <a:gd name="connsiteX3" fmla="*/ 1739466 w 2601742"/>
              <a:gd name="connsiteY3" fmla="*/ 3771825 h 4173778"/>
              <a:gd name="connsiteX4" fmla="*/ 0 w 2601742"/>
              <a:gd name="connsiteY4" fmla="*/ 4173778 h 4173778"/>
              <a:gd name="connsiteX5" fmla="*/ 2299959 w 2601742"/>
              <a:gd name="connsiteY5" fmla="*/ 0 h 41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1742" h="4173778">
                <a:moveTo>
                  <a:pt x="2299959" y="0"/>
                </a:moveTo>
                <a:cubicBezTo>
                  <a:pt x="2383551" y="6446"/>
                  <a:pt x="2518150" y="39052"/>
                  <a:pt x="2601742" y="45498"/>
                </a:cubicBezTo>
                <a:lnTo>
                  <a:pt x="2599542" y="62560"/>
                </a:lnTo>
                <a:lnTo>
                  <a:pt x="1739466" y="3771825"/>
                </a:lnTo>
                <a:lnTo>
                  <a:pt x="0" y="4173778"/>
                </a:lnTo>
                <a:cubicBezTo>
                  <a:pt x="786094" y="2773190"/>
                  <a:pt x="1513865" y="1400588"/>
                  <a:pt x="2299959" y="0"/>
                </a:cubicBez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cxnSp>
        <p:nvCxnSpPr>
          <p:cNvPr id="43" name="Straight Connector 42"/>
          <p:cNvCxnSpPr/>
          <p:nvPr userDrawn="1"/>
        </p:nvCxnSpPr>
        <p:spPr>
          <a:xfrm flipH="1">
            <a:off x="5845988" y="2561188"/>
            <a:ext cx="2807990" cy="0"/>
          </a:xfrm>
          <a:prstGeom prst="line">
            <a:avLst/>
          </a:prstGeom>
          <a:ln w="19050">
            <a:solidFill>
              <a:srgbClr val="11A9D8"/>
            </a:solidFill>
          </a:ln>
          <a:effectLst>
            <a:reflection blurRad="6350" stA="50000" endA="300" endPos="550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44" name="Text Placeholder 27"/>
          <p:cNvSpPr>
            <a:spLocks noGrp="1"/>
          </p:cNvSpPr>
          <p:nvPr>
            <p:ph type="body" sz="quarter" idx="11" hasCustomPrompt="1"/>
          </p:nvPr>
        </p:nvSpPr>
        <p:spPr>
          <a:xfrm>
            <a:off x="5845988" y="2078842"/>
            <a:ext cx="2902476" cy="457200"/>
          </a:xfrm>
          <a:prstGeom prst="rect">
            <a:avLst/>
          </a:prstGeom>
        </p:spPr>
        <p:txBody>
          <a:bodyPr/>
          <a:lstStyle>
            <a:lvl1pPr marL="0" indent="0" algn="r">
              <a:buNone/>
              <a:defRPr sz="2800" b="0" spc="-100" baseline="0">
                <a:solidFill>
                  <a:srgbClr val="11A9D8"/>
                </a:solidFill>
                <a:latin typeface="Lucida Console" panose="020B0609040504020204" pitchFamily="49" charset="0"/>
              </a:defRPr>
            </a:lvl1pPr>
          </a:lstStyle>
          <a:p>
            <a:pPr lvl="0"/>
            <a:r>
              <a:rPr lang="en-US" dirty="0"/>
              <a:t>THE RESULTS</a:t>
            </a:r>
          </a:p>
        </p:txBody>
      </p:sp>
      <p:sp>
        <p:nvSpPr>
          <p:cNvPr id="45" name="Picture Placeholder 3"/>
          <p:cNvSpPr>
            <a:spLocks noGrp="1"/>
          </p:cNvSpPr>
          <p:nvPr>
            <p:ph type="pic" sz="quarter" idx="12"/>
          </p:nvPr>
        </p:nvSpPr>
        <p:spPr>
          <a:xfrm>
            <a:off x="672063" y="3068960"/>
            <a:ext cx="1474354" cy="1008112"/>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21833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4763 w 1250950"/>
              <a:gd name="connsiteY3" fmla="*/ 859933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60475"/>
              <a:gd name="connsiteY0" fmla="*/ 0 h 878983"/>
              <a:gd name="connsiteX1" fmla="*/ 1250950 w 1260475"/>
              <a:gd name="connsiteY1" fmla="*/ 0 h 878983"/>
              <a:gd name="connsiteX2" fmla="*/ 1260475 w 1260475"/>
              <a:gd name="connsiteY2" fmla="*/ 878983 h 878983"/>
              <a:gd name="connsiteX3" fmla="*/ 57151 w 1260475"/>
              <a:gd name="connsiteY3" fmla="*/ 86945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469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7318 h 878983"/>
              <a:gd name="connsiteX4" fmla="*/ 0 w 1260475"/>
              <a:gd name="connsiteY4" fmla="*/ 821833 h 878983"/>
              <a:gd name="connsiteX5" fmla="*/ 0 w 1260475"/>
              <a:gd name="connsiteY5" fmla="*/ 0 h 878983"/>
              <a:gd name="connsiteX0" fmla="*/ 0 w 1252615"/>
              <a:gd name="connsiteY0" fmla="*/ 0 h 878983"/>
              <a:gd name="connsiteX1" fmla="*/ 1250950 w 1252615"/>
              <a:gd name="connsiteY1" fmla="*/ 0 h 878983"/>
              <a:gd name="connsiteX2" fmla="*/ 1252615 w 1252615"/>
              <a:gd name="connsiteY2" fmla="*/ 878983 h 878983"/>
              <a:gd name="connsiteX3" fmla="*/ 54531 w 1252615"/>
              <a:gd name="connsiteY3" fmla="*/ 877318 h 878983"/>
              <a:gd name="connsiteX4" fmla="*/ 0 w 1252615"/>
              <a:gd name="connsiteY4" fmla="*/ 821833 h 878983"/>
              <a:gd name="connsiteX5" fmla="*/ 0 w 1252615"/>
              <a:gd name="connsiteY5" fmla="*/ 0 h 878983"/>
              <a:gd name="connsiteX0" fmla="*/ 0 w 1250950"/>
              <a:gd name="connsiteY0" fmla="*/ 0 h 881603"/>
              <a:gd name="connsiteX1" fmla="*/ 1250950 w 1250950"/>
              <a:gd name="connsiteY1" fmla="*/ 0 h 881603"/>
              <a:gd name="connsiteX2" fmla="*/ 1249995 w 1250950"/>
              <a:gd name="connsiteY2" fmla="*/ 881603 h 881603"/>
              <a:gd name="connsiteX3" fmla="*/ 54531 w 1250950"/>
              <a:gd name="connsiteY3" fmla="*/ 877318 h 881603"/>
              <a:gd name="connsiteX4" fmla="*/ 0 w 1250950"/>
              <a:gd name="connsiteY4" fmla="*/ 821833 h 881603"/>
              <a:gd name="connsiteX5" fmla="*/ 0 w 1250950"/>
              <a:gd name="connsiteY5" fmla="*/ 0 h 881603"/>
              <a:gd name="connsiteX0" fmla="*/ 0 w 1250950"/>
              <a:gd name="connsiteY0" fmla="*/ 0 h 877318"/>
              <a:gd name="connsiteX1" fmla="*/ 1250950 w 1250950"/>
              <a:gd name="connsiteY1" fmla="*/ 0 h 877318"/>
              <a:gd name="connsiteX2" fmla="*/ 1249995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250950"/>
              <a:gd name="connsiteY0" fmla="*/ 0 h 877318"/>
              <a:gd name="connsiteX1" fmla="*/ 1250950 w 1250950"/>
              <a:gd name="connsiteY1" fmla="*/ 0 h 877318"/>
              <a:gd name="connsiteX2" fmla="*/ 1204751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340919"/>
              <a:gd name="connsiteY0" fmla="*/ 0 h 900625"/>
              <a:gd name="connsiteX1" fmla="*/ 1250950 w 1340919"/>
              <a:gd name="connsiteY1" fmla="*/ 0 h 900625"/>
              <a:gd name="connsiteX2" fmla="*/ 1247775 w 1340919"/>
              <a:gd name="connsiteY2" fmla="*/ 819453 h 900625"/>
              <a:gd name="connsiteX3" fmla="*/ 1204751 w 1340919"/>
              <a:gd name="connsiteY3" fmla="*/ 876840 h 900625"/>
              <a:gd name="connsiteX4" fmla="*/ 54531 w 1340919"/>
              <a:gd name="connsiteY4" fmla="*/ 877318 h 900625"/>
              <a:gd name="connsiteX5" fmla="*/ 0 w 1340919"/>
              <a:gd name="connsiteY5" fmla="*/ 821833 h 900625"/>
              <a:gd name="connsiteX6" fmla="*/ 0 w 1340919"/>
              <a:gd name="connsiteY6" fmla="*/ 0 h 900625"/>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8451"/>
              <a:gd name="connsiteX1" fmla="*/ 1250950 w 1340919"/>
              <a:gd name="connsiteY1" fmla="*/ 0 h 878451"/>
              <a:gd name="connsiteX2" fmla="*/ 1247775 w 1340919"/>
              <a:gd name="connsiteY2" fmla="*/ 819453 h 878451"/>
              <a:gd name="connsiteX3" fmla="*/ 1204751 w 1340919"/>
              <a:gd name="connsiteY3" fmla="*/ 876840 h 878451"/>
              <a:gd name="connsiteX4" fmla="*/ 54531 w 1340919"/>
              <a:gd name="connsiteY4" fmla="*/ 877318 h 878451"/>
              <a:gd name="connsiteX5" fmla="*/ 0 w 1340919"/>
              <a:gd name="connsiteY5" fmla="*/ 821833 h 878451"/>
              <a:gd name="connsiteX6" fmla="*/ 0 w 1340919"/>
              <a:gd name="connsiteY6" fmla="*/ 0 h 878451"/>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252409"/>
              <a:gd name="connsiteY0" fmla="*/ 0 h 877318"/>
              <a:gd name="connsiteX1" fmla="*/ 1250950 w 1252409"/>
              <a:gd name="connsiteY1" fmla="*/ 0 h 877318"/>
              <a:gd name="connsiteX2" fmla="*/ 1247775 w 1252409"/>
              <a:gd name="connsiteY2" fmla="*/ 819453 h 877318"/>
              <a:gd name="connsiteX3" fmla="*/ 1204751 w 1252409"/>
              <a:gd name="connsiteY3" fmla="*/ 876840 h 877318"/>
              <a:gd name="connsiteX4" fmla="*/ 54531 w 1252409"/>
              <a:gd name="connsiteY4" fmla="*/ 877318 h 877318"/>
              <a:gd name="connsiteX5" fmla="*/ 0 w 1252409"/>
              <a:gd name="connsiteY5" fmla="*/ 821833 h 877318"/>
              <a:gd name="connsiteX6" fmla="*/ 0 w 1252409"/>
              <a:gd name="connsiteY6" fmla="*/ 0 h 877318"/>
              <a:gd name="connsiteX0" fmla="*/ 0 w 1250950"/>
              <a:gd name="connsiteY0" fmla="*/ 0 h 877318"/>
              <a:gd name="connsiteX1" fmla="*/ 1250950 w 1250950"/>
              <a:gd name="connsiteY1" fmla="*/ 0 h 877318"/>
              <a:gd name="connsiteX2" fmla="*/ 1247775 w 1250950"/>
              <a:gd name="connsiteY2" fmla="*/ 819453 h 877318"/>
              <a:gd name="connsiteX3" fmla="*/ 1204751 w 1250950"/>
              <a:gd name="connsiteY3" fmla="*/ 876840 h 877318"/>
              <a:gd name="connsiteX4" fmla="*/ 54531 w 1250950"/>
              <a:gd name="connsiteY4" fmla="*/ 877318 h 877318"/>
              <a:gd name="connsiteX5" fmla="*/ 0 w 1250950"/>
              <a:gd name="connsiteY5" fmla="*/ 821833 h 877318"/>
              <a:gd name="connsiteX6" fmla="*/ 0 w 1250950"/>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324 w 1252971"/>
              <a:gd name="connsiteY0" fmla="*/ 0 h 877318"/>
              <a:gd name="connsiteX1" fmla="*/ 1252274 w 1252971"/>
              <a:gd name="connsiteY1" fmla="*/ 0 h 877318"/>
              <a:gd name="connsiteX2" fmla="*/ 1249099 w 1252971"/>
              <a:gd name="connsiteY2" fmla="*/ 819453 h 877318"/>
              <a:gd name="connsiteX3" fmla="*/ 1206075 w 1252971"/>
              <a:gd name="connsiteY3" fmla="*/ 876840 h 877318"/>
              <a:gd name="connsiteX4" fmla="*/ 55855 w 1252971"/>
              <a:gd name="connsiteY4" fmla="*/ 877318 h 877318"/>
              <a:gd name="connsiteX5" fmla="*/ 1324 w 1252971"/>
              <a:gd name="connsiteY5" fmla="*/ 821833 h 877318"/>
              <a:gd name="connsiteX6" fmla="*/ 1324 w 1252971"/>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00 w 1251747"/>
              <a:gd name="connsiteY0" fmla="*/ 0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0 h 877318"/>
              <a:gd name="connsiteX0" fmla="*/ 100 w 1251747"/>
              <a:gd name="connsiteY0" fmla="*/ 45244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47726 w 1251747"/>
              <a:gd name="connsiteY1" fmla="*/ 2685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819453 h 877318"/>
              <a:gd name="connsiteX4" fmla="*/ 1204851 w 1250139"/>
              <a:gd name="connsiteY4" fmla="*/ 876840 h 877318"/>
              <a:gd name="connsiteX5" fmla="*/ 54631 w 1250139"/>
              <a:gd name="connsiteY5" fmla="*/ 877318 h 877318"/>
              <a:gd name="connsiteX6" fmla="*/ 100 w 1250139"/>
              <a:gd name="connsiteY6" fmla="*/ 821833 h 877318"/>
              <a:gd name="connsiteX7" fmla="*/ 100 w 1250139"/>
              <a:gd name="connsiteY7" fmla="*/ 45244 h 877318"/>
              <a:gd name="connsiteX0" fmla="*/ 100 w 1296627"/>
              <a:gd name="connsiteY0" fmla="*/ 72511 h 904585"/>
              <a:gd name="connsiteX1" fmla="*/ 47726 w 1296627"/>
              <a:gd name="connsiteY1" fmla="*/ 29952 h 904585"/>
              <a:gd name="connsiteX2" fmla="*/ 1198663 w 1296627"/>
              <a:gd name="connsiteY2" fmla="*/ 27267 h 904585"/>
              <a:gd name="connsiteX3" fmla="*/ 1247875 w 1296627"/>
              <a:gd name="connsiteY3" fmla="*/ 72814 h 904585"/>
              <a:gd name="connsiteX4" fmla="*/ 1247875 w 1296627"/>
              <a:gd name="connsiteY4" fmla="*/ 846720 h 904585"/>
              <a:gd name="connsiteX5" fmla="*/ 1204851 w 1296627"/>
              <a:gd name="connsiteY5" fmla="*/ 904107 h 904585"/>
              <a:gd name="connsiteX6" fmla="*/ 54631 w 1296627"/>
              <a:gd name="connsiteY6" fmla="*/ 904585 h 904585"/>
              <a:gd name="connsiteX7" fmla="*/ 100 w 1296627"/>
              <a:gd name="connsiteY7" fmla="*/ 849100 h 904585"/>
              <a:gd name="connsiteX8" fmla="*/ 100 w 1296627"/>
              <a:gd name="connsiteY8" fmla="*/ 72511 h 904585"/>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50139"/>
              <a:gd name="connsiteY0" fmla="*/ 45632 h 877706"/>
              <a:gd name="connsiteX1" fmla="*/ 47726 w 1250139"/>
              <a:gd name="connsiteY1" fmla="*/ 3073 h 877706"/>
              <a:gd name="connsiteX2" fmla="*/ 1198663 w 1250139"/>
              <a:gd name="connsiteY2" fmla="*/ 388 h 877706"/>
              <a:gd name="connsiteX3" fmla="*/ 1247875 w 1250139"/>
              <a:gd name="connsiteY3" fmla="*/ 45935 h 877706"/>
              <a:gd name="connsiteX4" fmla="*/ 1247875 w 1250139"/>
              <a:gd name="connsiteY4" fmla="*/ 819841 h 877706"/>
              <a:gd name="connsiteX5" fmla="*/ 1204851 w 1250139"/>
              <a:gd name="connsiteY5" fmla="*/ 877228 h 877706"/>
              <a:gd name="connsiteX6" fmla="*/ 54631 w 1250139"/>
              <a:gd name="connsiteY6" fmla="*/ 877706 h 877706"/>
              <a:gd name="connsiteX7" fmla="*/ 100 w 1250139"/>
              <a:gd name="connsiteY7" fmla="*/ 822221 h 877706"/>
              <a:gd name="connsiteX8" fmla="*/ 100 w 1250139"/>
              <a:gd name="connsiteY8" fmla="*/ 45632 h 877706"/>
              <a:gd name="connsiteX0" fmla="*/ 100 w 1250467"/>
              <a:gd name="connsiteY0" fmla="*/ 45700 h 877774"/>
              <a:gd name="connsiteX1" fmla="*/ 47726 w 1250467"/>
              <a:gd name="connsiteY1" fmla="*/ 3141 h 877774"/>
              <a:gd name="connsiteX2" fmla="*/ 1198663 w 1250467"/>
              <a:gd name="connsiteY2" fmla="*/ 456 h 877774"/>
              <a:gd name="connsiteX3" fmla="*/ 1247875 w 1250467"/>
              <a:gd name="connsiteY3" fmla="*/ 46003 h 877774"/>
              <a:gd name="connsiteX4" fmla="*/ 1247875 w 1250467"/>
              <a:gd name="connsiteY4" fmla="*/ 819909 h 877774"/>
              <a:gd name="connsiteX5" fmla="*/ 1204851 w 1250467"/>
              <a:gd name="connsiteY5" fmla="*/ 877296 h 877774"/>
              <a:gd name="connsiteX6" fmla="*/ 54631 w 1250467"/>
              <a:gd name="connsiteY6" fmla="*/ 877774 h 877774"/>
              <a:gd name="connsiteX7" fmla="*/ 100 w 1250467"/>
              <a:gd name="connsiteY7" fmla="*/ 822289 h 877774"/>
              <a:gd name="connsiteX8" fmla="*/ 100 w 1250467"/>
              <a:gd name="connsiteY8" fmla="*/ 45700 h 877774"/>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45547 h 877318"/>
              <a:gd name="connsiteX4" fmla="*/ 1247875 w 1250139"/>
              <a:gd name="connsiteY4" fmla="*/ 819453 h 877318"/>
              <a:gd name="connsiteX5" fmla="*/ 1204851 w 1250139"/>
              <a:gd name="connsiteY5" fmla="*/ 876840 h 877318"/>
              <a:gd name="connsiteX6" fmla="*/ 54631 w 1250139"/>
              <a:gd name="connsiteY6" fmla="*/ 877318 h 877318"/>
              <a:gd name="connsiteX7" fmla="*/ 100 w 1250139"/>
              <a:gd name="connsiteY7" fmla="*/ 821833 h 877318"/>
              <a:gd name="connsiteX8" fmla="*/ 100 w 1250139"/>
              <a:gd name="connsiteY8" fmla="*/ 45244 h 877318"/>
              <a:gd name="connsiteX0" fmla="*/ 100 w 1250256"/>
              <a:gd name="connsiteY0" fmla="*/ 45244 h 877318"/>
              <a:gd name="connsiteX1" fmla="*/ 47726 w 1250256"/>
              <a:gd name="connsiteY1" fmla="*/ 2685 h 877318"/>
              <a:gd name="connsiteX2" fmla="*/ 1198663 w 1250256"/>
              <a:gd name="connsiteY2" fmla="*/ 0 h 877318"/>
              <a:gd name="connsiteX3" fmla="*/ 1250256 w 1250256"/>
              <a:gd name="connsiteY3" fmla="*/ 64597 h 877318"/>
              <a:gd name="connsiteX4" fmla="*/ 1247875 w 1250256"/>
              <a:gd name="connsiteY4" fmla="*/ 819453 h 877318"/>
              <a:gd name="connsiteX5" fmla="*/ 1204851 w 1250256"/>
              <a:gd name="connsiteY5" fmla="*/ 876840 h 877318"/>
              <a:gd name="connsiteX6" fmla="*/ 54631 w 1250256"/>
              <a:gd name="connsiteY6" fmla="*/ 877318 h 877318"/>
              <a:gd name="connsiteX7" fmla="*/ 100 w 1250256"/>
              <a:gd name="connsiteY7" fmla="*/ 821833 h 877318"/>
              <a:gd name="connsiteX8" fmla="*/ 100 w 1250256"/>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0 w 1250192"/>
              <a:gd name="connsiteY0" fmla="*/ 45244 h 877318"/>
              <a:gd name="connsiteX1" fmla="*/ 47626 w 1250192"/>
              <a:gd name="connsiteY1" fmla="*/ 2685 h 877318"/>
              <a:gd name="connsiteX2" fmla="*/ 1198563 w 1250192"/>
              <a:gd name="connsiteY2" fmla="*/ 0 h 877318"/>
              <a:gd name="connsiteX3" fmla="*/ 1250156 w 1250192"/>
              <a:gd name="connsiteY3" fmla="*/ 64597 h 877318"/>
              <a:gd name="connsiteX4" fmla="*/ 1247775 w 1250192"/>
              <a:gd name="connsiteY4" fmla="*/ 819453 h 877318"/>
              <a:gd name="connsiteX5" fmla="*/ 1204751 w 1250192"/>
              <a:gd name="connsiteY5" fmla="*/ 876840 h 877318"/>
              <a:gd name="connsiteX6" fmla="*/ 54531 w 1250192"/>
              <a:gd name="connsiteY6" fmla="*/ 877318 h 877318"/>
              <a:gd name="connsiteX7" fmla="*/ 0 w 1250192"/>
              <a:gd name="connsiteY7" fmla="*/ 821833 h 877318"/>
              <a:gd name="connsiteX8" fmla="*/ 0 w 1250192"/>
              <a:gd name="connsiteY8" fmla="*/ 45244 h 877318"/>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128018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64518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128960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56"/>
              <a:gd name="connsiteY0" fmla="*/ 130320 h 877239"/>
              <a:gd name="connsiteX1" fmla="*/ 145257 w 1250156"/>
              <a:gd name="connsiteY1" fmla="*/ 2606 h 877239"/>
              <a:gd name="connsiteX2" fmla="*/ 1112837 w 1250156"/>
              <a:gd name="connsiteY2" fmla="*/ 0 h 877239"/>
              <a:gd name="connsiteX3" fmla="*/ 1250156 w 1250156"/>
              <a:gd name="connsiteY3" fmla="*/ 128960 h 877239"/>
              <a:gd name="connsiteX4" fmla="*/ 1247775 w 1250156"/>
              <a:gd name="connsiteY4" fmla="*/ 819374 h 877239"/>
              <a:gd name="connsiteX5" fmla="*/ 1204751 w 1250156"/>
              <a:gd name="connsiteY5" fmla="*/ 876761 h 877239"/>
              <a:gd name="connsiteX6" fmla="*/ 54531 w 1250156"/>
              <a:gd name="connsiteY6" fmla="*/ 877239 h 877239"/>
              <a:gd name="connsiteX7" fmla="*/ 0 w 1250156"/>
              <a:gd name="connsiteY7" fmla="*/ 821754 h 877239"/>
              <a:gd name="connsiteX8" fmla="*/ 0 w 1250156"/>
              <a:gd name="connsiteY8" fmla="*/ 130320 h 877239"/>
              <a:gd name="connsiteX0" fmla="*/ 0 w 1250156"/>
              <a:gd name="connsiteY0" fmla="*/ 127714 h 874633"/>
              <a:gd name="connsiteX1" fmla="*/ 145257 w 1250156"/>
              <a:gd name="connsiteY1" fmla="*/ 0 h 874633"/>
              <a:gd name="connsiteX2" fmla="*/ 1112837 w 1250156"/>
              <a:gd name="connsiteY2" fmla="*/ 1997 h 874633"/>
              <a:gd name="connsiteX3" fmla="*/ 1250156 w 1250156"/>
              <a:gd name="connsiteY3" fmla="*/ 126354 h 874633"/>
              <a:gd name="connsiteX4" fmla="*/ 1247775 w 1250156"/>
              <a:gd name="connsiteY4" fmla="*/ 816768 h 874633"/>
              <a:gd name="connsiteX5" fmla="*/ 1204751 w 1250156"/>
              <a:gd name="connsiteY5" fmla="*/ 874155 h 874633"/>
              <a:gd name="connsiteX6" fmla="*/ 54531 w 1250156"/>
              <a:gd name="connsiteY6" fmla="*/ 874633 h 874633"/>
              <a:gd name="connsiteX7" fmla="*/ 0 w 1250156"/>
              <a:gd name="connsiteY7" fmla="*/ 819148 h 874633"/>
              <a:gd name="connsiteX8" fmla="*/ 0 w 1250156"/>
              <a:gd name="connsiteY8" fmla="*/ 127714 h 874633"/>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819452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C8EAE9"/>
          </a:solidFill>
          <a:ln w="34925">
            <a:noFill/>
          </a:ln>
          <a:effectLst>
            <a:reflection blurRad="6350" stA="52000" endA="300" endPos="35000" dir="5400000" sy="-100000" algn="bl" rotWithShape="0"/>
          </a:effectLst>
        </p:spPr>
        <p:txBody>
          <a:bodyPr anchor="ctr"/>
          <a:lstStyle>
            <a:lvl1pPr marL="117475" indent="-117475" algn="ctr">
              <a:defRPr sz="1200">
                <a:latin typeface="Lucida Console" panose="020B0609040504020204" pitchFamily="49" charset="0"/>
              </a:defRPr>
            </a:lvl1pPr>
          </a:lstStyle>
          <a:p>
            <a:endParaRPr lang="en-US" dirty="0"/>
          </a:p>
        </p:txBody>
      </p:sp>
      <p:sp>
        <p:nvSpPr>
          <p:cNvPr id="46" name="Picture Placeholder 3"/>
          <p:cNvSpPr>
            <a:spLocks noGrp="1"/>
          </p:cNvSpPr>
          <p:nvPr>
            <p:ph type="pic" sz="quarter" idx="42"/>
          </p:nvPr>
        </p:nvSpPr>
        <p:spPr>
          <a:xfrm>
            <a:off x="2608384" y="3065628"/>
            <a:ext cx="1474354" cy="1008112"/>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21833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4763 w 1250950"/>
              <a:gd name="connsiteY3" fmla="*/ 859933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60475"/>
              <a:gd name="connsiteY0" fmla="*/ 0 h 878983"/>
              <a:gd name="connsiteX1" fmla="*/ 1250950 w 1260475"/>
              <a:gd name="connsiteY1" fmla="*/ 0 h 878983"/>
              <a:gd name="connsiteX2" fmla="*/ 1260475 w 1260475"/>
              <a:gd name="connsiteY2" fmla="*/ 878983 h 878983"/>
              <a:gd name="connsiteX3" fmla="*/ 57151 w 1260475"/>
              <a:gd name="connsiteY3" fmla="*/ 86945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469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7318 h 878983"/>
              <a:gd name="connsiteX4" fmla="*/ 0 w 1260475"/>
              <a:gd name="connsiteY4" fmla="*/ 821833 h 878983"/>
              <a:gd name="connsiteX5" fmla="*/ 0 w 1260475"/>
              <a:gd name="connsiteY5" fmla="*/ 0 h 878983"/>
              <a:gd name="connsiteX0" fmla="*/ 0 w 1252615"/>
              <a:gd name="connsiteY0" fmla="*/ 0 h 878983"/>
              <a:gd name="connsiteX1" fmla="*/ 1250950 w 1252615"/>
              <a:gd name="connsiteY1" fmla="*/ 0 h 878983"/>
              <a:gd name="connsiteX2" fmla="*/ 1252615 w 1252615"/>
              <a:gd name="connsiteY2" fmla="*/ 878983 h 878983"/>
              <a:gd name="connsiteX3" fmla="*/ 54531 w 1252615"/>
              <a:gd name="connsiteY3" fmla="*/ 877318 h 878983"/>
              <a:gd name="connsiteX4" fmla="*/ 0 w 1252615"/>
              <a:gd name="connsiteY4" fmla="*/ 821833 h 878983"/>
              <a:gd name="connsiteX5" fmla="*/ 0 w 1252615"/>
              <a:gd name="connsiteY5" fmla="*/ 0 h 878983"/>
              <a:gd name="connsiteX0" fmla="*/ 0 w 1250950"/>
              <a:gd name="connsiteY0" fmla="*/ 0 h 881603"/>
              <a:gd name="connsiteX1" fmla="*/ 1250950 w 1250950"/>
              <a:gd name="connsiteY1" fmla="*/ 0 h 881603"/>
              <a:gd name="connsiteX2" fmla="*/ 1249995 w 1250950"/>
              <a:gd name="connsiteY2" fmla="*/ 881603 h 881603"/>
              <a:gd name="connsiteX3" fmla="*/ 54531 w 1250950"/>
              <a:gd name="connsiteY3" fmla="*/ 877318 h 881603"/>
              <a:gd name="connsiteX4" fmla="*/ 0 w 1250950"/>
              <a:gd name="connsiteY4" fmla="*/ 821833 h 881603"/>
              <a:gd name="connsiteX5" fmla="*/ 0 w 1250950"/>
              <a:gd name="connsiteY5" fmla="*/ 0 h 881603"/>
              <a:gd name="connsiteX0" fmla="*/ 0 w 1250950"/>
              <a:gd name="connsiteY0" fmla="*/ 0 h 877318"/>
              <a:gd name="connsiteX1" fmla="*/ 1250950 w 1250950"/>
              <a:gd name="connsiteY1" fmla="*/ 0 h 877318"/>
              <a:gd name="connsiteX2" fmla="*/ 1249995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250950"/>
              <a:gd name="connsiteY0" fmla="*/ 0 h 877318"/>
              <a:gd name="connsiteX1" fmla="*/ 1250950 w 1250950"/>
              <a:gd name="connsiteY1" fmla="*/ 0 h 877318"/>
              <a:gd name="connsiteX2" fmla="*/ 1204751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340919"/>
              <a:gd name="connsiteY0" fmla="*/ 0 h 900625"/>
              <a:gd name="connsiteX1" fmla="*/ 1250950 w 1340919"/>
              <a:gd name="connsiteY1" fmla="*/ 0 h 900625"/>
              <a:gd name="connsiteX2" fmla="*/ 1247775 w 1340919"/>
              <a:gd name="connsiteY2" fmla="*/ 819453 h 900625"/>
              <a:gd name="connsiteX3" fmla="*/ 1204751 w 1340919"/>
              <a:gd name="connsiteY3" fmla="*/ 876840 h 900625"/>
              <a:gd name="connsiteX4" fmla="*/ 54531 w 1340919"/>
              <a:gd name="connsiteY4" fmla="*/ 877318 h 900625"/>
              <a:gd name="connsiteX5" fmla="*/ 0 w 1340919"/>
              <a:gd name="connsiteY5" fmla="*/ 821833 h 900625"/>
              <a:gd name="connsiteX6" fmla="*/ 0 w 1340919"/>
              <a:gd name="connsiteY6" fmla="*/ 0 h 900625"/>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8451"/>
              <a:gd name="connsiteX1" fmla="*/ 1250950 w 1340919"/>
              <a:gd name="connsiteY1" fmla="*/ 0 h 878451"/>
              <a:gd name="connsiteX2" fmla="*/ 1247775 w 1340919"/>
              <a:gd name="connsiteY2" fmla="*/ 819453 h 878451"/>
              <a:gd name="connsiteX3" fmla="*/ 1204751 w 1340919"/>
              <a:gd name="connsiteY3" fmla="*/ 876840 h 878451"/>
              <a:gd name="connsiteX4" fmla="*/ 54531 w 1340919"/>
              <a:gd name="connsiteY4" fmla="*/ 877318 h 878451"/>
              <a:gd name="connsiteX5" fmla="*/ 0 w 1340919"/>
              <a:gd name="connsiteY5" fmla="*/ 821833 h 878451"/>
              <a:gd name="connsiteX6" fmla="*/ 0 w 1340919"/>
              <a:gd name="connsiteY6" fmla="*/ 0 h 878451"/>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252409"/>
              <a:gd name="connsiteY0" fmla="*/ 0 h 877318"/>
              <a:gd name="connsiteX1" fmla="*/ 1250950 w 1252409"/>
              <a:gd name="connsiteY1" fmla="*/ 0 h 877318"/>
              <a:gd name="connsiteX2" fmla="*/ 1247775 w 1252409"/>
              <a:gd name="connsiteY2" fmla="*/ 819453 h 877318"/>
              <a:gd name="connsiteX3" fmla="*/ 1204751 w 1252409"/>
              <a:gd name="connsiteY3" fmla="*/ 876840 h 877318"/>
              <a:gd name="connsiteX4" fmla="*/ 54531 w 1252409"/>
              <a:gd name="connsiteY4" fmla="*/ 877318 h 877318"/>
              <a:gd name="connsiteX5" fmla="*/ 0 w 1252409"/>
              <a:gd name="connsiteY5" fmla="*/ 821833 h 877318"/>
              <a:gd name="connsiteX6" fmla="*/ 0 w 1252409"/>
              <a:gd name="connsiteY6" fmla="*/ 0 h 877318"/>
              <a:gd name="connsiteX0" fmla="*/ 0 w 1250950"/>
              <a:gd name="connsiteY0" fmla="*/ 0 h 877318"/>
              <a:gd name="connsiteX1" fmla="*/ 1250950 w 1250950"/>
              <a:gd name="connsiteY1" fmla="*/ 0 h 877318"/>
              <a:gd name="connsiteX2" fmla="*/ 1247775 w 1250950"/>
              <a:gd name="connsiteY2" fmla="*/ 819453 h 877318"/>
              <a:gd name="connsiteX3" fmla="*/ 1204751 w 1250950"/>
              <a:gd name="connsiteY3" fmla="*/ 876840 h 877318"/>
              <a:gd name="connsiteX4" fmla="*/ 54531 w 1250950"/>
              <a:gd name="connsiteY4" fmla="*/ 877318 h 877318"/>
              <a:gd name="connsiteX5" fmla="*/ 0 w 1250950"/>
              <a:gd name="connsiteY5" fmla="*/ 821833 h 877318"/>
              <a:gd name="connsiteX6" fmla="*/ 0 w 1250950"/>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324 w 1252971"/>
              <a:gd name="connsiteY0" fmla="*/ 0 h 877318"/>
              <a:gd name="connsiteX1" fmla="*/ 1252274 w 1252971"/>
              <a:gd name="connsiteY1" fmla="*/ 0 h 877318"/>
              <a:gd name="connsiteX2" fmla="*/ 1249099 w 1252971"/>
              <a:gd name="connsiteY2" fmla="*/ 819453 h 877318"/>
              <a:gd name="connsiteX3" fmla="*/ 1206075 w 1252971"/>
              <a:gd name="connsiteY3" fmla="*/ 876840 h 877318"/>
              <a:gd name="connsiteX4" fmla="*/ 55855 w 1252971"/>
              <a:gd name="connsiteY4" fmla="*/ 877318 h 877318"/>
              <a:gd name="connsiteX5" fmla="*/ 1324 w 1252971"/>
              <a:gd name="connsiteY5" fmla="*/ 821833 h 877318"/>
              <a:gd name="connsiteX6" fmla="*/ 1324 w 1252971"/>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00 w 1251747"/>
              <a:gd name="connsiteY0" fmla="*/ 0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0 h 877318"/>
              <a:gd name="connsiteX0" fmla="*/ 100 w 1251747"/>
              <a:gd name="connsiteY0" fmla="*/ 45244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47726 w 1251747"/>
              <a:gd name="connsiteY1" fmla="*/ 2685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819453 h 877318"/>
              <a:gd name="connsiteX4" fmla="*/ 1204851 w 1250139"/>
              <a:gd name="connsiteY4" fmla="*/ 876840 h 877318"/>
              <a:gd name="connsiteX5" fmla="*/ 54631 w 1250139"/>
              <a:gd name="connsiteY5" fmla="*/ 877318 h 877318"/>
              <a:gd name="connsiteX6" fmla="*/ 100 w 1250139"/>
              <a:gd name="connsiteY6" fmla="*/ 821833 h 877318"/>
              <a:gd name="connsiteX7" fmla="*/ 100 w 1250139"/>
              <a:gd name="connsiteY7" fmla="*/ 45244 h 877318"/>
              <a:gd name="connsiteX0" fmla="*/ 100 w 1296627"/>
              <a:gd name="connsiteY0" fmla="*/ 72511 h 904585"/>
              <a:gd name="connsiteX1" fmla="*/ 47726 w 1296627"/>
              <a:gd name="connsiteY1" fmla="*/ 29952 h 904585"/>
              <a:gd name="connsiteX2" fmla="*/ 1198663 w 1296627"/>
              <a:gd name="connsiteY2" fmla="*/ 27267 h 904585"/>
              <a:gd name="connsiteX3" fmla="*/ 1247875 w 1296627"/>
              <a:gd name="connsiteY3" fmla="*/ 72814 h 904585"/>
              <a:gd name="connsiteX4" fmla="*/ 1247875 w 1296627"/>
              <a:gd name="connsiteY4" fmla="*/ 846720 h 904585"/>
              <a:gd name="connsiteX5" fmla="*/ 1204851 w 1296627"/>
              <a:gd name="connsiteY5" fmla="*/ 904107 h 904585"/>
              <a:gd name="connsiteX6" fmla="*/ 54631 w 1296627"/>
              <a:gd name="connsiteY6" fmla="*/ 904585 h 904585"/>
              <a:gd name="connsiteX7" fmla="*/ 100 w 1296627"/>
              <a:gd name="connsiteY7" fmla="*/ 849100 h 904585"/>
              <a:gd name="connsiteX8" fmla="*/ 100 w 1296627"/>
              <a:gd name="connsiteY8" fmla="*/ 72511 h 904585"/>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50139"/>
              <a:gd name="connsiteY0" fmla="*/ 45632 h 877706"/>
              <a:gd name="connsiteX1" fmla="*/ 47726 w 1250139"/>
              <a:gd name="connsiteY1" fmla="*/ 3073 h 877706"/>
              <a:gd name="connsiteX2" fmla="*/ 1198663 w 1250139"/>
              <a:gd name="connsiteY2" fmla="*/ 388 h 877706"/>
              <a:gd name="connsiteX3" fmla="*/ 1247875 w 1250139"/>
              <a:gd name="connsiteY3" fmla="*/ 45935 h 877706"/>
              <a:gd name="connsiteX4" fmla="*/ 1247875 w 1250139"/>
              <a:gd name="connsiteY4" fmla="*/ 819841 h 877706"/>
              <a:gd name="connsiteX5" fmla="*/ 1204851 w 1250139"/>
              <a:gd name="connsiteY5" fmla="*/ 877228 h 877706"/>
              <a:gd name="connsiteX6" fmla="*/ 54631 w 1250139"/>
              <a:gd name="connsiteY6" fmla="*/ 877706 h 877706"/>
              <a:gd name="connsiteX7" fmla="*/ 100 w 1250139"/>
              <a:gd name="connsiteY7" fmla="*/ 822221 h 877706"/>
              <a:gd name="connsiteX8" fmla="*/ 100 w 1250139"/>
              <a:gd name="connsiteY8" fmla="*/ 45632 h 877706"/>
              <a:gd name="connsiteX0" fmla="*/ 100 w 1250467"/>
              <a:gd name="connsiteY0" fmla="*/ 45700 h 877774"/>
              <a:gd name="connsiteX1" fmla="*/ 47726 w 1250467"/>
              <a:gd name="connsiteY1" fmla="*/ 3141 h 877774"/>
              <a:gd name="connsiteX2" fmla="*/ 1198663 w 1250467"/>
              <a:gd name="connsiteY2" fmla="*/ 456 h 877774"/>
              <a:gd name="connsiteX3" fmla="*/ 1247875 w 1250467"/>
              <a:gd name="connsiteY3" fmla="*/ 46003 h 877774"/>
              <a:gd name="connsiteX4" fmla="*/ 1247875 w 1250467"/>
              <a:gd name="connsiteY4" fmla="*/ 819909 h 877774"/>
              <a:gd name="connsiteX5" fmla="*/ 1204851 w 1250467"/>
              <a:gd name="connsiteY5" fmla="*/ 877296 h 877774"/>
              <a:gd name="connsiteX6" fmla="*/ 54631 w 1250467"/>
              <a:gd name="connsiteY6" fmla="*/ 877774 h 877774"/>
              <a:gd name="connsiteX7" fmla="*/ 100 w 1250467"/>
              <a:gd name="connsiteY7" fmla="*/ 822289 h 877774"/>
              <a:gd name="connsiteX8" fmla="*/ 100 w 1250467"/>
              <a:gd name="connsiteY8" fmla="*/ 45700 h 877774"/>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45547 h 877318"/>
              <a:gd name="connsiteX4" fmla="*/ 1247875 w 1250139"/>
              <a:gd name="connsiteY4" fmla="*/ 819453 h 877318"/>
              <a:gd name="connsiteX5" fmla="*/ 1204851 w 1250139"/>
              <a:gd name="connsiteY5" fmla="*/ 876840 h 877318"/>
              <a:gd name="connsiteX6" fmla="*/ 54631 w 1250139"/>
              <a:gd name="connsiteY6" fmla="*/ 877318 h 877318"/>
              <a:gd name="connsiteX7" fmla="*/ 100 w 1250139"/>
              <a:gd name="connsiteY7" fmla="*/ 821833 h 877318"/>
              <a:gd name="connsiteX8" fmla="*/ 100 w 1250139"/>
              <a:gd name="connsiteY8" fmla="*/ 45244 h 877318"/>
              <a:gd name="connsiteX0" fmla="*/ 100 w 1250256"/>
              <a:gd name="connsiteY0" fmla="*/ 45244 h 877318"/>
              <a:gd name="connsiteX1" fmla="*/ 47726 w 1250256"/>
              <a:gd name="connsiteY1" fmla="*/ 2685 h 877318"/>
              <a:gd name="connsiteX2" fmla="*/ 1198663 w 1250256"/>
              <a:gd name="connsiteY2" fmla="*/ 0 h 877318"/>
              <a:gd name="connsiteX3" fmla="*/ 1250256 w 1250256"/>
              <a:gd name="connsiteY3" fmla="*/ 64597 h 877318"/>
              <a:gd name="connsiteX4" fmla="*/ 1247875 w 1250256"/>
              <a:gd name="connsiteY4" fmla="*/ 819453 h 877318"/>
              <a:gd name="connsiteX5" fmla="*/ 1204851 w 1250256"/>
              <a:gd name="connsiteY5" fmla="*/ 876840 h 877318"/>
              <a:gd name="connsiteX6" fmla="*/ 54631 w 1250256"/>
              <a:gd name="connsiteY6" fmla="*/ 877318 h 877318"/>
              <a:gd name="connsiteX7" fmla="*/ 100 w 1250256"/>
              <a:gd name="connsiteY7" fmla="*/ 821833 h 877318"/>
              <a:gd name="connsiteX8" fmla="*/ 100 w 1250256"/>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0 w 1250192"/>
              <a:gd name="connsiteY0" fmla="*/ 45244 h 877318"/>
              <a:gd name="connsiteX1" fmla="*/ 47626 w 1250192"/>
              <a:gd name="connsiteY1" fmla="*/ 2685 h 877318"/>
              <a:gd name="connsiteX2" fmla="*/ 1198563 w 1250192"/>
              <a:gd name="connsiteY2" fmla="*/ 0 h 877318"/>
              <a:gd name="connsiteX3" fmla="*/ 1250156 w 1250192"/>
              <a:gd name="connsiteY3" fmla="*/ 64597 h 877318"/>
              <a:gd name="connsiteX4" fmla="*/ 1247775 w 1250192"/>
              <a:gd name="connsiteY4" fmla="*/ 819453 h 877318"/>
              <a:gd name="connsiteX5" fmla="*/ 1204751 w 1250192"/>
              <a:gd name="connsiteY5" fmla="*/ 876840 h 877318"/>
              <a:gd name="connsiteX6" fmla="*/ 54531 w 1250192"/>
              <a:gd name="connsiteY6" fmla="*/ 877318 h 877318"/>
              <a:gd name="connsiteX7" fmla="*/ 0 w 1250192"/>
              <a:gd name="connsiteY7" fmla="*/ 821833 h 877318"/>
              <a:gd name="connsiteX8" fmla="*/ 0 w 1250192"/>
              <a:gd name="connsiteY8" fmla="*/ 45244 h 877318"/>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128018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64518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128960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56"/>
              <a:gd name="connsiteY0" fmla="*/ 130320 h 877239"/>
              <a:gd name="connsiteX1" fmla="*/ 145257 w 1250156"/>
              <a:gd name="connsiteY1" fmla="*/ 2606 h 877239"/>
              <a:gd name="connsiteX2" fmla="*/ 1112837 w 1250156"/>
              <a:gd name="connsiteY2" fmla="*/ 0 h 877239"/>
              <a:gd name="connsiteX3" fmla="*/ 1250156 w 1250156"/>
              <a:gd name="connsiteY3" fmla="*/ 128960 h 877239"/>
              <a:gd name="connsiteX4" fmla="*/ 1247775 w 1250156"/>
              <a:gd name="connsiteY4" fmla="*/ 819374 h 877239"/>
              <a:gd name="connsiteX5" fmla="*/ 1204751 w 1250156"/>
              <a:gd name="connsiteY5" fmla="*/ 876761 h 877239"/>
              <a:gd name="connsiteX6" fmla="*/ 54531 w 1250156"/>
              <a:gd name="connsiteY6" fmla="*/ 877239 h 877239"/>
              <a:gd name="connsiteX7" fmla="*/ 0 w 1250156"/>
              <a:gd name="connsiteY7" fmla="*/ 821754 h 877239"/>
              <a:gd name="connsiteX8" fmla="*/ 0 w 1250156"/>
              <a:gd name="connsiteY8" fmla="*/ 130320 h 877239"/>
              <a:gd name="connsiteX0" fmla="*/ 0 w 1250156"/>
              <a:gd name="connsiteY0" fmla="*/ 127714 h 874633"/>
              <a:gd name="connsiteX1" fmla="*/ 145257 w 1250156"/>
              <a:gd name="connsiteY1" fmla="*/ 0 h 874633"/>
              <a:gd name="connsiteX2" fmla="*/ 1112837 w 1250156"/>
              <a:gd name="connsiteY2" fmla="*/ 1997 h 874633"/>
              <a:gd name="connsiteX3" fmla="*/ 1250156 w 1250156"/>
              <a:gd name="connsiteY3" fmla="*/ 126354 h 874633"/>
              <a:gd name="connsiteX4" fmla="*/ 1247775 w 1250156"/>
              <a:gd name="connsiteY4" fmla="*/ 816768 h 874633"/>
              <a:gd name="connsiteX5" fmla="*/ 1204751 w 1250156"/>
              <a:gd name="connsiteY5" fmla="*/ 874155 h 874633"/>
              <a:gd name="connsiteX6" fmla="*/ 54531 w 1250156"/>
              <a:gd name="connsiteY6" fmla="*/ 874633 h 874633"/>
              <a:gd name="connsiteX7" fmla="*/ 0 w 1250156"/>
              <a:gd name="connsiteY7" fmla="*/ 819148 h 874633"/>
              <a:gd name="connsiteX8" fmla="*/ 0 w 1250156"/>
              <a:gd name="connsiteY8" fmla="*/ 127714 h 874633"/>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819452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C8EAE9"/>
          </a:solidFill>
          <a:ln w="34925">
            <a:noFill/>
          </a:ln>
          <a:effectLst>
            <a:reflection blurRad="6350" stA="52000" endA="300" endPos="35000" dir="5400000" sy="-100000" algn="bl" rotWithShape="0"/>
          </a:effectLst>
        </p:spPr>
        <p:txBody>
          <a:bodyPr anchor="ctr"/>
          <a:lstStyle>
            <a:lvl1pPr marL="117475" indent="-117475" algn="ctr">
              <a:defRPr sz="1200">
                <a:latin typeface="Lucida Console" panose="020B0609040504020204" pitchFamily="49" charset="0"/>
              </a:defRPr>
            </a:lvl1pPr>
          </a:lstStyle>
          <a:p>
            <a:endParaRPr lang="en-US" dirty="0"/>
          </a:p>
        </p:txBody>
      </p:sp>
      <p:sp>
        <p:nvSpPr>
          <p:cNvPr id="47" name="Picture Placeholder 3"/>
          <p:cNvSpPr>
            <a:spLocks noGrp="1"/>
          </p:cNvSpPr>
          <p:nvPr>
            <p:ph type="pic" sz="quarter" idx="44"/>
          </p:nvPr>
        </p:nvSpPr>
        <p:spPr>
          <a:xfrm>
            <a:off x="4537768" y="3065628"/>
            <a:ext cx="1474354" cy="1008112"/>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21833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4763 w 1250950"/>
              <a:gd name="connsiteY3" fmla="*/ 859933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60475"/>
              <a:gd name="connsiteY0" fmla="*/ 0 h 878983"/>
              <a:gd name="connsiteX1" fmla="*/ 1250950 w 1260475"/>
              <a:gd name="connsiteY1" fmla="*/ 0 h 878983"/>
              <a:gd name="connsiteX2" fmla="*/ 1260475 w 1260475"/>
              <a:gd name="connsiteY2" fmla="*/ 878983 h 878983"/>
              <a:gd name="connsiteX3" fmla="*/ 57151 w 1260475"/>
              <a:gd name="connsiteY3" fmla="*/ 86945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469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7318 h 878983"/>
              <a:gd name="connsiteX4" fmla="*/ 0 w 1260475"/>
              <a:gd name="connsiteY4" fmla="*/ 821833 h 878983"/>
              <a:gd name="connsiteX5" fmla="*/ 0 w 1260475"/>
              <a:gd name="connsiteY5" fmla="*/ 0 h 878983"/>
              <a:gd name="connsiteX0" fmla="*/ 0 w 1252615"/>
              <a:gd name="connsiteY0" fmla="*/ 0 h 878983"/>
              <a:gd name="connsiteX1" fmla="*/ 1250950 w 1252615"/>
              <a:gd name="connsiteY1" fmla="*/ 0 h 878983"/>
              <a:gd name="connsiteX2" fmla="*/ 1252615 w 1252615"/>
              <a:gd name="connsiteY2" fmla="*/ 878983 h 878983"/>
              <a:gd name="connsiteX3" fmla="*/ 54531 w 1252615"/>
              <a:gd name="connsiteY3" fmla="*/ 877318 h 878983"/>
              <a:gd name="connsiteX4" fmla="*/ 0 w 1252615"/>
              <a:gd name="connsiteY4" fmla="*/ 821833 h 878983"/>
              <a:gd name="connsiteX5" fmla="*/ 0 w 1252615"/>
              <a:gd name="connsiteY5" fmla="*/ 0 h 878983"/>
              <a:gd name="connsiteX0" fmla="*/ 0 w 1250950"/>
              <a:gd name="connsiteY0" fmla="*/ 0 h 881603"/>
              <a:gd name="connsiteX1" fmla="*/ 1250950 w 1250950"/>
              <a:gd name="connsiteY1" fmla="*/ 0 h 881603"/>
              <a:gd name="connsiteX2" fmla="*/ 1249995 w 1250950"/>
              <a:gd name="connsiteY2" fmla="*/ 881603 h 881603"/>
              <a:gd name="connsiteX3" fmla="*/ 54531 w 1250950"/>
              <a:gd name="connsiteY3" fmla="*/ 877318 h 881603"/>
              <a:gd name="connsiteX4" fmla="*/ 0 w 1250950"/>
              <a:gd name="connsiteY4" fmla="*/ 821833 h 881603"/>
              <a:gd name="connsiteX5" fmla="*/ 0 w 1250950"/>
              <a:gd name="connsiteY5" fmla="*/ 0 h 881603"/>
              <a:gd name="connsiteX0" fmla="*/ 0 w 1250950"/>
              <a:gd name="connsiteY0" fmla="*/ 0 h 877318"/>
              <a:gd name="connsiteX1" fmla="*/ 1250950 w 1250950"/>
              <a:gd name="connsiteY1" fmla="*/ 0 h 877318"/>
              <a:gd name="connsiteX2" fmla="*/ 1249995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250950"/>
              <a:gd name="connsiteY0" fmla="*/ 0 h 877318"/>
              <a:gd name="connsiteX1" fmla="*/ 1250950 w 1250950"/>
              <a:gd name="connsiteY1" fmla="*/ 0 h 877318"/>
              <a:gd name="connsiteX2" fmla="*/ 1204751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340919"/>
              <a:gd name="connsiteY0" fmla="*/ 0 h 900625"/>
              <a:gd name="connsiteX1" fmla="*/ 1250950 w 1340919"/>
              <a:gd name="connsiteY1" fmla="*/ 0 h 900625"/>
              <a:gd name="connsiteX2" fmla="*/ 1247775 w 1340919"/>
              <a:gd name="connsiteY2" fmla="*/ 819453 h 900625"/>
              <a:gd name="connsiteX3" fmla="*/ 1204751 w 1340919"/>
              <a:gd name="connsiteY3" fmla="*/ 876840 h 900625"/>
              <a:gd name="connsiteX4" fmla="*/ 54531 w 1340919"/>
              <a:gd name="connsiteY4" fmla="*/ 877318 h 900625"/>
              <a:gd name="connsiteX5" fmla="*/ 0 w 1340919"/>
              <a:gd name="connsiteY5" fmla="*/ 821833 h 900625"/>
              <a:gd name="connsiteX6" fmla="*/ 0 w 1340919"/>
              <a:gd name="connsiteY6" fmla="*/ 0 h 900625"/>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8451"/>
              <a:gd name="connsiteX1" fmla="*/ 1250950 w 1340919"/>
              <a:gd name="connsiteY1" fmla="*/ 0 h 878451"/>
              <a:gd name="connsiteX2" fmla="*/ 1247775 w 1340919"/>
              <a:gd name="connsiteY2" fmla="*/ 819453 h 878451"/>
              <a:gd name="connsiteX3" fmla="*/ 1204751 w 1340919"/>
              <a:gd name="connsiteY3" fmla="*/ 876840 h 878451"/>
              <a:gd name="connsiteX4" fmla="*/ 54531 w 1340919"/>
              <a:gd name="connsiteY4" fmla="*/ 877318 h 878451"/>
              <a:gd name="connsiteX5" fmla="*/ 0 w 1340919"/>
              <a:gd name="connsiteY5" fmla="*/ 821833 h 878451"/>
              <a:gd name="connsiteX6" fmla="*/ 0 w 1340919"/>
              <a:gd name="connsiteY6" fmla="*/ 0 h 878451"/>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252409"/>
              <a:gd name="connsiteY0" fmla="*/ 0 h 877318"/>
              <a:gd name="connsiteX1" fmla="*/ 1250950 w 1252409"/>
              <a:gd name="connsiteY1" fmla="*/ 0 h 877318"/>
              <a:gd name="connsiteX2" fmla="*/ 1247775 w 1252409"/>
              <a:gd name="connsiteY2" fmla="*/ 819453 h 877318"/>
              <a:gd name="connsiteX3" fmla="*/ 1204751 w 1252409"/>
              <a:gd name="connsiteY3" fmla="*/ 876840 h 877318"/>
              <a:gd name="connsiteX4" fmla="*/ 54531 w 1252409"/>
              <a:gd name="connsiteY4" fmla="*/ 877318 h 877318"/>
              <a:gd name="connsiteX5" fmla="*/ 0 w 1252409"/>
              <a:gd name="connsiteY5" fmla="*/ 821833 h 877318"/>
              <a:gd name="connsiteX6" fmla="*/ 0 w 1252409"/>
              <a:gd name="connsiteY6" fmla="*/ 0 h 877318"/>
              <a:gd name="connsiteX0" fmla="*/ 0 w 1250950"/>
              <a:gd name="connsiteY0" fmla="*/ 0 h 877318"/>
              <a:gd name="connsiteX1" fmla="*/ 1250950 w 1250950"/>
              <a:gd name="connsiteY1" fmla="*/ 0 h 877318"/>
              <a:gd name="connsiteX2" fmla="*/ 1247775 w 1250950"/>
              <a:gd name="connsiteY2" fmla="*/ 819453 h 877318"/>
              <a:gd name="connsiteX3" fmla="*/ 1204751 w 1250950"/>
              <a:gd name="connsiteY3" fmla="*/ 876840 h 877318"/>
              <a:gd name="connsiteX4" fmla="*/ 54531 w 1250950"/>
              <a:gd name="connsiteY4" fmla="*/ 877318 h 877318"/>
              <a:gd name="connsiteX5" fmla="*/ 0 w 1250950"/>
              <a:gd name="connsiteY5" fmla="*/ 821833 h 877318"/>
              <a:gd name="connsiteX6" fmla="*/ 0 w 1250950"/>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324 w 1252971"/>
              <a:gd name="connsiteY0" fmla="*/ 0 h 877318"/>
              <a:gd name="connsiteX1" fmla="*/ 1252274 w 1252971"/>
              <a:gd name="connsiteY1" fmla="*/ 0 h 877318"/>
              <a:gd name="connsiteX2" fmla="*/ 1249099 w 1252971"/>
              <a:gd name="connsiteY2" fmla="*/ 819453 h 877318"/>
              <a:gd name="connsiteX3" fmla="*/ 1206075 w 1252971"/>
              <a:gd name="connsiteY3" fmla="*/ 876840 h 877318"/>
              <a:gd name="connsiteX4" fmla="*/ 55855 w 1252971"/>
              <a:gd name="connsiteY4" fmla="*/ 877318 h 877318"/>
              <a:gd name="connsiteX5" fmla="*/ 1324 w 1252971"/>
              <a:gd name="connsiteY5" fmla="*/ 821833 h 877318"/>
              <a:gd name="connsiteX6" fmla="*/ 1324 w 1252971"/>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00 w 1251747"/>
              <a:gd name="connsiteY0" fmla="*/ 0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0 h 877318"/>
              <a:gd name="connsiteX0" fmla="*/ 100 w 1251747"/>
              <a:gd name="connsiteY0" fmla="*/ 45244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47726 w 1251747"/>
              <a:gd name="connsiteY1" fmla="*/ 2685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819453 h 877318"/>
              <a:gd name="connsiteX4" fmla="*/ 1204851 w 1250139"/>
              <a:gd name="connsiteY4" fmla="*/ 876840 h 877318"/>
              <a:gd name="connsiteX5" fmla="*/ 54631 w 1250139"/>
              <a:gd name="connsiteY5" fmla="*/ 877318 h 877318"/>
              <a:gd name="connsiteX6" fmla="*/ 100 w 1250139"/>
              <a:gd name="connsiteY6" fmla="*/ 821833 h 877318"/>
              <a:gd name="connsiteX7" fmla="*/ 100 w 1250139"/>
              <a:gd name="connsiteY7" fmla="*/ 45244 h 877318"/>
              <a:gd name="connsiteX0" fmla="*/ 100 w 1296627"/>
              <a:gd name="connsiteY0" fmla="*/ 72511 h 904585"/>
              <a:gd name="connsiteX1" fmla="*/ 47726 w 1296627"/>
              <a:gd name="connsiteY1" fmla="*/ 29952 h 904585"/>
              <a:gd name="connsiteX2" fmla="*/ 1198663 w 1296627"/>
              <a:gd name="connsiteY2" fmla="*/ 27267 h 904585"/>
              <a:gd name="connsiteX3" fmla="*/ 1247875 w 1296627"/>
              <a:gd name="connsiteY3" fmla="*/ 72814 h 904585"/>
              <a:gd name="connsiteX4" fmla="*/ 1247875 w 1296627"/>
              <a:gd name="connsiteY4" fmla="*/ 846720 h 904585"/>
              <a:gd name="connsiteX5" fmla="*/ 1204851 w 1296627"/>
              <a:gd name="connsiteY5" fmla="*/ 904107 h 904585"/>
              <a:gd name="connsiteX6" fmla="*/ 54631 w 1296627"/>
              <a:gd name="connsiteY6" fmla="*/ 904585 h 904585"/>
              <a:gd name="connsiteX7" fmla="*/ 100 w 1296627"/>
              <a:gd name="connsiteY7" fmla="*/ 849100 h 904585"/>
              <a:gd name="connsiteX8" fmla="*/ 100 w 1296627"/>
              <a:gd name="connsiteY8" fmla="*/ 72511 h 904585"/>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50139"/>
              <a:gd name="connsiteY0" fmla="*/ 45632 h 877706"/>
              <a:gd name="connsiteX1" fmla="*/ 47726 w 1250139"/>
              <a:gd name="connsiteY1" fmla="*/ 3073 h 877706"/>
              <a:gd name="connsiteX2" fmla="*/ 1198663 w 1250139"/>
              <a:gd name="connsiteY2" fmla="*/ 388 h 877706"/>
              <a:gd name="connsiteX3" fmla="*/ 1247875 w 1250139"/>
              <a:gd name="connsiteY3" fmla="*/ 45935 h 877706"/>
              <a:gd name="connsiteX4" fmla="*/ 1247875 w 1250139"/>
              <a:gd name="connsiteY4" fmla="*/ 819841 h 877706"/>
              <a:gd name="connsiteX5" fmla="*/ 1204851 w 1250139"/>
              <a:gd name="connsiteY5" fmla="*/ 877228 h 877706"/>
              <a:gd name="connsiteX6" fmla="*/ 54631 w 1250139"/>
              <a:gd name="connsiteY6" fmla="*/ 877706 h 877706"/>
              <a:gd name="connsiteX7" fmla="*/ 100 w 1250139"/>
              <a:gd name="connsiteY7" fmla="*/ 822221 h 877706"/>
              <a:gd name="connsiteX8" fmla="*/ 100 w 1250139"/>
              <a:gd name="connsiteY8" fmla="*/ 45632 h 877706"/>
              <a:gd name="connsiteX0" fmla="*/ 100 w 1250467"/>
              <a:gd name="connsiteY0" fmla="*/ 45700 h 877774"/>
              <a:gd name="connsiteX1" fmla="*/ 47726 w 1250467"/>
              <a:gd name="connsiteY1" fmla="*/ 3141 h 877774"/>
              <a:gd name="connsiteX2" fmla="*/ 1198663 w 1250467"/>
              <a:gd name="connsiteY2" fmla="*/ 456 h 877774"/>
              <a:gd name="connsiteX3" fmla="*/ 1247875 w 1250467"/>
              <a:gd name="connsiteY3" fmla="*/ 46003 h 877774"/>
              <a:gd name="connsiteX4" fmla="*/ 1247875 w 1250467"/>
              <a:gd name="connsiteY4" fmla="*/ 819909 h 877774"/>
              <a:gd name="connsiteX5" fmla="*/ 1204851 w 1250467"/>
              <a:gd name="connsiteY5" fmla="*/ 877296 h 877774"/>
              <a:gd name="connsiteX6" fmla="*/ 54631 w 1250467"/>
              <a:gd name="connsiteY6" fmla="*/ 877774 h 877774"/>
              <a:gd name="connsiteX7" fmla="*/ 100 w 1250467"/>
              <a:gd name="connsiteY7" fmla="*/ 822289 h 877774"/>
              <a:gd name="connsiteX8" fmla="*/ 100 w 1250467"/>
              <a:gd name="connsiteY8" fmla="*/ 45700 h 877774"/>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45547 h 877318"/>
              <a:gd name="connsiteX4" fmla="*/ 1247875 w 1250139"/>
              <a:gd name="connsiteY4" fmla="*/ 819453 h 877318"/>
              <a:gd name="connsiteX5" fmla="*/ 1204851 w 1250139"/>
              <a:gd name="connsiteY5" fmla="*/ 876840 h 877318"/>
              <a:gd name="connsiteX6" fmla="*/ 54631 w 1250139"/>
              <a:gd name="connsiteY6" fmla="*/ 877318 h 877318"/>
              <a:gd name="connsiteX7" fmla="*/ 100 w 1250139"/>
              <a:gd name="connsiteY7" fmla="*/ 821833 h 877318"/>
              <a:gd name="connsiteX8" fmla="*/ 100 w 1250139"/>
              <a:gd name="connsiteY8" fmla="*/ 45244 h 877318"/>
              <a:gd name="connsiteX0" fmla="*/ 100 w 1250256"/>
              <a:gd name="connsiteY0" fmla="*/ 45244 h 877318"/>
              <a:gd name="connsiteX1" fmla="*/ 47726 w 1250256"/>
              <a:gd name="connsiteY1" fmla="*/ 2685 h 877318"/>
              <a:gd name="connsiteX2" fmla="*/ 1198663 w 1250256"/>
              <a:gd name="connsiteY2" fmla="*/ 0 h 877318"/>
              <a:gd name="connsiteX3" fmla="*/ 1250256 w 1250256"/>
              <a:gd name="connsiteY3" fmla="*/ 64597 h 877318"/>
              <a:gd name="connsiteX4" fmla="*/ 1247875 w 1250256"/>
              <a:gd name="connsiteY4" fmla="*/ 819453 h 877318"/>
              <a:gd name="connsiteX5" fmla="*/ 1204851 w 1250256"/>
              <a:gd name="connsiteY5" fmla="*/ 876840 h 877318"/>
              <a:gd name="connsiteX6" fmla="*/ 54631 w 1250256"/>
              <a:gd name="connsiteY6" fmla="*/ 877318 h 877318"/>
              <a:gd name="connsiteX7" fmla="*/ 100 w 1250256"/>
              <a:gd name="connsiteY7" fmla="*/ 821833 h 877318"/>
              <a:gd name="connsiteX8" fmla="*/ 100 w 1250256"/>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0 w 1250192"/>
              <a:gd name="connsiteY0" fmla="*/ 45244 h 877318"/>
              <a:gd name="connsiteX1" fmla="*/ 47626 w 1250192"/>
              <a:gd name="connsiteY1" fmla="*/ 2685 h 877318"/>
              <a:gd name="connsiteX2" fmla="*/ 1198563 w 1250192"/>
              <a:gd name="connsiteY2" fmla="*/ 0 h 877318"/>
              <a:gd name="connsiteX3" fmla="*/ 1250156 w 1250192"/>
              <a:gd name="connsiteY3" fmla="*/ 64597 h 877318"/>
              <a:gd name="connsiteX4" fmla="*/ 1247775 w 1250192"/>
              <a:gd name="connsiteY4" fmla="*/ 819453 h 877318"/>
              <a:gd name="connsiteX5" fmla="*/ 1204751 w 1250192"/>
              <a:gd name="connsiteY5" fmla="*/ 876840 h 877318"/>
              <a:gd name="connsiteX6" fmla="*/ 54531 w 1250192"/>
              <a:gd name="connsiteY6" fmla="*/ 877318 h 877318"/>
              <a:gd name="connsiteX7" fmla="*/ 0 w 1250192"/>
              <a:gd name="connsiteY7" fmla="*/ 821833 h 877318"/>
              <a:gd name="connsiteX8" fmla="*/ 0 w 1250192"/>
              <a:gd name="connsiteY8" fmla="*/ 45244 h 877318"/>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128018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64518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128960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56"/>
              <a:gd name="connsiteY0" fmla="*/ 130320 h 877239"/>
              <a:gd name="connsiteX1" fmla="*/ 145257 w 1250156"/>
              <a:gd name="connsiteY1" fmla="*/ 2606 h 877239"/>
              <a:gd name="connsiteX2" fmla="*/ 1112837 w 1250156"/>
              <a:gd name="connsiteY2" fmla="*/ 0 h 877239"/>
              <a:gd name="connsiteX3" fmla="*/ 1250156 w 1250156"/>
              <a:gd name="connsiteY3" fmla="*/ 128960 h 877239"/>
              <a:gd name="connsiteX4" fmla="*/ 1247775 w 1250156"/>
              <a:gd name="connsiteY4" fmla="*/ 819374 h 877239"/>
              <a:gd name="connsiteX5" fmla="*/ 1204751 w 1250156"/>
              <a:gd name="connsiteY5" fmla="*/ 876761 h 877239"/>
              <a:gd name="connsiteX6" fmla="*/ 54531 w 1250156"/>
              <a:gd name="connsiteY6" fmla="*/ 877239 h 877239"/>
              <a:gd name="connsiteX7" fmla="*/ 0 w 1250156"/>
              <a:gd name="connsiteY7" fmla="*/ 821754 h 877239"/>
              <a:gd name="connsiteX8" fmla="*/ 0 w 1250156"/>
              <a:gd name="connsiteY8" fmla="*/ 130320 h 877239"/>
              <a:gd name="connsiteX0" fmla="*/ 0 w 1250156"/>
              <a:gd name="connsiteY0" fmla="*/ 127714 h 874633"/>
              <a:gd name="connsiteX1" fmla="*/ 145257 w 1250156"/>
              <a:gd name="connsiteY1" fmla="*/ 0 h 874633"/>
              <a:gd name="connsiteX2" fmla="*/ 1112837 w 1250156"/>
              <a:gd name="connsiteY2" fmla="*/ 1997 h 874633"/>
              <a:gd name="connsiteX3" fmla="*/ 1250156 w 1250156"/>
              <a:gd name="connsiteY3" fmla="*/ 126354 h 874633"/>
              <a:gd name="connsiteX4" fmla="*/ 1247775 w 1250156"/>
              <a:gd name="connsiteY4" fmla="*/ 816768 h 874633"/>
              <a:gd name="connsiteX5" fmla="*/ 1204751 w 1250156"/>
              <a:gd name="connsiteY5" fmla="*/ 874155 h 874633"/>
              <a:gd name="connsiteX6" fmla="*/ 54531 w 1250156"/>
              <a:gd name="connsiteY6" fmla="*/ 874633 h 874633"/>
              <a:gd name="connsiteX7" fmla="*/ 0 w 1250156"/>
              <a:gd name="connsiteY7" fmla="*/ 819148 h 874633"/>
              <a:gd name="connsiteX8" fmla="*/ 0 w 1250156"/>
              <a:gd name="connsiteY8" fmla="*/ 127714 h 874633"/>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819452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C8EAE9"/>
          </a:solidFill>
          <a:ln w="34925">
            <a:noFill/>
          </a:ln>
          <a:effectLst>
            <a:reflection blurRad="6350" stA="52000" endA="300" endPos="35000" dir="5400000" sy="-100000" algn="bl" rotWithShape="0"/>
          </a:effectLst>
        </p:spPr>
        <p:txBody>
          <a:bodyPr anchor="ctr"/>
          <a:lstStyle>
            <a:lvl1pPr marL="117475" indent="-117475" algn="ctr">
              <a:defRPr sz="1200">
                <a:latin typeface="Lucida Console" panose="020B0609040504020204" pitchFamily="49" charset="0"/>
              </a:defRPr>
            </a:lvl1pPr>
          </a:lstStyle>
          <a:p>
            <a:endParaRPr lang="en-US" dirty="0"/>
          </a:p>
        </p:txBody>
      </p:sp>
      <p:sp>
        <p:nvSpPr>
          <p:cNvPr id="48" name="Picture Placeholder 3"/>
          <p:cNvSpPr>
            <a:spLocks noGrp="1"/>
          </p:cNvSpPr>
          <p:nvPr>
            <p:ph type="pic" sz="quarter" idx="45"/>
          </p:nvPr>
        </p:nvSpPr>
        <p:spPr>
          <a:xfrm>
            <a:off x="669856" y="4509120"/>
            <a:ext cx="1474354" cy="1008112"/>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21833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4763 w 1250950"/>
              <a:gd name="connsiteY3" fmla="*/ 859933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60475"/>
              <a:gd name="connsiteY0" fmla="*/ 0 h 878983"/>
              <a:gd name="connsiteX1" fmla="*/ 1250950 w 1260475"/>
              <a:gd name="connsiteY1" fmla="*/ 0 h 878983"/>
              <a:gd name="connsiteX2" fmla="*/ 1260475 w 1260475"/>
              <a:gd name="connsiteY2" fmla="*/ 878983 h 878983"/>
              <a:gd name="connsiteX3" fmla="*/ 57151 w 1260475"/>
              <a:gd name="connsiteY3" fmla="*/ 86945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469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7318 h 878983"/>
              <a:gd name="connsiteX4" fmla="*/ 0 w 1260475"/>
              <a:gd name="connsiteY4" fmla="*/ 821833 h 878983"/>
              <a:gd name="connsiteX5" fmla="*/ 0 w 1260475"/>
              <a:gd name="connsiteY5" fmla="*/ 0 h 878983"/>
              <a:gd name="connsiteX0" fmla="*/ 0 w 1252615"/>
              <a:gd name="connsiteY0" fmla="*/ 0 h 878983"/>
              <a:gd name="connsiteX1" fmla="*/ 1250950 w 1252615"/>
              <a:gd name="connsiteY1" fmla="*/ 0 h 878983"/>
              <a:gd name="connsiteX2" fmla="*/ 1252615 w 1252615"/>
              <a:gd name="connsiteY2" fmla="*/ 878983 h 878983"/>
              <a:gd name="connsiteX3" fmla="*/ 54531 w 1252615"/>
              <a:gd name="connsiteY3" fmla="*/ 877318 h 878983"/>
              <a:gd name="connsiteX4" fmla="*/ 0 w 1252615"/>
              <a:gd name="connsiteY4" fmla="*/ 821833 h 878983"/>
              <a:gd name="connsiteX5" fmla="*/ 0 w 1252615"/>
              <a:gd name="connsiteY5" fmla="*/ 0 h 878983"/>
              <a:gd name="connsiteX0" fmla="*/ 0 w 1250950"/>
              <a:gd name="connsiteY0" fmla="*/ 0 h 881603"/>
              <a:gd name="connsiteX1" fmla="*/ 1250950 w 1250950"/>
              <a:gd name="connsiteY1" fmla="*/ 0 h 881603"/>
              <a:gd name="connsiteX2" fmla="*/ 1249995 w 1250950"/>
              <a:gd name="connsiteY2" fmla="*/ 881603 h 881603"/>
              <a:gd name="connsiteX3" fmla="*/ 54531 w 1250950"/>
              <a:gd name="connsiteY3" fmla="*/ 877318 h 881603"/>
              <a:gd name="connsiteX4" fmla="*/ 0 w 1250950"/>
              <a:gd name="connsiteY4" fmla="*/ 821833 h 881603"/>
              <a:gd name="connsiteX5" fmla="*/ 0 w 1250950"/>
              <a:gd name="connsiteY5" fmla="*/ 0 h 881603"/>
              <a:gd name="connsiteX0" fmla="*/ 0 w 1250950"/>
              <a:gd name="connsiteY0" fmla="*/ 0 h 877318"/>
              <a:gd name="connsiteX1" fmla="*/ 1250950 w 1250950"/>
              <a:gd name="connsiteY1" fmla="*/ 0 h 877318"/>
              <a:gd name="connsiteX2" fmla="*/ 1249995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250950"/>
              <a:gd name="connsiteY0" fmla="*/ 0 h 877318"/>
              <a:gd name="connsiteX1" fmla="*/ 1250950 w 1250950"/>
              <a:gd name="connsiteY1" fmla="*/ 0 h 877318"/>
              <a:gd name="connsiteX2" fmla="*/ 1204751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340919"/>
              <a:gd name="connsiteY0" fmla="*/ 0 h 900625"/>
              <a:gd name="connsiteX1" fmla="*/ 1250950 w 1340919"/>
              <a:gd name="connsiteY1" fmla="*/ 0 h 900625"/>
              <a:gd name="connsiteX2" fmla="*/ 1247775 w 1340919"/>
              <a:gd name="connsiteY2" fmla="*/ 819453 h 900625"/>
              <a:gd name="connsiteX3" fmla="*/ 1204751 w 1340919"/>
              <a:gd name="connsiteY3" fmla="*/ 876840 h 900625"/>
              <a:gd name="connsiteX4" fmla="*/ 54531 w 1340919"/>
              <a:gd name="connsiteY4" fmla="*/ 877318 h 900625"/>
              <a:gd name="connsiteX5" fmla="*/ 0 w 1340919"/>
              <a:gd name="connsiteY5" fmla="*/ 821833 h 900625"/>
              <a:gd name="connsiteX6" fmla="*/ 0 w 1340919"/>
              <a:gd name="connsiteY6" fmla="*/ 0 h 900625"/>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8451"/>
              <a:gd name="connsiteX1" fmla="*/ 1250950 w 1340919"/>
              <a:gd name="connsiteY1" fmla="*/ 0 h 878451"/>
              <a:gd name="connsiteX2" fmla="*/ 1247775 w 1340919"/>
              <a:gd name="connsiteY2" fmla="*/ 819453 h 878451"/>
              <a:gd name="connsiteX3" fmla="*/ 1204751 w 1340919"/>
              <a:gd name="connsiteY3" fmla="*/ 876840 h 878451"/>
              <a:gd name="connsiteX4" fmla="*/ 54531 w 1340919"/>
              <a:gd name="connsiteY4" fmla="*/ 877318 h 878451"/>
              <a:gd name="connsiteX5" fmla="*/ 0 w 1340919"/>
              <a:gd name="connsiteY5" fmla="*/ 821833 h 878451"/>
              <a:gd name="connsiteX6" fmla="*/ 0 w 1340919"/>
              <a:gd name="connsiteY6" fmla="*/ 0 h 878451"/>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252409"/>
              <a:gd name="connsiteY0" fmla="*/ 0 h 877318"/>
              <a:gd name="connsiteX1" fmla="*/ 1250950 w 1252409"/>
              <a:gd name="connsiteY1" fmla="*/ 0 h 877318"/>
              <a:gd name="connsiteX2" fmla="*/ 1247775 w 1252409"/>
              <a:gd name="connsiteY2" fmla="*/ 819453 h 877318"/>
              <a:gd name="connsiteX3" fmla="*/ 1204751 w 1252409"/>
              <a:gd name="connsiteY3" fmla="*/ 876840 h 877318"/>
              <a:gd name="connsiteX4" fmla="*/ 54531 w 1252409"/>
              <a:gd name="connsiteY4" fmla="*/ 877318 h 877318"/>
              <a:gd name="connsiteX5" fmla="*/ 0 w 1252409"/>
              <a:gd name="connsiteY5" fmla="*/ 821833 h 877318"/>
              <a:gd name="connsiteX6" fmla="*/ 0 w 1252409"/>
              <a:gd name="connsiteY6" fmla="*/ 0 h 877318"/>
              <a:gd name="connsiteX0" fmla="*/ 0 w 1250950"/>
              <a:gd name="connsiteY0" fmla="*/ 0 h 877318"/>
              <a:gd name="connsiteX1" fmla="*/ 1250950 w 1250950"/>
              <a:gd name="connsiteY1" fmla="*/ 0 h 877318"/>
              <a:gd name="connsiteX2" fmla="*/ 1247775 w 1250950"/>
              <a:gd name="connsiteY2" fmla="*/ 819453 h 877318"/>
              <a:gd name="connsiteX3" fmla="*/ 1204751 w 1250950"/>
              <a:gd name="connsiteY3" fmla="*/ 876840 h 877318"/>
              <a:gd name="connsiteX4" fmla="*/ 54531 w 1250950"/>
              <a:gd name="connsiteY4" fmla="*/ 877318 h 877318"/>
              <a:gd name="connsiteX5" fmla="*/ 0 w 1250950"/>
              <a:gd name="connsiteY5" fmla="*/ 821833 h 877318"/>
              <a:gd name="connsiteX6" fmla="*/ 0 w 1250950"/>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324 w 1252971"/>
              <a:gd name="connsiteY0" fmla="*/ 0 h 877318"/>
              <a:gd name="connsiteX1" fmla="*/ 1252274 w 1252971"/>
              <a:gd name="connsiteY1" fmla="*/ 0 h 877318"/>
              <a:gd name="connsiteX2" fmla="*/ 1249099 w 1252971"/>
              <a:gd name="connsiteY2" fmla="*/ 819453 h 877318"/>
              <a:gd name="connsiteX3" fmla="*/ 1206075 w 1252971"/>
              <a:gd name="connsiteY3" fmla="*/ 876840 h 877318"/>
              <a:gd name="connsiteX4" fmla="*/ 55855 w 1252971"/>
              <a:gd name="connsiteY4" fmla="*/ 877318 h 877318"/>
              <a:gd name="connsiteX5" fmla="*/ 1324 w 1252971"/>
              <a:gd name="connsiteY5" fmla="*/ 821833 h 877318"/>
              <a:gd name="connsiteX6" fmla="*/ 1324 w 1252971"/>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00 w 1251747"/>
              <a:gd name="connsiteY0" fmla="*/ 0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0 h 877318"/>
              <a:gd name="connsiteX0" fmla="*/ 100 w 1251747"/>
              <a:gd name="connsiteY0" fmla="*/ 45244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47726 w 1251747"/>
              <a:gd name="connsiteY1" fmla="*/ 2685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819453 h 877318"/>
              <a:gd name="connsiteX4" fmla="*/ 1204851 w 1250139"/>
              <a:gd name="connsiteY4" fmla="*/ 876840 h 877318"/>
              <a:gd name="connsiteX5" fmla="*/ 54631 w 1250139"/>
              <a:gd name="connsiteY5" fmla="*/ 877318 h 877318"/>
              <a:gd name="connsiteX6" fmla="*/ 100 w 1250139"/>
              <a:gd name="connsiteY6" fmla="*/ 821833 h 877318"/>
              <a:gd name="connsiteX7" fmla="*/ 100 w 1250139"/>
              <a:gd name="connsiteY7" fmla="*/ 45244 h 877318"/>
              <a:gd name="connsiteX0" fmla="*/ 100 w 1296627"/>
              <a:gd name="connsiteY0" fmla="*/ 72511 h 904585"/>
              <a:gd name="connsiteX1" fmla="*/ 47726 w 1296627"/>
              <a:gd name="connsiteY1" fmla="*/ 29952 h 904585"/>
              <a:gd name="connsiteX2" fmla="*/ 1198663 w 1296627"/>
              <a:gd name="connsiteY2" fmla="*/ 27267 h 904585"/>
              <a:gd name="connsiteX3" fmla="*/ 1247875 w 1296627"/>
              <a:gd name="connsiteY3" fmla="*/ 72814 h 904585"/>
              <a:gd name="connsiteX4" fmla="*/ 1247875 w 1296627"/>
              <a:gd name="connsiteY4" fmla="*/ 846720 h 904585"/>
              <a:gd name="connsiteX5" fmla="*/ 1204851 w 1296627"/>
              <a:gd name="connsiteY5" fmla="*/ 904107 h 904585"/>
              <a:gd name="connsiteX6" fmla="*/ 54631 w 1296627"/>
              <a:gd name="connsiteY6" fmla="*/ 904585 h 904585"/>
              <a:gd name="connsiteX7" fmla="*/ 100 w 1296627"/>
              <a:gd name="connsiteY7" fmla="*/ 849100 h 904585"/>
              <a:gd name="connsiteX8" fmla="*/ 100 w 1296627"/>
              <a:gd name="connsiteY8" fmla="*/ 72511 h 904585"/>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50139"/>
              <a:gd name="connsiteY0" fmla="*/ 45632 h 877706"/>
              <a:gd name="connsiteX1" fmla="*/ 47726 w 1250139"/>
              <a:gd name="connsiteY1" fmla="*/ 3073 h 877706"/>
              <a:gd name="connsiteX2" fmla="*/ 1198663 w 1250139"/>
              <a:gd name="connsiteY2" fmla="*/ 388 h 877706"/>
              <a:gd name="connsiteX3" fmla="*/ 1247875 w 1250139"/>
              <a:gd name="connsiteY3" fmla="*/ 45935 h 877706"/>
              <a:gd name="connsiteX4" fmla="*/ 1247875 w 1250139"/>
              <a:gd name="connsiteY4" fmla="*/ 819841 h 877706"/>
              <a:gd name="connsiteX5" fmla="*/ 1204851 w 1250139"/>
              <a:gd name="connsiteY5" fmla="*/ 877228 h 877706"/>
              <a:gd name="connsiteX6" fmla="*/ 54631 w 1250139"/>
              <a:gd name="connsiteY6" fmla="*/ 877706 h 877706"/>
              <a:gd name="connsiteX7" fmla="*/ 100 w 1250139"/>
              <a:gd name="connsiteY7" fmla="*/ 822221 h 877706"/>
              <a:gd name="connsiteX8" fmla="*/ 100 w 1250139"/>
              <a:gd name="connsiteY8" fmla="*/ 45632 h 877706"/>
              <a:gd name="connsiteX0" fmla="*/ 100 w 1250467"/>
              <a:gd name="connsiteY0" fmla="*/ 45700 h 877774"/>
              <a:gd name="connsiteX1" fmla="*/ 47726 w 1250467"/>
              <a:gd name="connsiteY1" fmla="*/ 3141 h 877774"/>
              <a:gd name="connsiteX2" fmla="*/ 1198663 w 1250467"/>
              <a:gd name="connsiteY2" fmla="*/ 456 h 877774"/>
              <a:gd name="connsiteX3" fmla="*/ 1247875 w 1250467"/>
              <a:gd name="connsiteY3" fmla="*/ 46003 h 877774"/>
              <a:gd name="connsiteX4" fmla="*/ 1247875 w 1250467"/>
              <a:gd name="connsiteY4" fmla="*/ 819909 h 877774"/>
              <a:gd name="connsiteX5" fmla="*/ 1204851 w 1250467"/>
              <a:gd name="connsiteY5" fmla="*/ 877296 h 877774"/>
              <a:gd name="connsiteX6" fmla="*/ 54631 w 1250467"/>
              <a:gd name="connsiteY6" fmla="*/ 877774 h 877774"/>
              <a:gd name="connsiteX7" fmla="*/ 100 w 1250467"/>
              <a:gd name="connsiteY7" fmla="*/ 822289 h 877774"/>
              <a:gd name="connsiteX8" fmla="*/ 100 w 1250467"/>
              <a:gd name="connsiteY8" fmla="*/ 45700 h 877774"/>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45547 h 877318"/>
              <a:gd name="connsiteX4" fmla="*/ 1247875 w 1250139"/>
              <a:gd name="connsiteY4" fmla="*/ 819453 h 877318"/>
              <a:gd name="connsiteX5" fmla="*/ 1204851 w 1250139"/>
              <a:gd name="connsiteY5" fmla="*/ 876840 h 877318"/>
              <a:gd name="connsiteX6" fmla="*/ 54631 w 1250139"/>
              <a:gd name="connsiteY6" fmla="*/ 877318 h 877318"/>
              <a:gd name="connsiteX7" fmla="*/ 100 w 1250139"/>
              <a:gd name="connsiteY7" fmla="*/ 821833 h 877318"/>
              <a:gd name="connsiteX8" fmla="*/ 100 w 1250139"/>
              <a:gd name="connsiteY8" fmla="*/ 45244 h 877318"/>
              <a:gd name="connsiteX0" fmla="*/ 100 w 1250256"/>
              <a:gd name="connsiteY0" fmla="*/ 45244 h 877318"/>
              <a:gd name="connsiteX1" fmla="*/ 47726 w 1250256"/>
              <a:gd name="connsiteY1" fmla="*/ 2685 h 877318"/>
              <a:gd name="connsiteX2" fmla="*/ 1198663 w 1250256"/>
              <a:gd name="connsiteY2" fmla="*/ 0 h 877318"/>
              <a:gd name="connsiteX3" fmla="*/ 1250256 w 1250256"/>
              <a:gd name="connsiteY3" fmla="*/ 64597 h 877318"/>
              <a:gd name="connsiteX4" fmla="*/ 1247875 w 1250256"/>
              <a:gd name="connsiteY4" fmla="*/ 819453 h 877318"/>
              <a:gd name="connsiteX5" fmla="*/ 1204851 w 1250256"/>
              <a:gd name="connsiteY5" fmla="*/ 876840 h 877318"/>
              <a:gd name="connsiteX6" fmla="*/ 54631 w 1250256"/>
              <a:gd name="connsiteY6" fmla="*/ 877318 h 877318"/>
              <a:gd name="connsiteX7" fmla="*/ 100 w 1250256"/>
              <a:gd name="connsiteY7" fmla="*/ 821833 h 877318"/>
              <a:gd name="connsiteX8" fmla="*/ 100 w 1250256"/>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0 w 1250192"/>
              <a:gd name="connsiteY0" fmla="*/ 45244 h 877318"/>
              <a:gd name="connsiteX1" fmla="*/ 47626 w 1250192"/>
              <a:gd name="connsiteY1" fmla="*/ 2685 h 877318"/>
              <a:gd name="connsiteX2" fmla="*/ 1198563 w 1250192"/>
              <a:gd name="connsiteY2" fmla="*/ 0 h 877318"/>
              <a:gd name="connsiteX3" fmla="*/ 1250156 w 1250192"/>
              <a:gd name="connsiteY3" fmla="*/ 64597 h 877318"/>
              <a:gd name="connsiteX4" fmla="*/ 1247775 w 1250192"/>
              <a:gd name="connsiteY4" fmla="*/ 819453 h 877318"/>
              <a:gd name="connsiteX5" fmla="*/ 1204751 w 1250192"/>
              <a:gd name="connsiteY5" fmla="*/ 876840 h 877318"/>
              <a:gd name="connsiteX6" fmla="*/ 54531 w 1250192"/>
              <a:gd name="connsiteY6" fmla="*/ 877318 h 877318"/>
              <a:gd name="connsiteX7" fmla="*/ 0 w 1250192"/>
              <a:gd name="connsiteY7" fmla="*/ 821833 h 877318"/>
              <a:gd name="connsiteX8" fmla="*/ 0 w 1250192"/>
              <a:gd name="connsiteY8" fmla="*/ 45244 h 877318"/>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128018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64518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128960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56"/>
              <a:gd name="connsiteY0" fmla="*/ 130320 h 877239"/>
              <a:gd name="connsiteX1" fmla="*/ 145257 w 1250156"/>
              <a:gd name="connsiteY1" fmla="*/ 2606 h 877239"/>
              <a:gd name="connsiteX2" fmla="*/ 1112837 w 1250156"/>
              <a:gd name="connsiteY2" fmla="*/ 0 h 877239"/>
              <a:gd name="connsiteX3" fmla="*/ 1250156 w 1250156"/>
              <a:gd name="connsiteY3" fmla="*/ 128960 h 877239"/>
              <a:gd name="connsiteX4" fmla="*/ 1247775 w 1250156"/>
              <a:gd name="connsiteY4" fmla="*/ 819374 h 877239"/>
              <a:gd name="connsiteX5" fmla="*/ 1204751 w 1250156"/>
              <a:gd name="connsiteY5" fmla="*/ 876761 h 877239"/>
              <a:gd name="connsiteX6" fmla="*/ 54531 w 1250156"/>
              <a:gd name="connsiteY6" fmla="*/ 877239 h 877239"/>
              <a:gd name="connsiteX7" fmla="*/ 0 w 1250156"/>
              <a:gd name="connsiteY7" fmla="*/ 821754 h 877239"/>
              <a:gd name="connsiteX8" fmla="*/ 0 w 1250156"/>
              <a:gd name="connsiteY8" fmla="*/ 130320 h 877239"/>
              <a:gd name="connsiteX0" fmla="*/ 0 w 1250156"/>
              <a:gd name="connsiteY0" fmla="*/ 127714 h 874633"/>
              <a:gd name="connsiteX1" fmla="*/ 145257 w 1250156"/>
              <a:gd name="connsiteY1" fmla="*/ 0 h 874633"/>
              <a:gd name="connsiteX2" fmla="*/ 1112837 w 1250156"/>
              <a:gd name="connsiteY2" fmla="*/ 1997 h 874633"/>
              <a:gd name="connsiteX3" fmla="*/ 1250156 w 1250156"/>
              <a:gd name="connsiteY3" fmla="*/ 126354 h 874633"/>
              <a:gd name="connsiteX4" fmla="*/ 1247775 w 1250156"/>
              <a:gd name="connsiteY4" fmla="*/ 816768 h 874633"/>
              <a:gd name="connsiteX5" fmla="*/ 1204751 w 1250156"/>
              <a:gd name="connsiteY5" fmla="*/ 874155 h 874633"/>
              <a:gd name="connsiteX6" fmla="*/ 54531 w 1250156"/>
              <a:gd name="connsiteY6" fmla="*/ 874633 h 874633"/>
              <a:gd name="connsiteX7" fmla="*/ 0 w 1250156"/>
              <a:gd name="connsiteY7" fmla="*/ 819148 h 874633"/>
              <a:gd name="connsiteX8" fmla="*/ 0 w 1250156"/>
              <a:gd name="connsiteY8" fmla="*/ 127714 h 874633"/>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819452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C8EAE9"/>
          </a:solidFill>
          <a:ln w="34925">
            <a:noFill/>
          </a:ln>
          <a:effectLst>
            <a:reflection blurRad="6350" stA="52000" endA="300" endPos="35000" dir="5400000" sy="-100000" algn="bl" rotWithShape="0"/>
          </a:effectLst>
        </p:spPr>
        <p:txBody>
          <a:bodyPr anchor="ctr"/>
          <a:lstStyle>
            <a:lvl1pPr marL="117475" indent="-117475" algn="ctr">
              <a:defRPr sz="1200">
                <a:latin typeface="Lucida Console" panose="020B0609040504020204" pitchFamily="49" charset="0"/>
              </a:defRPr>
            </a:lvl1pPr>
          </a:lstStyle>
          <a:p>
            <a:endParaRPr lang="en-US" dirty="0"/>
          </a:p>
        </p:txBody>
      </p:sp>
      <p:sp>
        <p:nvSpPr>
          <p:cNvPr id="49" name="Picture Placeholder 3"/>
          <p:cNvSpPr>
            <a:spLocks noGrp="1"/>
          </p:cNvSpPr>
          <p:nvPr>
            <p:ph type="pic" sz="quarter" idx="46"/>
          </p:nvPr>
        </p:nvSpPr>
        <p:spPr>
          <a:xfrm>
            <a:off x="2608384" y="4505788"/>
            <a:ext cx="1474354" cy="1008112"/>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21833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4763 w 1250950"/>
              <a:gd name="connsiteY3" fmla="*/ 859933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60475"/>
              <a:gd name="connsiteY0" fmla="*/ 0 h 878983"/>
              <a:gd name="connsiteX1" fmla="*/ 1250950 w 1260475"/>
              <a:gd name="connsiteY1" fmla="*/ 0 h 878983"/>
              <a:gd name="connsiteX2" fmla="*/ 1260475 w 1260475"/>
              <a:gd name="connsiteY2" fmla="*/ 878983 h 878983"/>
              <a:gd name="connsiteX3" fmla="*/ 57151 w 1260475"/>
              <a:gd name="connsiteY3" fmla="*/ 86945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469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7318 h 878983"/>
              <a:gd name="connsiteX4" fmla="*/ 0 w 1260475"/>
              <a:gd name="connsiteY4" fmla="*/ 821833 h 878983"/>
              <a:gd name="connsiteX5" fmla="*/ 0 w 1260475"/>
              <a:gd name="connsiteY5" fmla="*/ 0 h 878983"/>
              <a:gd name="connsiteX0" fmla="*/ 0 w 1252615"/>
              <a:gd name="connsiteY0" fmla="*/ 0 h 878983"/>
              <a:gd name="connsiteX1" fmla="*/ 1250950 w 1252615"/>
              <a:gd name="connsiteY1" fmla="*/ 0 h 878983"/>
              <a:gd name="connsiteX2" fmla="*/ 1252615 w 1252615"/>
              <a:gd name="connsiteY2" fmla="*/ 878983 h 878983"/>
              <a:gd name="connsiteX3" fmla="*/ 54531 w 1252615"/>
              <a:gd name="connsiteY3" fmla="*/ 877318 h 878983"/>
              <a:gd name="connsiteX4" fmla="*/ 0 w 1252615"/>
              <a:gd name="connsiteY4" fmla="*/ 821833 h 878983"/>
              <a:gd name="connsiteX5" fmla="*/ 0 w 1252615"/>
              <a:gd name="connsiteY5" fmla="*/ 0 h 878983"/>
              <a:gd name="connsiteX0" fmla="*/ 0 w 1250950"/>
              <a:gd name="connsiteY0" fmla="*/ 0 h 881603"/>
              <a:gd name="connsiteX1" fmla="*/ 1250950 w 1250950"/>
              <a:gd name="connsiteY1" fmla="*/ 0 h 881603"/>
              <a:gd name="connsiteX2" fmla="*/ 1249995 w 1250950"/>
              <a:gd name="connsiteY2" fmla="*/ 881603 h 881603"/>
              <a:gd name="connsiteX3" fmla="*/ 54531 w 1250950"/>
              <a:gd name="connsiteY3" fmla="*/ 877318 h 881603"/>
              <a:gd name="connsiteX4" fmla="*/ 0 w 1250950"/>
              <a:gd name="connsiteY4" fmla="*/ 821833 h 881603"/>
              <a:gd name="connsiteX5" fmla="*/ 0 w 1250950"/>
              <a:gd name="connsiteY5" fmla="*/ 0 h 881603"/>
              <a:gd name="connsiteX0" fmla="*/ 0 w 1250950"/>
              <a:gd name="connsiteY0" fmla="*/ 0 h 877318"/>
              <a:gd name="connsiteX1" fmla="*/ 1250950 w 1250950"/>
              <a:gd name="connsiteY1" fmla="*/ 0 h 877318"/>
              <a:gd name="connsiteX2" fmla="*/ 1249995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250950"/>
              <a:gd name="connsiteY0" fmla="*/ 0 h 877318"/>
              <a:gd name="connsiteX1" fmla="*/ 1250950 w 1250950"/>
              <a:gd name="connsiteY1" fmla="*/ 0 h 877318"/>
              <a:gd name="connsiteX2" fmla="*/ 1204751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340919"/>
              <a:gd name="connsiteY0" fmla="*/ 0 h 900625"/>
              <a:gd name="connsiteX1" fmla="*/ 1250950 w 1340919"/>
              <a:gd name="connsiteY1" fmla="*/ 0 h 900625"/>
              <a:gd name="connsiteX2" fmla="*/ 1247775 w 1340919"/>
              <a:gd name="connsiteY2" fmla="*/ 819453 h 900625"/>
              <a:gd name="connsiteX3" fmla="*/ 1204751 w 1340919"/>
              <a:gd name="connsiteY3" fmla="*/ 876840 h 900625"/>
              <a:gd name="connsiteX4" fmla="*/ 54531 w 1340919"/>
              <a:gd name="connsiteY4" fmla="*/ 877318 h 900625"/>
              <a:gd name="connsiteX5" fmla="*/ 0 w 1340919"/>
              <a:gd name="connsiteY5" fmla="*/ 821833 h 900625"/>
              <a:gd name="connsiteX6" fmla="*/ 0 w 1340919"/>
              <a:gd name="connsiteY6" fmla="*/ 0 h 900625"/>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8451"/>
              <a:gd name="connsiteX1" fmla="*/ 1250950 w 1340919"/>
              <a:gd name="connsiteY1" fmla="*/ 0 h 878451"/>
              <a:gd name="connsiteX2" fmla="*/ 1247775 w 1340919"/>
              <a:gd name="connsiteY2" fmla="*/ 819453 h 878451"/>
              <a:gd name="connsiteX3" fmla="*/ 1204751 w 1340919"/>
              <a:gd name="connsiteY3" fmla="*/ 876840 h 878451"/>
              <a:gd name="connsiteX4" fmla="*/ 54531 w 1340919"/>
              <a:gd name="connsiteY4" fmla="*/ 877318 h 878451"/>
              <a:gd name="connsiteX5" fmla="*/ 0 w 1340919"/>
              <a:gd name="connsiteY5" fmla="*/ 821833 h 878451"/>
              <a:gd name="connsiteX6" fmla="*/ 0 w 1340919"/>
              <a:gd name="connsiteY6" fmla="*/ 0 h 878451"/>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252409"/>
              <a:gd name="connsiteY0" fmla="*/ 0 h 877318"/>
              <a:gd name="connsiteX1" fmla="*/ 1250950 w 1252409"/>
              <a:gd name="connsiteY1" fmla="*/ 0 h 877318"/>
              <a:gd name="connsiteX2" fmla="*/ 1247775 w 1252409"/>
              <a:gd name="connsiteY2" fmla="*/ 819453 h 877318"/>
              <a:gd name="connsiteX3" fmla="*/ 1204751 w 1252409"/>
              <a:gd name="connsiteY3" fmla="*/ 876840 h 877318"/>
              <a:gd name="connsiteX4" fmla="*/ 54531 w 1252409"/>
              <a:gd name="connsiteY4" fmla="*/ 877318 h 877318"/>
              <a:gd name="connsiteX5" fmla="*/ 0 w 1252409"/>
              <a:gd name="connsiteY5" fmla="*/ 821833 h 877318"/>
              <a:gd name="connsiteX6" fmla="*/ 0 w 1252409"/>
              <a:gd name="connsiteY6" fmla="*/ 0 h 877318"/>
              <a:gd name="connsiteX0" fmla="*/ 0 w 1250950"/>
              <a:gd name="connsiteY0" fmla="*/ 0 h 877318"/>
              <a:gd name="connsiteX1" fmla="*/ 1250950 w 1250950"/>
              <a:gd name="connsiteY1" fmla="*/ 0 h 877318"/>
              <a:gd name="connsiteX2" fmla="*/ 1247775 w 1250950"/>
              <a:gd name="connsiteY2" fmla="*/ 819453 h 877318"/>
              <a:gd name="connsiteX3" fmla="*/ 1204751 w 1250950"/>
              <a:gd name="connsiteY3" fmla="*/ 876840 h 877318"/>
              <a:gd name="connsiteX4" fmla="*/ 54531 w 1250950"/>
              <a:gd name="connsiteY4" fmla="*/ 877318 h 877318"/>
              <a:gd name="connsiteX5" fmla="*/ 0 w 1250950"/>
              <a:gd name="connsiteY5" fmla="*/ 821833 h 877318"/>
              <a:gd name="connsiteX6" fmla="*/ 0 w 1250950"/>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324 w 1252971"/>
              <a:gd name="connsiteY0" fmla="*/ 0 h 877318"/>
              <a:gd name="connsiteX1" fmla="*/ 1252274 w 1252971"/>
              <a:gd name="connsiteY1" fmla="*/ 0 h 877318"/>
              <a:gd name="connsiteX2" fmla="*/ 1249099 w 1252971"/>
              <a:gd name="connsiteY2" fmla="*/ 819453 h 877318"/>
              <a:gd name="connsiteX3" fmla="*/ 1206075 w 1252971"/>
              <a:gd name="connsiteY3" fmla="*/ 876840 h 877318"/>
              <a:gd name="connsiteX4" fmla="*/ 55855 w 1252971"/>
              <a:gd name="connsiteY4" fmla="*/ 877318 h 877318"/>
              <a:gd name="connsiteX5" fmla="*/ 1324 w 1252971"/>
              <a:gd name="connsiteY5" fmla="*/ 821833 h 877318"/>
              <a:gd name="connsiteX6" fmla="*/ 1324 w 1252971"/>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00 w 1251747"/>
              <a:gd name="connsiteY0" fmla="*/ 0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0 h 877318"/>
              <a:gd name="connsiteX0" fmla="*/ 100 w 1251747"/>
              <a:gd name="connsiteY0" fmla="*/ 45244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47726 w 1251747"/>
              <a:gd name="connsiteY1" fmla="*/ 2685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819453 h 877318"/>
              <a:gd name="connsiteX4" fmla="*/ 1204851 w 1250139"/>
              <a:gd name="connsiteY4" fmla="*/ 876840 h 877318"/>
              <a:gd name="connsiteX5" fmla="*/ 54631 w 1250139"/>
              <a:gd name="connsiteY5" fmla="*/ 877318 h 877318"/>
              <a:gd name="connsiteX6" fmla="*/ 100 w 1250139"/>
              <a:gd name="connsiteY6" fmla="*/ 821833 h 877318"/>
              <a:gd name="connsiteX7" fmla="*/ 100 w 1250139"/>
              <a:gd name="connsiteY7" fmla="*/ 45244 h 877318"/>
              <a:gd name="connsiteX0" fmla="*/ 100 w 1296627"/>
              <a:gd name="connsiteY0" fmla="*/ 72511 h 904585"/>
              <a:gd name="connsiteX1" fmla="*/ 47726 w 1296627"/>
              <a:gd name="connsiteY1" fmla="*/ 29952 h 904585"/>
              <a:gd name="connsiteX2" fmla="*/ 1198663 w 1296627"/>
              <a:gd name="connsiteY2" fmla="*/ 27267 h 904585"/>
              <a:gd name="connsiteX3" fmla="*/ 1247875 w 1296627"/>
              <a:gd name="connsiteY3" fmla="*/ 72814 h 904585"/>
              <a:gd name="connsiteX4" fmla="*/ 1247875 w 1296627"/>
              <a:gd name="connsiteY4" fmla="*/ 846720 h 904585"/>
              <a:gd name="connsiteX5" fmla="*/ 1204851 w 1296627"/>
              <a:gd name="connsiteY5" fmla="*/ 904107 h 904585"/>
              <a:gd name="connsiteX6" fmla="*/ 54631 w 1296627"/>
              <a:gd name="connsiteY6" fmla="*/ 904585 h 904585"/>
              <a:gd name="connsiteX7" fmla="*/ 100 w 1296627"/>
              <a:gd name="connsiteY7" fmla="*/ 849100 h 904585"/>
              <a:gd name="connsiteX8" fmla="*/ 100 w 1296627"/>
              <a:gd name="connsiteY8" fmla="*/ 72511 h 904585"/>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50139"/>
              <a:gd name="connsiteY0" fmla="*/ 45632 h 877706"/>
              <a:gd name="connsiteX1" fmla="*/ 47726 w 1250139"/>
              <a:gd name="connsiteY1" fmla="*/ 3073 h 877706"/>
              <a:gd name="connsiteX2" fmla="*/ 1198663 w 1250139"/>
              <a:gd name="connsiteY2" fmla="*/ 388 h 877706"/>
              <a:gd name="connsiteX3" fmla="*/ 1247875 w 1250139"/>
              <a:gd name="connsiteY3" fmla="*/ 45935 h 877706"/>
              <a:gd name="connsiteX4" fmla="*/ 1247875 w 1250139"/>
              <a:gd name="connsiteY4" fmla="*/ 819841 h 877706"/>
              <a:gd name="connsiteX5" fmla="*/ 1204851 w 1250139"/>
              <a:gd name="connsiteY5" fmla="*/ 877228 h 877706"/>
              <a:gd name="connsiteX6" fmla="*/ 54631 w 1250139"/>
              <a:gd name="connsiteY6" fmla="*/ 877706 h 877706"/>
              <a:gd name="connsiteX7" fmla="*/ 100 w 1250139"/>
              <a:gd name="connsiteY7" fmla="*/ 822221 h 877706"/>
              <a:gd name="connsiteX8" fmla="*/ 100 w 1250139"/>
              <a:gd name="connsiteY8" fmla="*/ 45632 h 877706"/>
              <a:gd name="connsiteX0" fmla="*/ 100 w 1250467"/>
              <a:gd name="connsiteY0" fmla="*/ 45700 h 877774"/>
              <a:gd name="connsiteX1" fmla="*/ 47726 w 1250467"/>
              <a:gd name="connsiteY1" fmla="*/ 3141 h 877774"/>
              <a:gd name="connsiteX2" fmla="*/ 1198663 w 1250467"/>
              <a:gd name="connsiteY2" fmla="*/ 456 h 877774"/>
              <a:gd name="connsiteX3" fmla="*/ 1247875 w 1250467"/>
              <a:gd name="connsiteY3" fmla="*/ 46003 h 877774"/>
              <a:gd name="connsiteX4" fmla="*/ 1247875 w 1250467"/>
              <a:gd name="connsiteY4" fmla="*/ 819909 h 877774"/>
              <a:gd name="connsiteX5" fmla="*/ 1204851 w 1250467"/>
              <a:gd name="connsiteY5" fmla="*/ 877296 h 877774"/>
              <a:gd name="connsiteX6" fmla="*/ 54631 w 1250467"/>
              <a:gd name="connsiteY6" fmla="*/ 877774 h 877774"/>
              <a:gd name="connsiteX7" fmla="*/ 100 w 1250467"/>
              <a:gd name="connsiteY7" fmla="*/ 822289 h 877774"/>
              <a:gd name="connsiteX8" fmla="*/ 100 w 1250467"/>
              <a:gd name="connsiteY8" fmla="*/ 45700 h 877774"/>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45547 h 877318"/>
              <a:gd name="connsiteX4" fmla="*/ 1247875 w 1250139"/>
              <a:gd name="connsiteY4" fmla="*/ 819453 h 877318"/>
              <a:gd name="connsiteX5" fmla="*/ 1204851 w 1250139"/>
              <a:gd name="connsiteY5" fmla="*/ 876840 h 877318"/>
              <a:gd name="connsiteX6" fmla="*/ 54631 w 1250139"/>
              <a:gd name="connsiteY6" fmla="*/ 877318 h 877318"/>
              <a:gd name="connsiteX7" fmla="*/ 100 w 1250139"/>
              <a:gd name="connsiteY7" fmla="*/ 821833 h 877318"/>
              <a:gd name="connsiteX8" fmla="*/ 100 w 1250139"/>
              <a:gd name="connsiteY8" fmla="*/ 45244 h 877318"/>
              <a:gd name="connsiteX0" fmla="*/ 100 w 1250256"/>
              <a:gd name="connsiteY0" fmla="*/ 45244 h 877318"/>
              <a:gd name="connsiteX1" fmla="*/ 47726 w 1250256"/>
              <a:gd name="connsiteY1" fmla="*/ 2685 h 877318"/>
              <a:gd name="connsiteX2" fmla="*/ 1198663 w 1250256"/>
              <a:gd name="connsiteY2" fmla="*/ 0 h 877318"/>
              <a:gd name="connsiteX3" fmla="*/ 1250256 w 1250256"/>
              <a:gd name="connsiteY3" fmla="*/ 64597 h 877318"/>
              <a:gd name="connsiteX4" fmla="*/ 1247875 w 1250256"/>
              <a:gd name="connsiteY4" fmla="*/ 819453 h 877318"/>
              <a:gd name="connsiteX5" fmla="*/ 1204851 w 1250256"/>
              <a:gd name="connsiteY5" fmla="*/ 876840 h 877318"/>
              <a:gd name="connsiteX6" fmla="*/ 54631 w 1250256"/>
              <a:gd name="connsiteY6" fmla="*/ 877318 h 877318"/>
              <a:gd name="connsiteX7" fmla="*/ 100 w 1250256"/>
              <a:gd name="connsiteY7" fmla="*/ 821833 h 877318"/>
              <a:gd name="connsiteX8" fmla="*/ 100 w 1250256"/>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0 w 1250192"/>
              <a:gd name="connsiteY0" fmla="*/ 45244 h 877318"/>
              <a:gd name="connsiteX1" fmla="*/ 47626 w 1250192"/>
              <a:gd name="connsiteY1" fmla="*/ 2685 h 877318"/>
              <a:gd name="connsiteX2" fmla="*/ 1198563 w 1250192"/>
              <a:gd name="connsiteY2" fmla="*/ 0 h 877318"/>
              <a:gd name="connsiteX3" fmla="*/ 1250156 w 1250192"/>
              <a:gd name="connsiteY3" fmla="*/ 64597 h 877318"/>
              <a:gd name="connsiteX4" fmla="*/ 1247775 w 1250192"/>
              <a:gd name="connsiteY4" fmla="*/ 819453 h 877318"/>
              <a:gd name="connsiteX5" fmla="*/ 1204751 w 1250192"/>
              <a:gd name="connsiteY5" fmla="*/ 876840 h 877318"/>
              <a:gd name="connsiteX6" fmla="*/ 54531 w 1250192"/>
              <a:gd name="connsiteY6" fmla="*/ 877318 h 877318"/>
              <a:gd name="connsiteX7" fmla="*/ 0 w 1250192"/>
              <a:gd name="connsiteY7" fmla="*/ 821833 h 877318"/>
              <a:gd name="connsiteX8" fmla="*/ 0 w 1250192"/>
              <a:gd name="connsiteY8" fmla="*/ 45244 h 877318"/>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128018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64518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128960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56"/>
              <a:gd name="connsiteY0" fmla="*/ 130320 h 877239"/>
              <a:gd name="connsiteX1" fmla="*/ 145257 w 1250156"/>
              <a:gd name="connsiteY1" fmla="*/ 2606 h 877239"/>
              <a:gd name="connsiteX2" fmla="*/ 1112837 w 1250156"/>
              <a:gd name="connsiteY2" fmla="*/ 0 h 877239"/>
              <a:gd name="connsiteX3" fmla="*/ 1250156 w 1250156"/>
              <a:gd name="connsiteY3" fmla="*/ 128960 h 877239"/>
              <a:gd name="connsiteX4" fmla="*/ 1247775 w 1250156"/>
              <a:gd name="connsiteY4" fmla="*/ 819374 h 877239"/>
              <a:gd name="connsiteX5" fmla="*/ 1204751 w 1250156"/>
              <a:gd name="connsiteY5" fmla="*/ 876761 h 877239"/>
              <a:gd name="connsiteX6" fmla="*/ 54531 w 1250156"/>
              <a:gd name="connsiteY6" fmla="*/ 877239 h 877239"/>
              <a:gd name="connsiteX7" fmla="*/ 0 w 1250156"/>
              <a:gd name="connsiteY7" fmla="*/ 821754 h 877239"/>
              <a:gd name="connsiteX8" fmla="*/ 0 w 1250156"/>
              <a:gd name="connsiteY8" fmla="*/ 130320 h 877239"/>
              <a:gd name="connsiteX0" fmla="*/ 0 w 1250156"/>
              <a:gd name="connsiteY0" fmla="*/ 127714 h 874633"/>
              <a:gd name="connsiteX1" fmla="*/ 145257 w 1250156"/>
              <a:gd name="connsiteY1" fmla="*/ 0 h 874633"/>
              <a:gd name="connsiteX2" fmla="*/ 1112837 w 1250156"/>
              <a:gd name="connsiteY2" fmla="*/ 1997 h 874633"/>
              <a:gd name="connsiteX3" fmla="*/ 1250156 w 1250156"/>
              <a:gd name="connsiteY3" fmla="*/ 126354 h 874633"/>
              <a:gd name="connsiteX4" fmla="*/ 1247775 w 1250156"/>
              <a:gd name="connsiteY4" fmla="*/ 816768 h 874633"/>
              <a:gd name="connsiteX5" fmla="*/ 1204751 w 1250156"/>
              <a:gd name="connsiteY5" fmla="*/ 874155 h 874633"/>
              <a:gd name="connsiteX6" fmla="*/ 54531 w 1250156"/>
              <a:gd name="connsiteY6" fmla="*/ 874633 h 874633"/>
              <a:gd name="connsiteX7" fmla="*/ 0 w 1250156"/>
              <a:gd name="connsiteY7" fmla="*/ 819148 h 874633"/>
              <a:gd name="connsiteX8" fmla="*/ 0 w 1250156"/>
              <a:gd name="connsiteY8" fmla="*/ 127714 h 874633"/>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819452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C8EAE9"/>
          </a:solidFill>
          <a:ln w="34925">
            <a:noFill/>
          </a:ln>
          <a:effectLst>
            <a:reflection blurRad="6350" stA="52000" endA="300" endPos="35000" dir="5400000" sy="-100000" algn="bl" rotWithShape="0"/>
          </a:effectLst>
        </p:spPr>
        <p:txBody>
          <a:bodyPr anchor="ctr"/>
          <a:lstStyle>
            <a:lvl1pPr marL="117475" indent="-117475" algn="ctr">
              <a:defRPr sz="1200">
                <a:latin typeface="Lucida Console" panose="020B0609040504020204" pitchFamily="49" charset="0"/>
              </a:defRPr>
            </a:lvl1pPr>
          </a:lstStyle>
          <a:p>
            <a:endParaRPr lang="en-US" dirty="0"/>
          </a:p>
        </p:txBody>
      </p:sp>
      <p:sp>
        <p:nvSpPr>
          <p:cNvPr id="50" name="Picture Placeholder 3"/>
          <p:cNvSpPr>
            <a:spLocks noGrp="1"/>
          </p:cNvSpPr>
          <p:nvPr>
            <p:ph type="pic" sz="quarter" idx="47"/>
          </p:nvPr>
        </p:nvSpPr>
        <p:spPr>
          <a:xfrm>
            <a:off x="4537768" y="4505788"/>
            <a:ext cx="1474354" cy="1008112"/>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21833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4763 w 1250950"/>
              <a:gd name="connsiteY3" fmla="*/ 859933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60475"/>
              <a:gd name="connsiteY0" fmla="*/ 0 h 878983"/>
              <a:gd name="connsiteX1" fmla="*/ 1250950 w 1260475"/>
              <a:gd name="connsiteY1" fmla="*/ 0 h 878983"/>
              <a:gd name="connsiteX2" fmla="*/ 1260475 w 1260475"/>
              <a:gd name="connsiteY2" fmla="*/ 878983 h 878983"/>
              <a:gd name="connsiteX3" fmla="*/ 57151 w 1260475"/>
              <a:gd name="connsiteY3" fmla="*/ 86945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469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7318 h 878983"/>
              <a:gd name="connsiteX4" fmla="*/ 0 w 1260475"/>
              <a:gd name="connsiteY4" fmla="*/ 821833 h 878983"/>
              <a:gd name="connsiteX5" fmla="*/ 0 w 1260475"/>
              <a:gd name="connsiteY5" fmla="*/ 0 h 878983"/>
              <a:gd name="connsiteX0" fmla="*/ 0 w 1252615"/>
              <a:gd name="connsiteY0" fmla="*/ 0 h 878983"/>
              <a:gd name="connsiteX1" fmla="*/ 1250950 w 1252615"/>
              <a:gd name="connsiteY1" fmla="*/ 0 h 878983"/>
              <a:gd name="connsiteX2" fmla="*/ 1252615 w 1252615"/>
              <a:gd name="connsiteY2" fmla="*/ 878983 h 878983"/>
              <a:gd name="connsiteX3" fmla="*/ 54531 w 1252615"/>
              <a:gd name="connsiteY3" fmla="*/ 877318 h 878983"/>
              <a:gd name="connsiteX4" fmla="*/ 0 w 1252615"/>
              <a:gd name="connsiteY4" fmla="*/ 821833 h 878983"/>
              <a:gd name="connsiteX5" fmla="*/ 0 w 1252615"/>
              <a:gd name="connsiteY5" fmla="*/ 0 h 878983"/>
              <a:gd name="connsiteX0" fmla="*/ 0 w 1250950"/>
              <a:gd name="connsiteY0" fmla="*/ 0 h 881603"/>
              <a:gd name="connsiteX1" fmla="*/ 1250950 w 1250950"/>
              <a:gd name="connsiteY1" fmla="*/ 0 h 881603"/>
              <a:gd name="connsiteX2" fmla="*/ 1249995 w 1250950"/>
              <a:gd name="connsiteY2" fmla="*/ 881603 h 881603"/>
              <a:gd name="connsiteX3" fmla="*/ 54531 w 1250950"/>
              <a:gd name="connsiteY3" fmla="*/ 877318 h 881603"/>
              <a:gd name="connsiteX4" fmla="*/ 0 w 1250950"/>
              <a:gd name="connsiteY4" fmla="*/ 821833 h 881603"/>
              <a:gd name="connsiteX5" fmla="*/ 0 w 1250950"/>
              <a:gd name="connsiteY5" fmla="*/ 0 h 881603"/>
              <a:gd name="connsiteX0" fmla="*/ 0 w 1250950"/>
              <a:gd name="connsiteY0" fmla="*/ 0 h 877318"/>
              <a:gd name="connsiteX1" fmla="*/ 1250950 w 1250950"/>
              <a:gd name="connsiteY1" fmla="*/ 0 h 877318"/>
              <a:gd name="connsiteX2" fmla="*/ 1249995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250950"/>
              <a:gd name="connsiteY0" fmla="*/ 0 h 877318"/>
              <a:gd name="connsiteX1" fmla="*/ 1250950 w 1250950"/>
              <a:gd name="connsiteY1" fmla="*/ 0 h 877318"/>
              <a:gd name="connsiteX2" fmla="*/ 1204751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340919"/>
              <a:gd name="connsiteY0" fmla="*/ 0 h 900625"/>
              <a:gd name="connsiteX1" fmla="*/ 1250950 w 1340919"/>
              <a:gd name="connsiteY1" fmla="*/ 0 h 900625"/>
              <a:gd name="connsiteX2" fmla="*/ 1247775 w 1340919"/>
              <a:gd name="connsiteY2" fmla="*/ 819453 h 900625"/>
              <a:gd name="connsiteX3" fmla="*/ 1204751 w 1340919"/>
              <a:gd name="connsiteY3" fmla="*/ 876840 h 900625"/>
              <a:gd name="connsiteX4" fmla="*/ 54531 w 1340919"/>
              <a:gd name="connsiteY4" fmla="*/ 877318 h 900625"/>
              <a:gd name="connsiteX5" fmla="*/ 0 w 1340919"/>
              <a:gd name="connsiteY5" fmla="*/ 821833 h 900625"/>
              <a:gd name="connsiteX6" fmla="*/ 0 w 1340919"/>
              <a:gd name="connsiteY6" fmla="*/ 0 h 900625"/>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8451"/>
              <a:gd name="connsiteX1" fmla="*/ 1250950 w 1340919"/>
              <a:gd name="connsiteY1" fmla="*/ 0 h 878451"/>
              <a:gd name="connsiteX2" fmla="*/ 1247775 w 1340919"/>
              <a:gd name="connsiteY2" fmla="*/ 819453 h 878451"/>
              <a:gd name="connsiteX3" fmla="*/ 1204751 w 1340919"/>
              <a:gd name="connsiteY3" fmla="*/ 876840 h 878451"/>
              <a:gd name="connsiteX4" fmla="*/ 54531 w 1340919"/>
              <a:gd name="connsiteY4" fmla="*/ 877318 h 878451"/>
              <a:gd name="connsiteX5" fmla="*/ 0 w 1340919"/>
              <a:gd name="connsiteY5" fmla="*/ 821833 h 878451"/>
              <a:gd name="connsiteX6" fmla="*/ 0 w 1340919"/>
              <a:gd name="connsiteY6" fmla="*/ 0 h 878451"/>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252409"/>
              <a:gd name="connsiteY0" fmla="*/ 0 h 877318"/>
              <a:gd name="connsiteX1" fmla="*/ 1250950 w 1252409"/>
              <a:gd name="connsiteY1" fmla="*/ 0 h 877318"/>
              <a:gd name="connsiteX2" fmla="*/ 1247775 w 1252409"/>
              <a:gd name="connsiteY2" fmla="*/ 819453 h 877318"/>
              <a:gd name="connsiteX3" fmla="*/ 1204751 w 1252409"/>
              <a:gd name="connsiteY3" fmla="*/ 876840 h 877318"/>
              <a:gd name="connsiteX4" fmla="*/ 54531 w 1252409"/>
              <a:gd name="connsiteY4" fmla="*/ 877318 h 877318"/>
              <a:gd name="connsiteX5" fmla="*/ 0 w 1252409"/>
              <a:gd name="connsiteY5" fmla="*/ 821833 h 877318"/>
              <a:gd name="connsiteX6" fmla="*/ 0 w 1252409"/>
              <a:gd name="connsiteY6" fmla="*/ 0 h 877318"/>
              <a:gd name="connsiteX0" fmla="*/ 0 w 1250950"/>
              <a:gd name="connsiteY0" fmla="*/ 0 h 877318"/>
              <a:gd name="connsiteX1" fmla="*/ 1250950 w 1250950"/>
              <a:gd name="connsiteY1" fmla="*/ 0 h 877318"/>
              <a:gd name="connsiteX2" fmla="*/ 1247775 w 1250950"/>
              <a:gd name="connsiteY2" fmla="*/ 819453 h 877318"/>
              <a:gd name="connsiteX3" fmla="*/ 1204751 w 1250950"/>
              <a:gd name="connsiteY3" fmla="*/ 876840 h 877318"/>
              <a:gd name="connsiteX4" fmla="*/ 54531 w 1250950"/>
              <a:gd name="connsiteY4" fmla="*/ 877318 h 877318"/>
              <a:gd name="connsiteX5" fmla="*/ 0 w 1250950"/>
              <a:gd name="connsiteY5" fmla="*/ 821833 h 877318"/>
              <a:gd name="connsiteX6" fmla="*/ 0 w 1250950"/>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324 w 1252971"/>
              <a:gd name="connsiteY0" fmla="*/ 0 h 877318"/>
              <a:gd name="connsiteX1" fmla="*/ 1252274 w 1252971"/>
              <a:gd name="connsiteY1" fmla="*/ 0 h 877318"/>
              <a:gd name="connsiteX2" fmla="*/ 1249099 w 1252971"/>
              <a:gd name="connsiteY2" fmla="*/ 819453 h 877318"/>
              <a:gd name="connsiteX3" fmla="*/ 1206075 w 1252971"/>
              <a:gd name="connsiteY3" fmla="*/ 876840 h 877318"/>
              <a:gd name="connsiteX4" fmla="*/ 55855 w 1252971"/>
              <a:gd name="connsiteY4" fmla="*/ 877318 h 877318"/>
              <a:gd name="connsiteX5" fmla="*/ 1324 w 1252971"/>
              <a:gd name="connsiteY5" fmla="*/ 821833 h 877318"/>
              <a:gd name="connsiteX6" fmla="*/ 1324 w 1252971"/>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00 w 1251747"/>
              <a:gd name="connsiteY0" fmla="*/ 0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0 h 877318"/>
              <a:gd name="connsiteX0" fmla="*/ 100 w 1251747"/>
              <a:gd name="connsiteY0" fmla="*/ 45244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47726 w 1251747"/>
              <a:gd name="connsiteY1" fmla="*/ 2685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819453 h 877318"/>
              <a:gd name="connsiteX4" fmla="*/ 1204851 w 1250139"/>
              <a:gd name="connsiteY4" fmla="*/ 876840 h 877318"/>
              <a:gd name="connsiteX5" fmla="*/ 54631 w 1250139"/>
              <a:gd name="connsiteY5" fmla="*/ 877318 h 877318"/>
              <a:gd name="connsiteX6" fmla="*/ 100 w 1250139"/>
              <a:gd name="connsiteY6" fmla="*/ 821833 h 877318"/>
              <a:gd name="connsiteX7" fmla="*/ 100 w 1250139"/>
              <a:gd name="connsiteY7" fmla="*/ 45244 h 877318"/>
              <a:gd name="connsiteX0" fmla="*/ 100 w 1296627"/>
              <a:gd name="connsiteY0" fmla="*/ 72511 h 904585"/>
              <a:gd name="connsiteX1" fmla="*/ 47726 w 1296627"/>
              <a:gd name="connsiteY1" fmla="*/ 29952 h 904585"/>
              <a:gd name="connsiteX2" fmla="*/ 1198663 w 1296627"/>
              <a:gd name="connsiteY2" fmla="*/ 27267 h 904585"/>
              <a:gd name="connsiteX3" fmla="*/ 1247875 w 1296627"/>
              <a:gd name="connsiteY3" fmla="*/ 72814 h 904585"/>
              <a:gd name="connsiteX4" fmla="*/ 1247875 w 1296627"/>
              <a:gd name="connsiteY4" fmla="*/ 846720 h 904585"/>
              <a:gd name="connsiteX5" fmla="*/ 1204851 w 1296627"/>
              <a:gd name="connsiteY5" fmla="*/ 904107 h 904585"/>
              <a:gd name="connsiteX6" fmla="*/ 54631 w 1296627"/>
              <a:gd name="connsiteY6" fmla="*/ 904585 h 904585"/>
              <a:gd name="connsiteX7" fmla="*/ 100 w 1296627"/>
              <a:gd name="connsiteY7" fmla="*/ 849100 h 904585"/>
              <a:gd name="connsiteX8" fmla="*/ 100 w 1296627"/>
              <a:gd name="connsiteY8" fmla="*/ 72511 h 904585"/>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50139"/>
              <a:gd name="connsiteY0" fmla="*/ 45632 h 877706"/>
              <a:gd name="connsiteX1" fmla="*/ 47726 w 1250139"/>
              <a:gd name="connsiteY1" fmla="*/ 3073 h 877706"/>
              <a:gd name="connsiteX2" fmla="*/ 1198663 w 1250139"/>
              <a:gd name="connsiteY2" fmla="*/ 388 h 877706"/>
              <a:gd name="connsiteX3" fmla="*/ 1247875 w 1250139"/>
              <a:gd name="connsiteY3" fmla="*/ 45935 h 877706"/>
              <a:gd name="connsiteX4" fmla="*/ 1247875 w 1250139"/>
              <a:gd name="connsiteY4" fmla="*/ 819841 h 877706"/>
              <a:gd name="connsiteX5" fmla="*/ 1204851 w 1250139"/>
              <a:gd name="connsiteY5" fmla="*/ 877228 h 877706"/>
              <a:gd name="connsiteX6" fmla="*/ 54631 w 1250139"/>
              <a:gd name="connsiteY6" fmla="*/ 877706 h 877706"/>
              <a:gd name="connsiteX7" fmla="*/ 100 w 1250139"/>
              <a:gd name="connsiteY7" fmla="*/ 822221 h 877706"/>
              <a:gd name="connsiteX8" fmla="*/ 100 w 1250139"/>
              <a:gd name="connsiteY8" fmla="*/ 45632 h 877706"/>
              <a:gd name="connsiteX0" fmla="*/ 100 w 1250467"/>
              <a:gd name="connsiteY0" fmla="*/ 45700 h 877774"/>
              <a:gd name="connsiteX1" fmla="*/ 47726 w 1250467"/>
              <a:gd name="connsiteY1" fmla="*/ 3141 h 877774"/>
              <a:gd name="connsiteX2" fmla="*/ 1198663 w 1250467"/>
              <a:gd name="connsiteY2" fmla="*/ 456 h 877774"/>
              <a:gd name="connsiteX3" fmla="*/ 1247875 w 1250467"/>
              <a:gd name="connsiteY3" fmla="*/ 46003 h 877774"/>
              <a:gd name="connsiteX4" fmla="*/ 1247875 w 1250467"/>
              <a:gd name="connsiteY4" fmla="*/ 819909 h 877774"/>
              <a:gd name="connsiteX5" fmla="*/ 1204851 w 1250467"/>
              <a:gd name="connsiteY5" fmla="*/ 877296 h 877774"/>
              <a:gd name="connsiteX6" fmla="*/ 54631 w 1250467"/>
              <a:gd name="connsiteY6" fmla="*/ 877774 h 877774"/>
              <a:gd name="connsiteX7" fmla="*/ 100 w 1250467"/>
              <a:gd name="connsiteY7" fmla="*/ 822289 h 877774"/>
              <a:gd name="connsiteX8" fmla="*/ 100 w 1250467"/>
              <a:gd name="connsiteY8" fmla="*/ 45700 h 877774"/>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45547 h 877318"/>
              <a:gd name="connsiteX4" fmla="*/ 1247875 w 1250139"/>
              <a:gd name="connsiteY4" fmla="*/ 819453 h 877318"/>
              <a:gd name="connsiteX5" fmla="*/ 1204851 w 1250139"/>
              <a:gd name="connsiteY5" fmla="*/ 876840 h 877318"/>
              <a:gd name="connsiteX6" fmla="*/ 54631 w 1250139"/>
              <a:gd name="connsiteY6" fmla="*/ 877318 h 877318"/>
              <a:gd name="connsiteX7" fmla="*/ 100 w 1250139"/>
              <a:gd name="connsiteY7" fmla="*/ 821833 h 877318"/>
              <a:gd name="connsiteX8" fmla="*/ 100 w 1250139"/>
              <a:gd name="connsiteY8" fmla="*/ 45244 h 877318"/>
              <a:gd name="connsiteX0" fmla="*/ 100 w 1250256"/>
              <a:gd name="connsiteY0" fmla="*/ 45244 h 877318"/>
              <a:gd name="connsiteX1" fmla="*/ 47726 w 1250256"/>
              <a:gd name="connsiteY1" fmla="*/ 2685 h 877318"/>
              <a:gd name="connsiteX2" fmla="*/ 1198663 w 1250256"/>
              <a:gd name="connsiteY2" fmla="*/ 0 h 877318"/>
              <a:gd name="connsiteX3" fmla="*/ 1250256 w 1250256"/>
              <a:gd name="connsiteY3" fmla="*/ 64597 h 877318"/>
              <a:gd name="connsiteX4" fmla="*/ 1247875 w 1250256"/>
              <a:gd name="connsiteY4" fmla="*/ 819453 h 877318"/>
              <a:gd name="connsiteX5" fmla="*/ 1204851 w 1250256"/>
              <a:gd name="connsiteY5" fmla="*/ 876840 h 877318"/>
              <a:gd name="connsiteX6" fmla="*/ 54631 w 1250256"/>
              <a:gd name="connsiteY6" fmla="*/ 877318 h 877318"/>
              <a:gd name="connsiteX7" fmla="*/ 100 w 1250256"/>
              <a:gd name="connsiteY7" fmla="*/ 821833 h 877318"/>
              <a:gd name="connsiteX8" fmla="*/ 100 w 1250256"/>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0 w 1250192"/>
              <a:gd name="connsiteY0" fmla="*/ 45244 h 877318"/>
              <a:gd name="connsiteX1" fmla="*/ 47626 w 1250192"/>
              <a:gd name="connsiteY1" fmla="*/ 2685 h 877318"/>
              <a:gd name="connsiteX2" fmla="*/ 1198563 w 1250192"/>
              <a:gd name="connsiteY2" fmla="*/ 0 h 877318"/>
              <a:gd name="connsiteX3" fmla="*/ 1250156 w 1250192"/>
              <a:gd name="connsiteY3" fmla="*/ 64597 h 877318"/>
              <a:gd name="connsiteX4" fmla="*/ 1247775 w 1250192"/>
              <a:gd name="connsiteY4" fmla="*/ 819453 h 877318"/>
              <a:gd name="connsiteX5" fmla="*/ 1204751 w 1250192"/>
              <a:gd name="connsiteY5" fmla="*/ 876840 h 877318"/>
              <a:gd name="connsiteX6" fmla="*/ 54531 w 1250192"/>
              <a:gd name="connsiteY6" fmla="*/ 877318 h 877318"/>
              <a:gd name="connsiteX7" fmla="*/ 0 w 1250192"/>
              <a:gd name="connsiteY7" fmla="*/ 821833 h 877318"/>
              <a:gd name="connsiteX8" fmla="*/ 0 w 1250192"/>
              <a:gd name="connsiteY8" fmla="*/ 45244 h 877318"/>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128018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64518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128960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56"/>
              <a:gd name="connsiteY0" fmla="*/ 130320 h 877239"/>
              <a:gd name="connsiteX1" fmla="*/ 145257 w 1250156"/>
              <a:gd name="connsiteY1" fmla="*/ 2606 h 877239"/>
              <a:gd name="connsiteX2" fmla="*/ 1112837 w 1250156"/>
              <a:gd name="connsiteY2" fmla="*/ 0 h 877239"/>
              <a:gd name="connsiteX3" fmla="*/ 1250156 w 1250156"/>
              <a:gd name="connsiteY3" fmla="*/ 128960 h 877239"/>
              <a:gd name="connsiteX4" fmla="*/ 1247775 w 1250156"/>
              <a:gd name="connsiteY4" fmla="*/ 819374 h 877239"/>
              <a:gd name="connsiteX5" fmla="*/ 1204751 w 1250156"/>
              <a:gd name="connsiteY5" fmla="*/ 876761 h 877239"/>
              <a:gd name="connsiteX6" fmla="*/ 54531 w 1250156"/>
              <a:gd name="connsiteY6" fmla="*/ 877239 h 877239"/>
              <a:gd name="connsiteX7" fmla="*/ 0 w 1250156"/>
              <a:gd name="connsiteY7" fmla="*/ 821754 h 877239"/>
              <a:gd name="connsiteX8" fmla="*/ 0 w 1250156"/>
              <a:gd name="connsiteY8" fmla="*/ 130320 h 877239"/>
              <a:gd name="connsiteX0" fmla="*/ 0 w 1250156"/>
              <a:gd name="connsiteY0" fmla="*/ 127714 h 874633"/>
              <a:gd name="connsiteX1" fmla="*/ 145257 w 1250156"/>
              <a:gd name="connsiteY1" fmla="*/ 0 h 874633"/>
              <a:gd name="connsiteX2" fmla="*/ 1112837 w 1250156"/>
              <a:gd name="connsiteY2" fmla="*/ 1997 h 874633"/>
              <a:gd name="connsiteX3" fmla="*/ 1250156 w 1250156"/>
              <a:gd name="connsiteY3" fmla="*/ 126354 h 874633"/>
              <a:gd name="connsiteX4" fmla="*/ 1247775 w 1250156"/>
              <a:gd name="connsiteY4" fmla="*/ 816768 h 874633"/>
              <a:gd name="connsiteX5" fmla="*/ 1204751 w 1250156"/>
              <a:gd name="connsiteY5" fmla="*/ 874155 h 874633"/>
              <a:gd name="connsiteX6" fmla="*/ 54531 w 1250156"/>
              <a:gd name="connsiteY6" fmla="*/ 874633 h 874633"/>
              <a:gd name="connsiteX7" fmla="*/ 0 w 1250156"/>
              <a:gd name="connsiteY7" fmla="*/ 819148 h 874633"/>
              <a:gd name="connsiteX8" fmla="*/ 0 w 1250156"/>
              <a:gd name="connsiteY8" fmla="*/ 127714 h 874633"/>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819452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C8EAE9"/>
          </a:solidFill>
          <a:ln w="34925">
            <a:noFill/>
          </a:ln>
          <a:effectLst>
            <a:reflection blurRad="6350" stA="52000" endA="300" endPos="35000" dir="5400000" sy="-100000" algn="bl" rotWithShape="0"/>
          </a:effectLst>
        </p:spPr>
        <p:txBody>
          <a:bodyPr anchor="ctr"/>
          <a:lstStyle>
            <a:lvl1pPr marL="117475" indent="-117475" algn="ctr">
              <a:defRPr sz="1200">
                <a:latin typeface="Lucida Console" panose="020B0609040504020204" pitchFamily="49" charset="0"/>
              </a:defRPr>
            </a:lvl1pPr>
          </a:lstStyle>
          <a:p>
            <a:endParaRPr lang="en-US" dirty="0"/>
          </a:p>
        </p:txBody>
      </p:sp>
      <p:sp>
        <p:nvSpPr>
          <p:cNvPr id="51" name="Rectangle 50"/>
          <p:cNvSpPr/>
          <p:nvPr userDrawn="1"/>
        </p:nvSpPr>
        <p:spPr>
          <a:xfrm>
            <a:off x="395536" y="3429000"/>
            <a:ext cx="352700" cy="309436"/>
          </a:xfrm>
          <a:prstGeom prst="rect">
            <a:avLst/>
          </a:pr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400"/>
            <a:r>
              <a:rPr lang="en-US" sz="1200" b="1" dirty="0">
                <a:solidFill>
                  <a:prstClr val="white"/>
                </a:solidFill>
                <a:latin typeface="Lucida Console" panose="020B0609040504020204" pitchFamily="49" charset="0"/>
              </a:rPr>
              <a:t>01</a:t>
            </a:r>
          </a:p>
        </p:txBody>
      </p:sp>
      <p:sp>
        <p:nvSpPr>
          <p:cNvPr id="52" name="Rectangle 51"/>
          <p:cNvSpPr/>
          <p:nvPr userDrawn="1"/>
        </p:nvSpPr>
        <p:spPr>
          <a:xfrm>
            <a:off x="395536" y="4851996"/>
            <a:ext cx="352700" cy="309436"/>
          </a:xfrm>
          <a:prstGeom prst="rect">
            <a:avLst/>
          </a:pr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400"/>
            <a:r>
              <a:rPr lang="en-US" sz="1200" b="1" dirty="0">
                <a:solidFill>
                  <a:prstClr val="white"/>
                </a:solidFill>
                <a:latin typeface="Lucida Console" panose="020B0609040504020204" pitchFamily="49" charset="0"/>
              </a:rPr>
              <a:t>04</a:t>
            </a:r>
          </a:p>
        </p:txBody>
      </p:sp>
      <p:sp>
        <p:nvSpPr>
          <p:cNvPr id="53" name="Rectangle 52"/>
          <p:cNvSpPr/>
          <p:nvPr userDrawn="1"/>
        </p:nvSpPr>
        <p:spPr>
          <a:xfrm>
            <a:off x="2334064" y="3429000"/>
            <a:ext cx="352700" cy="309436"/>
          </a:xfrm>
          <a:prstGeom prst="rect">
            <a:avLst/>
          </a:pr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400"/>
            <a:r>
              <a:rPr lang="en-US" sz="1200" b="1" dirty="0">
                <a:solidFill>
                  <a:prstClr val="white"/>
                </a:solidFill>
                <a:latin typeface="Lucida Console" panose="020B0609040504020204" pitchFamily="49" charset="0"/>
              </a:rPr>
              <a:t>02</a:t>
            </a:r>
          </a:p>
        </p:txBody>
      </p:sp>
      <p:sp>
        <p:nvSpPr>
          <p:cNvPr id="54" name="Rectangle 53"/>
          <p:cNvSpPr/>
          <p:nvPr userDrawn="1"/>
        </p:nvSpPr>
        <p:spPr>
          <a:xfrm>
            <a:off x="2334064" y="4851996"/>
            <a:ext cx="352700" cy="309436"/>
          </a:xfrm>
          <a:prstGeom prst="rect">
            <a:avLst/>
          </a:pr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400"/>
            <a:r>
              <a:rPr lang="en-US" sz="1200" b="1" dirty="0">
                <a:solidFill>
                  <a:prstClr val="white"/>
                </a:solidFill>
                <a:latin typeface="Lucida Console" panose="020B0609040504020204" pitchFamily="49" charset="0"/>
              </a:rPr>
              <a:t>05</a:t>
            </a:r>
          </a:p>
        </p:txBody>
      </p:sp>
      <p:sp>
        <p:nvSpPr>
          <p:cNvPr id="55" name="Rectangle 54"/>
          <p:cNvSpPr/>
          <p:nvPr userDrawn="1"/>
        </p:nvSpPr>
        <p:spPr>
          <a:xfrm>
            <a:off x="4263448" y="3429000"/>
            <a:ext cx="352700" cy="309436"/>
          </a:xfrm>
          <a:prstGeom prst="rect">
            <a:avLst/>
          </a:pr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400"/>
            <a:r>
              <a:rPr lang="en-US" sz="1200" b="1" dirty="0">
                <a:solidFill>
                  <a:prstClr val="white"/>
                </a:solidFill>
                <a:latin typeface="Lucida Console" panose="020B0609040504020204" pitchFamily="49" charset="0"/>
              </a:rPr>
              <a:t>03</a:t>
            </a:r>
          </a:p>
        </p:txBody>
      </p:sp>
      <p:sp>
        <p:nvSpPr>
          <p:cNvPr id="56" name="Rectangle 55"/>
          <p:cNvSpPr/>
          <p:nvPr userDrawn="1"/>
        </p:nvSpPr>
        <p:spPr>
          <a:xfrm>
            <a:off x="4263448" y="4851996"/>
            <a:ext cx="352700" cy="309436"/>
          </a:xfrm>
          <a:prstGeom prst="rect">
            <a:avLst/>
          </a:pr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400"/>
            <a:r>
              <a:rPr lang="en-US" sz="1200" b="1" dirty="0">
                <a:solidFill>
                  <a:prstClr val="white"/>
                </a:solidFill>
                <a:latin typeface="Lucida Console" panose="020B0609040504020204" pitchFamily="49" charset="0"/>
              </a:rPr>
              <a:t>06</a:t>
            </a:r>
          </a:p>
        </p:txBody>
      </p:sp>
      <p:sp>
        <p:nvSpPr>
          <p:cNvPr id="57" name="Text Placeholder 30"/>
          <p:cNvSpPr>
            <a:spLocks noGrp="1"/>
          </p:cNvSpPr>
          <p:nvPr>
            <p:ph type="body" sz="quarter" idx="18"/>
          </p:nvPr>
        </p:nvSpPr>
        <p:spPr>
          <a:xfrm>
            <a:off x="6592824" y="3111242"/>
            <a:ext cx="2093976" cy="365760"/>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109728" bIns="0" anchor="ctr"/>
          <a:lstStyle>
            <a:lvl1pPr marL="0" indent="0" algn="l">
              <a:buFontTx/>
              <a:buNone/>
              <a:defRPr sz="11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58" name="Text Placeholder 30"/>
          <p:cNvSpPr>
            <a:spLocks noGrp="1"/>
          </p:cNvSpPr>
          <p:nvPr>
            <p:ph type="body" sz="quarter" idx="22" hasCustomPrompt="1"/>
          </p:nvPr>
        </p:nvSpPr>
        <p:spPr>
          <a:xfrm>
            <a:off x="6232784" y="3129530"/>
            <a:ext cx="365760" cy="329184"/>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0" bIns="0"/>
          <a:lstStyle>
            <a:lvl1pPr marL="0" indent="0" algn="ctr">
              <a:buFontTx/>
              <a:buNone/>
              <a:defRPr sz="2100" b="0">
                <a:solidFill>
                  <a:schemeClr val="tx1">
                    <a:lumMod val="75000"/>
                    <a:lumOff val="25000"/>
                  </a:schemeClr>
                </a:solidFill>
                <a:latin typeface="Lucida Console" panose="020B0609040504020204" pitchFamily="49" charset="0"/>
                <a:sym typeface="Wingdings"/>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t>
            </a:r>
          </a:p>
        </p:txBody>
      </p:sp>
      <p:sp>
        <p:nvSpPr>
          <p:cNvPr id="59" name="Text Placeholder 30"/>
          <p:cNvSpPr>
            <a:spLocks noGrp="1"/>
          </p:cNvSpPr>
          <p:nvPr>
            <p:ph type="body" sz="quarter" idx="23"/>
          </p:nvPr>
        </p:nvSpPr>
        <p:spPr>
          <a:xfrm>
            <a:off x="6592824" y="3449570"/>
            <a:ext cx="2093976" cy="365760"/>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109728" bIns="0" anchor="ctr"/>
          <a:lstStyle>
            <a:lvl1pPr marL="0" indent="0" algn="l">
              <a:buFontTx/>
              <a:buNone/>
              <a:defRPr sz="11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60" name="Text Placeholder 30"/>
          <p:cNvSpPr>
            <a:spLocks noGrp="1"/>
          </p:cNvSpPr>
          <p:nvPr>
            <p:ph type="body" sz="quarter" idx="24" hasCustomPrompt="1"/>
          </p:nvPr>
        </p:nvSpPr>
        <p:spPr>
          <a:xfrm>
            <a:off x="6232784" y="3467858"/>
            <a:ext cx="365760" cy="329184"/>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0" bIns="0"/>
          <a:lstStyle>
            <a:lvl1pPr marL="0" indent="0" algn="ctr">
              <a:buFontTx/>
              <a:buNone/>
              <a:defRPr sz="2100" b="0">
                <a:solidFill>
                  <a:schemeClr val="tx1">
                    <a:lumMod val="75000"/>
                    <a:lumOff val="25000"/>
                  </a:schemeClr>
                </a:solidFill>
                <a:latin typeface="Lucida Console" panose="020B0609040504020204" pitchFamily="49" charset="0"/>
                <a:sym typeface="Wingdings"/>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t>
            </a:r>
          </a:p>
        </p:txBody>
      </p:sp>
      <p:sp>
        <p:nvSpPr>
          <p:cNvPr id="61" name="Text Placeholder 30"/>
          <p:cNvSpPr>
            <a:spLocks noGrp="1"/>
          </p:cNvSpPr>
          <p:nvPr>
            <p:ph type="body" sz="quarter" idx="25"/>
          </p:nvPr>
        </p:nvSpPr>
        <p:spPr>
          <a:xfrm>
            <a:off x="6592824" y="3797042"/>
            <a:ext cx="2093976" cy="365760"/>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109728" bIns="0" anchor="ctr"/>
          <a:lstStyle>
            <a:lvl1pPr marL="0" indent="0" algn="l">
              <a:buFontTx/>
              <a:buNone/>
              <a:defRPr sz="11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62" name="Text Placeholder 30"/>
          <p:cNvSpPr>
            <a:spLocks noGrp="1"/>
          </p:cNvSpPr>
          <p:nvPr>
            <p:ph type="body" sz="quarter" idx="26" hasCustomPrompt="1"/>
          </p:nvPr>
        </p:nvSpPr>
        <p:spPr>
          <a:xfrm>
            <a:off x="6232784" y="3815330"/>
            <a:ext cx="365760" cy="329184"/>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0" bIns="0"/>
          <a:lstStyle>
            <a:lvl1pPr marL="0" indent="0" algn="ctr">
              <a:buFontTx/>
              <a:buNone/>
              <a:defRPr sz="2100" b="0">
                <a:solidFill>
                  <a:schemeClr val="tx1">
                    <a:lumMod val="75000"/>
                    <a:lumOff val="25000"/>
                  </a:schemeClr>
                </a:solidFill>
                <a:latin typeface="Lucida Console" panose="020B0609040504020204" pitchFamily="49" charset="0"/>
                <a:sym typeface="Wingdings"/>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t>
            </a:r>
          </a:p>
        </p:txBody>
      </p:sp>
      <p:sp>
        <p:nvSpPr>
          <p:cNvPr id="63" name="Text Placeholder 30"/>
          <p:cNvSpPr>
            <a:spLocks noGrp="1"/>
          </p:cNvSpPr>
          <p:nvPr>
            <p:ph type="body" sz="quarter" idx="27"/>
          </p:nvPr>
        </p:nvSpPr>
        <p:spPr>
          <a:xfrm>
            <a:off x="6592824" y="4153658"/>
            <a:ext cx="2093976" cy="365760"/>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109728" bIns="0" anchor="ctr"/>
          <a:lstStyle>
            <a:lvl1pPr marL="0" indent="0" algn="l">
              <a:buFontTx/>
              <a:buNone/>
              <a:defRPr sz="11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64" name="Text Placeholder 30"/>
          <p:cNvSpPr>
            <a:spLocks noGrp="1"/>
          </p:cNvSpPr>
          <p:nvPr>
            <p:ph type="body" sz="quarter" idx="28" hasCustomPrompt="1"/>
          </p:nvPr>
        </p:nvSpPr>
        <p:spPr>
          <a:xfrm>
            <a:off x="6232784" y="4162802"/>
            <a:ext cx="365760" cy="329184"/>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0" bIns="0"/>
          <a:lstStyle>
            <a:lvl1pPr marL="0" indent="0" algn="ctr">
              <a:buFontTx/>
              <a:buNone/>
              <a:defRPr sz="2100" b="0">
                <a:solidFill>
                  <a:schemeClr val="tx1">
                    <a:lumMod val="75000"/>
                    <a:lumOff val="25000"/>
                  </a:schemeClr>
                </a:solidFill>
                <a:latin typeface="Lucida Console" panose="020B0609040504020204" pitchFamily="49" charset="0"/>
                <a:sym typeface="Wingdings"/>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t>
            </a:r>
          </a:p>
        </p:txBody>
      </p:sp>
      <p:sp>
        <p:nvSpPr>
          <p:cNvPr id="65" name="Text Placeholder 30"/>
          <p:cNvSpPr>
            <a:spLocks noGrp="1"/>
          </p:cNvSpPr>
          <p:nvPr>
            <p:ph type="body" sz="quarter" idx="48"/>
          </p:nvPr>
        </p:nvSpPr>
        <p:spPr>
          <a:xfrm>
            <a:off x="6592824" y="4528562"/>
            <a:ext cx="2093976" cy="365760"/>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109728" bIns="0" anchor="ctr"/>
          <a:lstStyle>
            <a:lvl1pPr marL="0" indent="0" algn="l">
              <a:buFontTx/>
              <a:buNone/>
              <a:defRPr sz="11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66" name="Text Placeholder 30"/>
          <p:cNvSpPr>
            <a:spLocks noGrp="1"/>
          </p:cNvSpPr>
          <p:nvPr>
            <p:ph type="body" sz="quarter" idx="49" hasCustomPrompt="1"/>
          </p:nvPr>
        </p:nvSpPr>
        <p:spPr>
          <a:xfrm>
            <a:off x="6232784" y="4528562"/>
            <a:ext cx="365760" cy="329184"/>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0" bIns="0"/>
          <a:lstStyle>
            <a:lvl1pPr marL="0" indent="0" algn="ctr">
              <a:buFontTx/>
              <a:buNone/>
              <a:defRPr sz="2100" b="0">
                <a:solidFill>
                  <a:schemeClr val="tx1">
                    <a:lumMod val="75000"/>
                    <a:lumOff val="25000"/>
                  </a:schemeClr>
                </a:solidFill>
                <a:latin typeface="Lucida Console" panose="020B0609040504020204" pitchFamily="49" charset="0"/>
                <a:sym typeface="Wingdings"/>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t>
            </a:r>
          </a:p>
        </p:txBody>
      </p:sp>
      <p:sp>
        <p:nvSpPr>
          <p:cNvPr id="67" name="Text Placeholder 30"/>
          <p:cNvSpPr>
            <a:spLocks noGrp="1"/>
          </p:cNvSpPr>
          <p:nvPr>
            <p:ph type="body" sz="quarter" idx="50"/>
          </p:nvPr>
        </p:nvSpPr>
        <p:spPr>
          <a:xfrm>
            <a:off x="6592824" y="4894322"/>
            <a:ext cx="2093976" cy="365760"/>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109728" bIns="0" anchor="ctr"/>
          <a:lstStyle>
            <a:lvl1pPr marL="0" indent="0" algn="l">
              <a:buFontTx/>
              <a:buNone/>
              <a:defRPr sz="11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68" name="Text Placeholder 30"/>
          <p:cNvSpPr>
            <a:spLocks noGrp="1"/>
          </p:cNvSpPr>
          <p:nvPr>
            <p:ph type="body" sz="quarter" idx="51" hasCustomPrompt="1"/>
          </p:nvPr>
        </p:nvSpPr>
        <p:spPr>
          <a:xfrm>
            <a:off x="6232784" y="4885178"/>
            <a:ext cx="365760" cy="329184"/>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 fmla="*/ 395785 w 3367585"/>
              <a:gd name="connsiteY0" fmla="*/ 0 h 1676400"/>
              <a:gd name="connsiteX1" fmla="*/ 3367585 w 3367585"/>
              <a:gd name="connsiteY1" fmla="*/ 0 h 1676400"/>
              <a:gd name="connsiteX2" fmla="*/ 3367585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162869 w 3367585"/>
              <a:gd name="connsiteY2" fmla="*/ 1676400 h 1676400"/>
              <a:gd name="connsiteX3" fmla="*/ 0 w 3367585"/>
              <a:gd name="connsiteY3" fmla="*/ 1676400 h 1676400"/>
              <a:gd name="connsiteX4" fmla="*/ 395785 w 3367585"/>
              <a:gd name="connsiteY4" fmla="*/ 0 h 1676400"/>
              <a:gd name="connsiteX0" fmla="*/ 395785 w 3367585"/>
              <a:gd name="connsiteY0" fmla="*/ 0 h 1676400"/>
              <a:gd name="connsiteX1" fmla="*/ 3367585 w 3367585"/>
              <a:gd name="connsiteY1" fmla="*/ 0 h 1676400"/>
              <a:gd name="connsiteX2" fmla="*/ 3067335 w 3367585"/>
              <a:gd name="connsiteY2" fmla="*/ 1676400 h 1676400"/>
              <a:gd name="connsiteX3" fmla="*/ 0 w 3367585"/>
              <a:gd name="connsiteY3" fmla="*/ 1676400 h 1676400"/>
              <a:gd name="connsiteX4" fmla="*/ 395785 w 3367585"/>
              <a:gd name="connsiteY4" fmla="*/ 0 h 1676400"/>
              <a:gd name="connsiteX0" fmla="*/ 463900 w 3435700"/>
              <a:gd name="connsiteY0" fmla="*/ 0 h 1676400"/>
              <a:gd name="connsiteX1" fmla="*/ 3435700 w 3435700"/>
              <a:gd name="connsiteY1" fmla="*/ 0 h 1676400"/>
              <a:gd name="connsiteX2" fmla="*/ 3135450 w 3435700"/>
              <a:gd name="connsiteY2" fmla="*/ 1676400 h 1676400"/>
              <a:gd name="connsiteX3" fmla="*/ 0 w 3435700"/>
              <a:gd name="connsiteY3" fmla="*/ 1676400 h 1676400"/>
              <a:gd name="connsiteX4" fmla="*/ 463900 w 3435700"/>
              <a:gd name="connsiteY4" fmla="*/ 0 h 1676400"/>
              <a:gd name="connsiteX0" fmla="*/ 463900 w 3435700"/>
              <a:gd name="connsiteY0" fmla="*/ 0 h 1688189"/>
              <a:gd name="connsiteX1" fmla="*/ 3435700 w 3435700"/>
              <a:gd name="connsiteY1" fmla="*/ 0 h 1688189"/>
              <a:gd name="connsiteX2" fmla="*/ 3080958 w 3435700"/>
              <a:gd name="connsiteY2" fmla="*/ 1688189 h 1688189"/>
              <a:gd name="connsiteX3" fmla="*/ 0 w 3435700"/>
              <a:gd name="connsiteY3" fmla="*/ 1676400 h 1688189"/>
              <a:gd name="connsiteX4" fmla="*/ 463900 w 3435700"/>
              <a:gd name="connsiteY4" fmla="*/ 0 h 1688189"/>
              <a:gd name="connsiteX0" fmla="*/ 463900 w 3435700"/>
              <a:gd name="connsiteY0" fmla="*/ 0 h 1676400"/>
              <a:gd name="connsiteX1" fmla="*/ 3435700 w 3435700"/>
              <a:gd name="connsiteY1" fmla="*/ 0 h 1676400"/>
              <a:gd name="connsiteX2" fmla="*/ 3108205 w 3435700"/>
              <a:gd name="connsiteY2" fmla="*/ 1676400 h 1676400"/>
              <a:gd name="connsiteX3" fmla="*/ 0 w 3435700"/>
              <a:gd name="connsiteY3" fmla="*/ 1676400 h 1676400"/>
              <a:gd name="connsiteX4" fmla="*/ 463900 w 3435700"/>
              <a:gd name="connsiteY4" fmla="*/ 0 h 1676400"/>
              <a:gd name="connsiteX0" fmla="*/ 14338 w 2986138"/>
              <a:gd name="connsiteY0" fmla="*/ 0 h 1676400"/>
              <a:gd name="connsiteX1" fmla="*/ 2986138 w 2986138"/>
              <a:gd name="connsiteY1" fmla="*/ 0 h 1676400"/>
              <a:gd name="connsiteX2" fmla="*/ 2658643 w 2986138"/>
              <a:gd name="connsiteY2" fmla="*/ 1676400 h 1676400"/>
              <a:gd name="connsiteX3" fmla="*/ 0 w 2986138"/>
              <a:gd name="connsiteY3" fmla="*/ 1676400 h 1676400"/>
              <a:gd name="connsiteX4" fmla="*/ 14338 w 2986138"/>
              <a:gd name="connsiteY4" fmla="*/ 0 h 1676400"/>
              <a:gd name="connsiteX0" fmla="*/ 715 w 2972515"/>
              <a:gd name="connsiteY0" fmla="*/ 0 h 1676400"/>
              <a:gd name="connsiteX1" fmla="*/ 2972515 w 2972515"/>
              <a:gd name="connsiteY1" fmla="*/ 0 h 1676400"/>
              <a:gd name="connsiteX2" fmla="*/ 2645020 w 2972515"/>
              <a:gd name="connsiteY2" fmla="*/ 1676400 h 1676400"/>
              <a:gd name="connsiteX3" fmla="*/ 0 w 2972515"/>
              <a:gd name="connsiteY3" fmla="*/ 1676400 h 1676400"/>
              <a:gd name="connsiteX4" fmla="*/ 715 w 2972515"/>
              <a:gd name="connsiteY4" fmla="*/ 0 h 1676400"/>
              <a:gd name="connsiteX0" fmla="*/ 715 w 2972515"/>
              <a:gd name="connsiteY0" fmla="*/ 0 h 1688189"/>
              <a:gd name="connsiteX1" fmla="*/ 2972515 w 2972515"/>
              <a:gd name="connsiteY1" fmla="*/ 0 h 1688189"/>
              <a:gd name="connsiteX2" fmla="*/ 2958353 w 2972515"/>
              <a:gd name="connsiteY2" fmla="*/ 1688189 h 1688189"/>
              <a:gd name="connsiteX3" fmla="*/ 0 w 2972515"/>
              <a:gd name="connsiteY3" fmla="*/ 1676400 h 1688189"/>
              <a:gd name="connsiteX4" fmla="*/ 715 w 2972515"/>
              <a:gd name="connsiteY4" fmla="*/ 0 h 1688189"/>
              <a:gd name="connsiteX0" fmla="*/ 715 w 2985600"/>
              <a:gd name="connsiteY0" fmla="*/ 0 h 1676401"/>
              <a:gd name="connsiteX1" fmla="*/ 2972515 w 2985600"/>
              <a:gd name="connsiteY1" fmla="*/ 0 h 1676401"/>
              <a:gd name="connsiteX2" fmla="*/ 2985600 w 2985600"/>
              <a:gd name="connsiteY2" fmla="*/ 1676401 h 1676401"/>
              <a:gd name="connsiteX3" fmla="*/ 0 w 2985600"/>
              <a:gd name="connsiteY3" fmla="*/ 1676400 h 1676401"/>
              <a:gd name="connsiteX4" fmla="*/ 715 w 2985600"/>
              <a:gd name="connsiteY4" fmla="*/ 0 h 1676401"/>
              <a:gd name="connsiteX0" fmla="*/ 715 w 2985600"/>
              <a:gd name="connsiteY0" fmla="*/ 0 h 1676400"/>
              <a:gd name="connsiteX1" fmla="*/ 2972515 w 2985600"/>
              <a:gd name="connsiteY1" fmla="*/ 0 h 1676400"/>
              <a:gd name="connsiteX2" fmla="*/ 2985600 w 2985600"/>
              <a:gd name="connsiteY2" fmla="*/ 1664612 h 1676400"/>
              <a:gd name="connsiteX3" fmla="*/ 0 w 2985600"/>
              <a:gd name="connsiteY3" fmla="*/ 1676400 h 1676400"/>
              <a:gd name="connsiteX4" fmla="*/ 715 w 2985600"/>
              <a:gd name="connsiteY4" fmla="*/ 0 h 1676400"/>
              <a:gd name="connsiteX0" fmla="*/ 715 w 3012846"/>
              <a:gd name="connsiteY0" fmla="*/ 0 h 1688190"/>
              <a:gd name="connsiteX1" fmla="*/ 2972515 w 3012846"/>
              <a:gd name="connsiteY1" fmla="*/ 0 h 1688190"/>
              <a:gd name="connsiteX2" fmla="*/ 3012846 w 3012846"/>
              <a:gd name="connsiteY2" fmla="*/ 1688190 h 1688190"/>
              <a:gd name="connsiteX3" fmla="*/ 0 w 3012846"/>
              <a:gd name="connsiteY3" fmla="*/ 1676400 h 1688190"/>
              <a:gd name="connsiteX4" fmla="*/ 715 w 3012846"/>
              <a:gd name="connsiteY4" fmla="*/ 0 h 1688190"/>
              <a:gd name="connsiteX0" fmla="*/ 715 w 2972515"/>
              <a:gd name="connsiteY0" fmla="*/ 0 h 1676400"/>
              <a:gd name="connsiteX1" fmla="*/ 2972515 w 2972515"/>
              <a:gd name="connsiteY1" fmla="*/ 0 h 1676400"/>
              <a:gd name="connsiteX2" fmla="*/ 2971977 w 2972515"/>
              <a:gd name="connsiteY2" fmla="*/ 1664612 h 1676400"/>
              <a:gd name="connsiteX3" fmla="*/ 0 w 2972515"/>
              <a:gd name="connsiteY3" fmla="*/ 1676400 h 1676400"/>
              <a:gd name="connsiteX4" fmla="*/ 715 w 2972515"/>
              <a:gd name="connsiteY4" fmla="*/ 0 h 1676400"/>
              <a:gd name="connsiteX0" fmla="*/ 715 w 2972515"/>
              <a:gd name="connsiteY0" fmla="*/ 0 h 1676402"/>
              <a:gd name="connsiteX1" fmla="*/ 2972515 w 2972515"/>
              <a:gd name="connsiteY1" fmla="*/ 0 h 1676402"/>
              <a:gd name="connsiteX2" fmla="*/ 2971977 w 2972515"/>
              <a:gd name="connsiteY2" fmla="*/ 1676402 h 1676402"/>
              <a:gd name="connsiteX3" fmla="*/ 0 w 2972515"/>
              <a:gd name="connsiteY3" fmla="*/ 1676400 h 1676402"/>
              <a:gd name="connsiteX4" fmla="*/ 715 w 2972515"/>
              <a:gd name="connsiteY4" fmla="*/ 0 h 167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0" bIns="0"/>
          <a:lstStyle>
            <a:lvl1pPr marL="0" indent="0" algn="ctr">
              <a:buFontTx/>
              <a:buNone/>
              <a:defRPr sz="2100" b="0">
                <a:solidFill>
                  <a:schemeClr val="tx1">
                    <a:lumMod val="75000"/>
                    <a:lumOff val="25000"/>
                  </a:schemeClr>
                </a:solidFill>
                <a:latin typeface="Lucida Console" panose="020B0609040504020204" pitchFamily="49" charset="0"/>
                <a:sym typeface="Wingdings"/>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t>
            </a:r>
          </a:p>
        </p:txBody>
      </p:sp>
      <p:sp>
        <p:nvSpPr>
          <p:cNvPr id="69"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48492813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2" fill="hold" nodeType="afterEffect">
                                  <p:stCondLst>
                                    <p:cond delay="500"/>
                                  </p:stCondLst>
                                  <p:childTnLst>
                                    <p:set>
                                      <p:cBhvr>
                                        <p:cTn id="10" dur="1" fill="hold">
                                          <p:stCondLst>
                                            <p:cond delay="0"/>
                                          </p:stCondLst>
                                        </p:cTn>
                                        <p:tgtEl>
                                          <p:spTgt spid="43"/>
                                        </p:tgtEl>
                                        <p:attrNameLst>
                                          <p:attrName>style.visibility</p:attrName>
                                        </p:attrNameLst>
                                      </p:cBhvr>
                                      <p:to>
                                        <p:strVal val="visible"/>
                                      </p:to>
                                    </p:set>
                                    <p:animEffect transition="in" filter="wipe(right)">
                                      <p:cBhvr>
                                        <p:cTn id="11" dur="500"/>
                                        <p:tgtEl>
                                          <p:spTgt spid="43"/>
                                        </p:tgtEl>
                                      </p:cBhvr>
                                    </p:animEffect>
                                  </p:childTnLst>
                                </p:cTn>
                              </p:par>
                            </p:childTnLst>
                          </p:cTn>
                        </p:par>
                        <p:par>
                          <p:cTn id="12" fill="hold">
                            <p:stCondLst>
                              <p:cond delay="1750"/>
                            </p:stCondLst>
                            <p:childTnLst>
                              <p:par>
                                <p:cTn id="13" presetID="22" presetClass="entr" presetSubtype="4" fill="hold" grpId="0" nodeType="afterEffect">
                                  <p:stCondLst>
                                    <p:cond delay="250"/>
                                  </p:stCondLst>
                                  <p:childTnLst>
                                    <p:set>
                                      <p:cBhvr>
                                        <p:cTn id="14" dur="1" fill="hold">
                                          <p:stCondLst>
                                            <p:cond delay="0"/>
                                          </p:stCondLst>
                                        </p:cTn>
                                        <p:tgtEl>
                                          <p:spTgt spid="44">
                                            <p:txEl>
                                              <p:pRg st="0" end="0"/>
                                            </p:txEl>
                                          </p:spTgt>
                                        </p:tgtEl>
                                        <p:attrNameLst>
                                          <p:attrName>style.visibility</p:attrName>
                                        </p:attrNameLst>
                                      </p:cBhvr>
                                      <p:to>
                                        <p:strVal val="visible"/>
                                      </p:to>
                                    </p:set>
                                    <p:animEffect transition="in" filter="wipe(down)">
                                      <p:cBhvr>
                                        <p:cTn id="15" dur="750"/>
                                        <p:tgtEl>
                                          <p:spTgt spid="44">
                                            <p:txEl>
                                              <p:pRg st="0" end="0"/>
                                            </p:txEl>
                                          </p:spTgt>
                                        </p:tgtEl>
                                      </p:cBhvr>
                                    </p:animEffect>
                                  </p:childTnLst>
                                </p:cTn>
                              </p:par>
                            </p:childTnLst>
                          </p:cTn>
                        </p:par>
                        <p:par>
                          <p:cTn id="16" fill="hold">
                            <p:stCondLst>
                              <p:cond delay="2750"/>
                            </p:stCondLst>
                            <p:childTnLst>
                              <p:par>
                                <p:cTn id="17" presetID="22" presetClass="entr" presetSubtype="1" fill="hold" grpId="0" nodeType="afterEffect">
                                  <p:stCondLst>
                                    <p:cond delay="500"/>
                                  </p:stCondLst>
                                  <p:childTnLst>
                                    <p:set>
                                      <p:cBhvr>
                                        <p:cTn id="18" dur="1" fill="hold">
                                          <p:stCondLst>
                                            <p:cond delay="0"/>
                                          </p:stCondLst>
                                        </p:cTn>
                                        <p:tgtEl>
                                          <p:spTgt spid="45"/>
                                        </p:tgtEl>
                                        <p:attrNameLst>
                                          <p:attrName>style.visibility</p:attrName>
                                        </p:attrNameLst>
                                      </p:cBhvr>
                                      <p:to>
                                        <p:strVal val="visible"/>
                                      </p:to>
                                    </p:set>
                                    <p:animEffect transition="in" filter="wipe(up)">
                                      <p:cBhvr>
                                        <p:cTn id="19" dur="500"/>
                                        <p:tgtEl>
                                          <p:spTgt spid="45"/>
                                        </p:tgtEl>
                                      </p:cBhvr>
                                    </p:animEffect>
                                  </p:childTnLst>
                                </p:cTn>
                              </p:par>
                              <p:par>
                                <p:cTn id="20" presetID="22" presetClass="entr" presetSubtype="4" fill="hold" grpId="0" nodeType="withEffect">
                                  <p:stCondLst>
                                    <p:cond delay="500"/>
                                  </p:stCondLst>
                                  <p:childTnLst>
                                    <p:set>
                                      <p:cBhvr>
                                        <p:cTn id="21" dur="1" fill="hold">
                                          <p:stCondLst>
                                            <p:cond delay="0"/>
                                          </p:stCondLst>
                                        </p:cTn>
                                        <p:tgtEl>
                                          <p:spTgt spid="51"/>
                                        </p:tgtEl>
                                        <p:attrNameLst>
                                          <p:attrName>style.visibility</p:attrName>
                                        </p:attrNameLst>
                                      </p:cBhvr>
                                      <p:to>
                                        <p:strVal val="visible"/>
                                      </p:to>
                                    </p:set>
                                    <p:animEffect transition="in" filter="wipe(down)">
                                      <p:cBhvr>
                                        <p:cTn id="22" dur="400"/>
                                        <p:tgtEl>
                                          <p:spTgt spid="51"/>
                                        </p:tgtEl>
                                      </p:cBhvr>
                                    </p:animEffect>
                                  </p:childTnLst>
                                </p:cTn>
                              </p:par>
                            </p:childTnLst>
                          </p:cTn>
                        </p:par>
                        <p:par>
                          <p:cTn id="23" fill="hold">
                            <p:stCondLst>
                              <p:cond delay="3750"/>
                            </p:stCondLst>
                            <p:childTnLst>
                              <p:par>
                                <p:cTn id="24" presetID="22" presetClass="entr" presetSubtype="1" fill="hold" grpId="0" nodeType="afterEffect">
                                  <p:stCondLst>
                                    <p:cond delay="50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22" presetClass="entr" presetSubtype="4" fill="hold" grpId="0" nodeType="withEffect">
                                  <p:stCondLst>
                                    <p:cond delay="500"/>
                                  </p:stCondLst>
                                  <p:childTnLst>
                                    <p:set>
                                      <p:cBhvr>
                                        <p:cTn id="28" dur="1" fill="hold">
                                          <p:stCondLst>
                                            <p:cond delay="0"/>
                                          </p:stCondLst>
                                        </p:cTn>
                                        <p:tgtEl>
                                          <p:spTgt spid="53"/>
                                        </p:tgtEl>
                                        <p:attrNameLst>
                                          <p:attrName>style.visibility</p:attrName>
                                        </p:attrNameLst>
                                      </p:cBhvr>
                                      <p:to>
                                        <p:strVal val="visible"/>
                                      </p:to>
                                    </p:set>
                                    <p:animEffect transition="in" filter="wipe(down)">
                                      <p:cBhvr>
                                        <p:cTn id="29" dur="400"/>
                                        <p:tgtEl>
                                          <p:spTgt spid="53"/>
                                        </p:tgtEl>
                                      </p:cBhvr>
                                    </p:animEffect>
                                  </p:childTnLst>
                                </p:cTn>
                              </p:par>
                            </p:childTnLst>
                          </p:cTn>
                        </p:par>
                        <p:par>
                          <p:cTn id="30" fill="hold">
                            <p:stCondLst>
                              <p:cond delay="4750"/>
                            </p:stCondLst>
                            <p:childTnLst>
                              <p:par>
                                <p:cTn id="31" presetID="22" presetClass="entr" presetSubtype="1" fill="hold" grpId="0" nodeType="afterEffect">
                                  <p:stCondLst>
                                    <p:cond delay="50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par>
                                <p:cTn id="34" presetID="22" presetClass="entr" presetSubtype="4" fill="hold" grpId="0" nodeType="withEffect">
                                  <p:stCondLst>
                                    <p:cond delay="500"/>
                                  </p:stCondLst>
                                  <p:childTnLst>
                                    <p:set>
                                      <p:cBhvr>
                                        <p:cTn id="35" dur="1" fill="hold">
                                          <p:stCondLst>
                                            <p:cond delay="0"/>
                                          </p:stCondLst>
                                        </p:cTn>
                                        <p:tgtEl>
                                          <p:spTgt spid="55"/>
                                        </p:tgtEl>
                                        <p:attrNameLst>
                                          <p:attrName>style.visibility</p:attrName>
                                        </p:attrNameLst>
                                      </p:cBhvr>
                                      <p:to>
                                        <p:strVal val="visible"/>
                                      </p:to>
                                    </p:set>
                                    <p:animEffect transition="in" filter="wipe(down)">
                                      <p:cBhvr>
                                        <p:cTn id="36" dur="400"/>
                                        <p:tgtEl>
                                          <p:spTgt spid="55"/>
                                        </p:tgtEl>
                                      </p:cBhvr>
                                    </p:animEffect>
                                  </p:childTnLst>
                                </p:cTn>
                              </p:par>
                            </p:childTnLst>
                          </p:cTn>
                        </p:par>
                        <p:par>
                          <p:cTn id="37" fill="hold">
                            <p:stCondLst>
                              <p:cond delay="5750"/>
                            </p:stCondLst>
                            <p:childTnLst>
                              <p:par>
                                <p:cTn id="38" presetID="22" presetClass="entr" presetSubtype="1" fill="hold" grpId="0" nodeType="afterEffect">
                                  <p:stCondLst>
                                    <p:cond delay="500"/>
                                  </p:stCondLst>
                                  <p:childTnLst>
                                    <p:set>
                                      <p:cBhvr>
                                        <p:cTn id="39" dur="1" fill="hold">
                                          <p:stCondLst>
                                            <p:cond delay="0"/>
                                          </p:stCondLst>
                                        </p:cTn>
                                        <p:tgtEl>
                                          <p:spTgt spid="48"/>
                                        </p:tgtEl>
                                        <p:attrNameLst>
                                          <p:attrName>style.visibility</p:attrName>
                                        </p:attrNameLst>
                                      </p:cBhvr>
                                      <p:to>
                                        <p:strVal val="visible"/>
                                      </p:to>
                                    </p:set>
                                    <p:animEffect transition="in" filter="wipe(up)">
                                      <p:cBhvr>
                                        <p:cTn id="40" dur="500"/>
                                        <p:tgtEl>
                                          <p:spTgt spid="48"/>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52"/>
                                        </p:tgtEl>
                                        <p:attrNameLst>
                                          <p:attrName>style.visibility</p:attrName>
                                        </p:attrNameLst>
                                      </p:cBhvr>
                                      <p:to>
                                        <p:strVal val="visible"/>
                                      </p:to>
                                    </p:set>
                                    <p:animEffect transition="in" filter="wipe(down)">
                                      <p:cBhvr>
                                        <p:cTn id="43" dur="400"/>
                                        <p:tgtEl>
                                          <p:spTgt spid="52"/>
                                        </p:tgtEl>
                                      </p:cBhvr>
                                    </p:animEffect>
                                  </p:childTnLst>
                                </p:cTn>
                              </p:par>
                            </p:childTnLst>
                          </p:cTn>
                        </p:par>
                        <p:par>
                          <p:cTn id="44" fill="hold">
                            <p:stCondLst>
                              <p:cond delay="6750"/>
                            </p:stCondLst>
                            <p:childTnLst>
                              <p:par>
                                <p:cTn id="45" presetID="22" presetClass="entr" presetSubtype="1" fill="hold" grpId="0" nodeType="afterEffect">
                                  <p:stCondLst>
                                    <p:cond delay="500"/>
                                  </p:stCondLst>
                                  <p:childTnLst>
                                    <p:set>
                                      <p:cBhvr>
                                        <p:cTn id="46" dur="1" fill="hold">
                                          <p:stCondLst>
                                            <p:cond delay="0"/>
                                          </p:stCondLst>
                                        </p:cTn>
                                        <p:tgtEl>
                                          <p:spTgt spid="49"/>
                                        </p:tgtEl>
                                        <p:attrNameLst>
                                          <p:attrName>style.visibility</p:attrName>
                                        </p:attrNameLst>
                                      </p:cBhvr>
                                      <p:to>
                                        <p:strVal val="visible"/>
                                      </p:to>
                                    </p:set>
                                    <p:animEffect transition="in" filter="wipe(up)">
                                      <p:cBhvr>
                                        <p:cTn id="47" dur="500"/>
                                        <p:tgtEl>
                                          <p:spTgt spid="49"/>
                                        </p:tgtEl>
                                      </p:cBhvr>
                                    </p:animEffect>
                                  </p:childTnLst>
                                </p:cTn>
                              </p:par>
                              <p:par>
                                <p:cTn id="48" presetID="22" presetClass="entr" presetSubtype="4" fill="hold" grpId="0" nodeType="withEffect">
                                  <p:stCondLst>
                                    <p:cond delay="500"/>
                                  </p:stCondLst>
                                  <p:childTnLst>
                                    <p:set>
                                      <p:cBhvr>
                                        <p:cTn id="49" dur="1" fill="hold">
                                          <p:stCondLst>
                                            <p:cond delay="0"/>
                                          </p:stCondLst>
                                        </p:cTn>
                                        <p:tgtEl>
                                          <p:spTgt spid="54"/>
                                        </p:tgtEl>
                                        <p:attrNameLst>
                                          <p:attrName>style.visibility</p:attrName>
                                        </p:attrNameLst>
                                      </p:cBhvr>
                                      <p:to>
                                        <p:strVal val="visible"/>
                                      </p:to>
                                    </p:set>
                                    <p:animEffect transition="in" filter="wipe(down)">
                                      <p:cBhvr>
                                        <p:cTn id="50" dur="400"/>
                                        <p:tgtEl>
                                          <p:spTgt spid="54"/>
                                        </p:tgtEl>
                                      </p:cBhvr>
                                    </p:animEffect>
                                  </p:childTnLst>
                                </p:cTn>
                              </p:par>
                            </p:childTnLst>
                          </p:cTn>
                        </p:par>
                        <p:par>
                          <p:cTn id="51" fill="hold">
                            <p:stCondLst>
                              <p:cond delay="7750"/>
                            </p:stCondLst>
                            <p:childTnLst>
                              <p:par>
                                <p:cTn id="52" presetID="22" presetClass="entr" presetSubtype="1" fill="hold" grpId="0" nodeType="afterEffect">
                                  <p:stCondLst>
                                    <p:cond delay="500"/>
                                  </p:stCondLst>
                                  <p:childTnLst>
                                    <p:set>
                                      <p:cBhvr>
                                        <p:cTn id="53" dur="1" fill="hold">
                                          <p:stCondLst>
                                            <p:cond delay="0"/>
                                          </p:stCondLst>
                                        </p:cTn>
                                        <p:tgtEl>
                                          <p:spTgt spid="50"/>
                                        </p:tgtEl>
                                        <p:attrNameLst>
                                          <p:attrName>style.visibility</p:attrName>
                                        </p:attrNameLst>
                                      </p:cBhvr>
                                      <p:to>
                                        <p:strVal val="visible"/>
                                      </p:to>
                                    </p:set>
                                    <p:animEffect transition="in" filter="wipe(up)">
                                      <p:cBhvr>
                                        <p:cTn id="54" dur="500"/>
                                        <p:tgtEl>
                                          <p:spTgt spid="50"/>
                                        </p:tgtEl>
                                      </p:cBhvr>
                                    </p:animEffect>
                                  </p:childTnLst>
                                </p:cTn>
                              </p:par>
                              <p:par>
                                <p:cTn id="55" presetID="22" presetClass="entr" presetSubtype="4" fill="hold" grpId="0" nodeType="withEffect">
                                  <p:stCondLst>
                                    <p:cond delay="500"/>
                                  </p:stCondLst>
                                  <p:childTnLst>
                                    <p:set>
                                      <p:cBhvr>
                                        <p:cTn id="56" dur="1" fill="hold">
                                          <p:stCondLst>
                                            <p:cond delay="0"/>
                                          </p:stCondLst>
                                        </p:cTn>
                                        <p:tgtEl>
                                          <p:spTgt spid="56"/>
                                        </p:tgtEl>
                                        <p:attrNameLst>
                                          <p:attrName>style.visibility</p:attrName>
                                        </p:attrNameLst>
                                      </p:cBhvr>
                                      <p:to>
                                        <p:strVal val="visible"/>
                                      </p:to>
                                    </p:set>
                                    <p:animEffect transition="in" filter="wipe(down)">
                                      <p:cBhvr>
                                        <p:cTn id="57" dur="400"/>
                                        <p:tgtEl>
                                          <p:spTgt spid="56"/>
                                        </p:tgtEl>
                                      </p:cBhvr>
                                    </p:animEffect>
                                  </p:childTnLst>
                                </p:cTn>
                              </p:par>
                            </p:childTnLst>
                          </p:cTn>
                        </p:par>
                        <p:par>
                          <p:cTn id="58" fill="hold">
                            <p:stCondLst>
                              <p:cond delay="8750"/>
                            </p:stCondLst>
                            <p:childTnLst>
                              <p:par>
                                <p:cTn id="59" presetID="10" presetClass="entr" presetSubtype="0" fill="hold" grpId="0" nodeType="afterEffect">
                                  <p:stCondLst>
                                    <p:cond delay="500"/>
                                  </p:stCondLst>
                                  <p:childTnLst>
                                    <p:set>
                                      <p:cBhvr>
                                        <p:cTn id="60" dur="1" fill="hold">
                                          <p:stCondLst>
                                            <p:cond delay="0"/>
                                          </p:stCondLst>
                                        </p:cTn>
                                        <p:tgtEl>
                                          <p:spTgt spid="58">
                                            <p:txEl>
                                              <p:pRg st="0" end="0"/>
                                            </p:txEl>
                                          </p:spTgt>
                                        </p:tgtEl>
                                        <p:attrNameLst>
                                          <p:attrName>style.visibility</p:attrName>
                                        </p:attrNameLst>
                                      </p:cBhvr>
                                      <p:to>
                                        <p:strVal val="visible"/>
                                      </p:to>
                                    </p:set>
                                    <p:animEffect transition="in" filter="fade">
                                      <p:cBhvr>
                                        <p:cTn id="61" dur="600"/>
                                        <p:tgtEl>
                                          <p:spTgt spid="58">
                                            <p:txEl>
                                              <p:pRg st="0" end="0"/>
                                            </p:txEl>
                                          </p:spTgt>
                                        </p:tgtEl>
                                      </p:cBhvr>
                                    </p:animEffect>
                                  </p:childTnLst>
                                </p:cTn>
                              </p:par>
                              <p:par>
                                <p:cTn id="62" presetID="22" presetClass="entr" presetSubtype="8" fill="hold" grpId="0" nodeType="withEffect">
                                  <p:stCondLst>
                                    <p:cond delay="750"/>
                                  </p:stCondLst>
                                  <p:childTnLst>
                                    <p:set>
                                      <p:cBhvr>
                                        <p:cTn id="63" dur="1" fill="hold">
                                          <p:stCondLst>
                                            <p:cond delay="0"/>
                                          </p:stCondLst>
                                        </p:cTn>
                                        <p:tgtEl>
                                          <p:spTgt spid="57">
                                            <p:txEl>
                                              <p:pRg st="0" end="0"/>
                                            </p:txEl>
                                          </p:spTgt>
                                        </p:tgtEl>
                                        <p:attrNameLst>
                                          <p:attrName>style.visibility</p:attrName>
                                        </p:attrNameLst>
                                      </p:cBhvr>
                                      <p:to>
                                        <p:strVal val="visible"/>
                                      </p:to>
                                    </p:set>
                                    <p:animEffect transition="in" filter="wipe(left)">
                                      <p:cBhvr>
                                        <p:cTn id="64" dur="500"/>
                                        <p:tgtEl>
                                          <p:spTgt spid="57">
                                            <p:txEl>
                                              <p:pRg st="0" end="0"/>
                                            </p:txEl>
                                          </p:spTgt>
                                        </p:tgtEl>
                                      </p:cBhvr>
                                    </p:animEffect>
                                  </p:childTnLst>
                                </p:cTn>
                              </p:par>
                            </p:childTnLst>
                          </p:cTn>
                        </p:par>
                        <p:par>
                          <p:cTn id="65" fill="hold">
                            <p:stCondLst>
                              <p:cond delay="10000"/>
                            </p:stCondLst>
                            <p:childTnLst>
                              <p:par>
                                <p:cTn id="66" presetID="10" presetClass="entr" presetSubtype="0" fill="hold" grpId="0" nodeType="afterEffect">
                                  <p:stCondLst>
                                    <p:cond delay="0"/>
                                  </p:stCondLst>
                                  <p:childTnLst>
                                    <p:set>
                                      <p:cBhvr>
                                        <p:cTn id="67" dur="1" fill="hold">
                                          <p:stCondLst>
                                            <p:cond delay="0"/>
                                          </p:stCondLst>
                                        </p:cTn>
                                        <p:tgtEl>
                                          <p:spTgt spid="60">
                                            <p:txEl>
                                              <p:pRg st="0" end="0"/>
                                            </p:txEl>
                                          </p:spTgt>
                                        </p:tgtEl>
                                        <p:attrNameLst>
                                          <p:attrName>style.visibility</p:attrName>
                                        </p:attrNameLst>
                                      </p:cBhvr>
                                      <p:to>
                                        <p:strVal val="visible"/>
                                      </p:to>
                                    </p:set>
                                    <p:animEffect transition="in" filter="fade">
                                      <p:cBhvr>
                                        <p:cTn id="68" dur="600"/>
                                        <p:tgtEl>
                                          <p:spTgt spid="60">
                                            <p:txEl>
                                              <p:pRg st="0" end="0"/>
                                            </p:txEl>
                                          </p:spTgt>
                                        </p:tgtEl>
                                      </p:cBhvr>
                                    </p:animEffect>
                                  </p:childTnLst>
                                </p:cTn>
                              </p:par>
                              <p:par>
                                <p:cTn id="69" presetID="22" presetClass="entr" presetSubtype="8" fill="hold" grpId="0" nodeType="withEffect">
                                  <p:stCondLst>
                                    <p:cond delay="300"/>
                                  </p:stCondLst>
                                  <p:childTnLst>
                                    <p:set>
                                      <p:cBhvr>
                                        <p:cTn id="70" dur="1" fill="hold">
                                          <p:stCondLst>
                                            <p:cond delay="0"/>
                                          </p:stCondLst>
                                        </p:cTn>
                                        <p:tgtEl>
                                          <p:spTgt spid="59">
                                            <p:txEl>
                                              <p:pRg st="0" end="0"/>
                                            </p:txEl>
                                          </p:spTgt>
                                        </p:tgtEl>
                                        <p:attrNameLst>
                                          <p:attrName>style.visibility</p:attrName>
                                        </p:attrNameLst>
                                      </p:cBhvr>
                                      <p:to>
                                        <p:strVal val="visible"/>
                                      </p:to>
                                    </p:set>
                                    <p:animEffect transition="in" filter="wipe(left)">
                                      <p:cBhvr>
                                        <p:cTn id="71" dur="500"/>
                                        <p:tgtEl>
                                          <p:spTgt spid="59">
                                            <p:txEl>
                                              <p:pRg st="0" end="0"/>
                                            </p:txEl>
                                          </p:spTgt>
                                        </p:tgtEl>
                                      </p:cBhvr>
                                    </p:animEffect>
                                  </p:childTnLst>
                                </p:cTn>
                              </p:par>
                            </p:childTnLst>
                          </p:cTn>
                        </p:par>
                        <p:par>
                          <p:cTn id="72" fill="hold">
                            <p:stCondLst>
                              <p:cond delay="10800"/>
                            </p:stCondLst>
                            <p:childTnLst>
                              <p:par>
                                <p:cTn id="73" presetID="10" presetClass="entr" presetSubtype="0" fill="hold" grpId="0" nodeType="afterEffect">
                                  <p:stCondLst>
                                    <p:cond delay="0"/>
                                  </p:stCondLst>
                                  <p:childTnLst>
                                    <p:set>
                                      <p:cBhvr>
                                        <p:cTn id="74" dur="1" fill="hold">
                                          <p:stCondLst>
                                            <p:cond delay="0"/>
                                          </p:stCondLst>
                                        </p:cTn>
                                        <p:tgtEl>
                                          <p:spTgt spid="62">
                                            <p:txEl>
                                              <p:pRg st="0" end="0"/>
                                            </p:txEl>
                                          </p:spTgt>
                                        </p:tgtEl>
                                        <p:attrNameLst>
                                          <p:attrName>style.visibility</p:attrName>
                                        </p:attrNameLst>
                                      </p:cBhvr>
                                      <p:to>
                                        <p:strVal val="visible"/>
                                      </p:to>
                                    </p:set>
                                    <p:animEffect transition="in" filter="fade">
                                      <p:cBhvr>
                                        <p:cTn id="75" dur="600"/>
                                        <p:tgtEl>
                                          <p:spTgt spid="62">
                                            <p:txEl>
                                              <p:pRg st="0" end="0"/>
                                            </p:txEl>
                                          </p:spTgt>
                                        </p:tgtEl>
                                      </p:cBhvr>
                                    </p:animEffect>
                                  </p:childTnLst>
                                </p:cTn>
                              </p:par>
                              <p:par>
                                <p:cTn id="76" presetID="22" presetClass="entr" presetSubtype="8" fill="hold" grpId="0" nodeType="withEffect">
                                  <p:stCondLst>
                                    <p:cond delay="300"/>
                                  </p:stCondLst>
                                  <p:childTnLst>
                                    <p:set>
                                      <p:cBhvr>
                                        <p:cTn id="77" dur="1" fill="hold">
                                          <p:stCondLst>
                                            <p:cond delay="0"/>
                                          </p:stCondLst>
                                        </p:cTn>
                                        <p:tgtEl>
                                          <p:spTgt spid="61">
                                            <p:txEl>
                                              <p:pRg st="0" end="0"/>
                                            </p:txEl>
                                          </p:spTgt>
                                        </p:tgtEl>
                                        <p:attrNameLst>
                                          <p:attrName>style.visibility</p:attrName>
                                        </p:attrNameLst>
                                      </p:cBhvr>
                                      <p:to>
                                        <p:strVal val="visible"/>
                                      </p:to>
                                    </p:set>
                                    <p:animEffect transition="in" filter="wipe(left)">
                                      <p:cBhvr>
                                        <p:cTn id="78" dur="500"/>
                                        <p:tgtEl>
                                          <p:spTgt spid="61">
                                            <p:txEl>
                                              <p:pRg st="0" end="0"/>
                                            </p:txEl>
                                          </p:spTgt>
                                        </p:tgtEl>
                                      </p:cBhvr>
                                    </p:animEffect>
                                  </p:childTnLst>
                                </p:cTn>
                              </p:par>
                            </p:childTnLst>
                          </p:cTn>
                        </p:par>
                        <p:par>
                          <p:cTn id="79" fill="hold">
                            <p:stCondLst>
                              <p:cond delay="11600"/>
                            </p:stCondLst>
                            <p:childTnLst>
                              <p:par>
                                <p:cTn id="80" presetID="10" presetClass="entr" presetSubtype="0" fill="hold" grpId="0" nodeType="afterEffect">
                                  <p:stCondLst>
                                    <p:cond delay="0"/>
                                  </p:stCondLst>
                                  <p:childTnLst>
                                    <p:set>
                                      <p:cBhvr>
                                        <p:cTn id="81" dur="1" fill="hold">
                                          <p:stCondLst>
                                            <p:cond delay="0"/>
                                          </p:stCondLst>
                                        </p:cTn>
                                        <p:tgtEl>
                                          <p:spTgt spid="64">
                                            <p:txEl>
                                              <p:pRg st="0" end="0"/>
                                            </p:txEl>
                                          </p:spTgt>
                                        </p:tgtEl>
                                        <p:attrNameLst>
                                          <p:attrName>style.visibility</p:attrName>
                                        </p:attrNameLst>
                                      </p:cBhvr>
                                      <p:to>
                                        <p:strVal val="visible"/>
                                      </p:to>
                                    </p:set>
                                    <p:animEffect transition="in" filter="fade">
                                      <p:cBhvr>
                                        <p:cTn id="82" dur="600"/>
                                        <p:tgtEl>
                                          <p:spTgt spid="64">
                                            <p:txEl>
                                              <p:pRg st="0" end="0"/>
                                            </p:txEl>
                                          </p:spTgt>
                                        </p:tgtEl>
                                      </p:cBhvr>
                                    </p:animEffect>
                                  </p:childTnLst>
                                </p:cTn>
                              </p:par>
                              <p:par>
                                <p:cTn id="83" presetID="22" presetClass="entr" presetSubtype="8" fill="hold" grpId="0" nodeType="withEffect">
                                  <p:stCondLst>
                                    <p:cond delay="300"/>
                                  </p:stCondLst>
                                  <p:childTnLst>
                                    <p:set>
                                      <p:cBhvr>
                                        <p:cTn id="84" dur="1" fill="hold">
                                          <p:stCondLst>
                                            <p:cond delay="0"/>
                                          </p:stCondLst>
                                        </p:cTn>
                                        <p:tgtEl>
                                          <p:spTgt spid="63">
                                            <p:txEl>
                                              <p:pRg st="0" end="0"/>
                                            </p:txEl>
                                          </p:spTgt>
                                        </p:tgtEl>
                                        <p:attrNameLst>
                                          <p:attrName>style.visibility</p:attrName>
                                        </p:attrNameLst>
                                      </p:cBhvr>
                                      <p:to>
                                        <p:strVal val="visible"/>
                                      </p:to>
                                    </p:set>
                                    <p:animEffect transition="in" filter="wipe(left)">
                                      <p:cBhvr>
                                        <p:cTn id="85" dur="500"/>
                                        <p:tgtEl>
                                          <p:spTgt spid="63">
                                            <p:txEl>
                                              <p:pRg st="0" end="0"/>
                                            </p:txEl>
                                          </p:spTgt>
                                        </p:tgtEl>
                                      </p:cBhvr>
                                    </p:animEffect>
                                  </p:childTnLst>
                                </p:cTn>
                              </p:par>
                            </p:childTnLst>
                          </p:cTn>
                        </p:par>
                        <p:par>
                          <p:cTn id="86" fill="hold">
                            <p:stCondLst>
                              <p:cond delay="12400"/>
                            </p:stCondLst>
                            <p:childTnLst>
                              <p:par>
                                <p:cTn id="87" presetID="10" presetClass="entr" presetSubtype="0" fill="hold" grpId="0" nodeType="afterEffect">
                                  <p:stCondLst>
                                    <p:cond delay="0"/>
                                  </p:stCondLst>
                                  <p:childTnLst>
                                    <p:set>
                                      <p:cBhvr>
                                        <p:cTn id="88" dur="1" fill="hold">
                                          <p:stCondLst>
                                            <p:cond delay="0"/>
                                          </p:stCondLst>
                                        </p:cTn>
                                        <p:tgtEl>
                                          <p:spTgt spid="66">
                                            <p:txEl>
                                              <p:pRg st="0" end="0"/>
                                            </p:txEl>
                                          </p:spTgt>
                                        </p:tgtEl>
                                        <p:attrNameLst>
                                          <p:attrName>style.visibility</p:attrName>
                                        </p:attrNameLst>
                                      </p:cBhvr>
                                      <p:to>
                                        <p:strVal val="visible"/>
                                      </p:to>
                                    </p:set>
                                    <p:animEffect transition="in" filter="fade">
                                      <p:cBhvr>
                                        <p:cTn id="89" dur="600"/>
                                        <p:tgtEl>
                                          <p:spTgt spid="66">
                                            <p:txEl>
                                              <p:pRg st="0" end="0"/>
                                            </p:txEl>
                                          </p:spTgt>
                                        </p:tgtEl>
                                      </p:cBhvr>
                                    </p:animEffect>
                                  </p:childTnLst>
                                </p:cTn>
                              </p:par>
                              <p:par>
                                <p:cTn id="90" presetID="22" presetClass="entr" presetSubtype="8" fill="hold" grpId="0" nodeType="withEffect">
                                  <p:stCondLst>
                                    <p:cond delay="300"/>
                                  </p:stCondLst>
                                  <p:childTnLst>
                                    <p:set>
                                      <p:cBhvr>
                                        <p:cTn id="91" dur="1" fill="hold">
                                          <p:stCondLst>
                                            <p:cond delay="0"/>
                                          </p:stCondLst>
                                        </p:cTn>
                                        <p:tgtEl>
                                          <p:spTgt spid="65">
                                            <p:txEl>
                                              <p:pRg st="0" end="0"/>
                                            </p:txEl>
                                          </p:spTgt>
                                        </p:tgtEl>
                                        <p:attrNameLst>
                                          <p:attrName>style.visibility</p:attrName>
                                        </p:attrNameLst>
                                      </p:cBhvr>
                                      <p:to>
                                        <p:strVal val="visible"/>
                                      </p:to>
                                    </p:set>
                                    <p:animEffect transition="in" filter="wipe(left)">
                                      <p:cBhvr>
                                        <p:cTn id="92" dur="500"/>
                                        <p:tgtEl>
                                          <p:spTgt spid="65">
                                            <p:txEl>
                                              <p:pRg st="0" end="0"/>
                                            </p:txEl>
                                          </p:spTgt>
                                        </p:tgtEl>
                                      </p:cBhvr>
                                    </p:animEffect>
                                  </p:childTnLst>
                                </p:cTn>
                              </p:par>
                            </p:childTnLst>
                          </p:cTn>
                        </p:par>
                        <p:par>
                          <p:cTn id="93" fill="hold">
                            <p:stCondLst>
                              <p:cond delay="13200"/>
                            </p:stCondLst>
                            <p:childTnLst>
                              <p:par>
                                <p:cTn id="94" presetID="10" presetClass="entr" presetSubtype="0" fill="hold" grpId="0" nodeType="afterEffect">
                                  <p:stCondLst>
                                    <p:cond delay="0"/>
                                  </p:stCondLst>
                                  <p:childTnLst>
                                    <p:set>
                                      <p:cBhvr>
                                        <p:cTn id="95" dur="1" fill="hold">
                                          <p:stCondLst>
                                            <p:cond delay="0"/>
                                          </p:stCondLst>
                                        </p:cTn>
                                        <p:tgtEl>
                                          <p:spTgt spid="68">
                                            <p:txEl>
                                              <p:pRg st="0" end="0"/>
                                            </p:txEl>
                                          </p:spTgt>
                                        </p:tgtEl>
                                        <p:attrNameLst>
                                          <p:attrName>style.visibility</p:attrName>
                                        </p:attrNameLst>
                                      </p:cBhvr>
                                      <p:to>
                                        <p:strVal val="visible"/>
                                      </p:to>
                                    </p:set>
                                    <p:animEffect transition="in" filter="fade">
                                      <p:cBhvr>
                                        <p:cTn id="96" dur="600"/>
                                        <p:tgtEl>
                                          <p:spTgt spid="68">
                                            <p:txEl>
                                              <p:pRg st="0" end="0"/>
                                            </p:txEl>
                                          </p:spTgt>
                                        </p:tgtEl>
                                      </p:cBhvr>
                                    </p:animEffect>
                                  </p:childTnLst>
                                </p:cTn>
                              </p:par>
                              <p:par>
                                <p:cTn id="97" presetID="22" presetClass="entr" presetSubtype="8" fill="hold" grpId="0" nodeType="withEffect">
                                  <p:stCondLst>
                                    <p:cond delay="300"/>
                                  </p:stCondLst>
                                  <p:childTnLst>
                                    <p:set>
                                      <p:cBhvr>
                                        <p:cTn id="98" dur="1" fill="hold">
                                          <p:stCondLst>
                                            <p:cond delay="0"/>
                                          </p:stCondLst>
                                        </p:cTn>
                                        <p:tgtEl>
                                          <p:spTgt spid="67">
                                            <p:txEl>
                                              <p:pRg st="0" end="0"/>
                                            </p:txEl>
                                          </p:spTgt>
                                        </p:tgtEl>
                                        <p:attrNameLst>
                                          <p:attrName>style.visibility</p:attrName>
                                        </p:attrNameLst>
                                      </p:cBhvr>
                                      <p:to>
                                        <p:strVal val="visible"/>
                                      </p:to>
                                    </p:set>
                                    <p:animEffect transition="in" filter="wipe(left)">
                                      <p:cBhvr>
                                        <p:cTn id="99" dur="500"/>
                                        <p:tgtEl>
                                          <p:spTgt spid="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4" grpId="0" build="p">
        <p:tmplLst>
          <p:tmpl lvl="1">
            <p:tnLst>
              <p:par>
                <p:cTn presetID="22" presetClass="entr" presetSubtype="4" fill="hold" nodeType="afterEffect">
                  <p:stCondLst>
                    <p:cond delay="250"/>
                  </p:stCondLst>
                  <p:childTnLst>
                    <p:set>
                      <p:cBhvr>
                        <p:cTn dur="1" fill="hold">
                          <p:stCondLst>
                            <p:cond delay="0"/>
                          </p:stCondLst>
                        </p:cTn>
                        <p:tgtEl>
                          <p:spTgt spid="44"/>
                        </p:tgtEl>
                        <p:attrNameLst>
                          <p:attrName>style.visibility</p:attrName>
                        </p:attrNameLst>
                      </p:cBhvr>
                      <p:to>
                        <p:strVal val="visible"/>
                      </p:to>
                    </p:set>
                    <p:animEffect transition="in" filter="wipe(down)">
                      <p:cBhvr>
                        <p:cTn dur="750"/>
                        <p:tgtEl>
                          <p:spTgt spid="44"/>
                        </p:tgtEl>
                      </p:cBhvr>
                    </p:animEffect>
                  </p:childTnLst>
                </p:cTn>
              </p:par>
            </p:tnLst>
          </p:tmpl>
        </p:tmplLst>
      </p:bldP>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build="p">
        <p:tmplLst>
          <p:tmpl lvl="1">
            <p:tnLst>
              <p:par>
                <p:cTn presetID="22" presetClass="entr" presetSubtype="8" fill="hold" nodeType="withEffect">
                  <p:stCondLst>
                    <p:cond delay="750"/>
                  </p:stCondLst>
                  <p:childTnLst>
                    <p:set>
                      <p:cBhvr>
                        <p:cTn dur="1" fill="hold">
                          <p:stCondLst>
                            <p:cond delay="0"/>
                          </p:stCondLst>
                        </p:cTn>
                        <p:tgtEl>
                          <p:spTgt spid="57"/>
                        </p:tgtEl>
                        <p:attrNameLst>
                          <p:attrName>style.visibility</p:attrName>
                        </p:attrNameLst>
                      </p:cBhvr>
                      <p:to>
                        <p:strVal val="visible"/>
                      </p:to>
                    </p:set>
                    <p:animEffect transition="in" filter="wipe(left)">
                      <p:cBhvr>
                        <p:cTn dur="500"/>
                        <p:tgtEl>
                          <p:spTgt spid="57"/>
                        </p:tgtEl>
                      </p:cBhvr>
                    </p:animEffect>
                  </p:childTnLst>
                </p:cTn>
              </p:par>
            </p:tnLst>
          </p:tmpl>
        </p:tmplLst>
      </p:bldP>
      <p:bldP spid="58" grpId="0" build="p">
        <p:tmplLst>
          <p:tmpl lvl="1">
            <p:tnLst>
              <p:par>
                <p:cTn presetID="10" presetClass="entr" presetSubtype="0" fill="hold" nodeType="after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600"/>
                        <p:tgtEl>
                          <p:spTgt spid="58"/>
                        </p:tgtEl>
                      </p:cBhvr>
                    </p:animEffect>
                  </p:childTnLst>
                </p:cTn>
              </p:par>
            </p:tnLst>
          </p:tmpl>
        </p:tmplLst>
      </p:bldP>
      <p:bldP spid="59" grpId="0" build="p">
        <p:tmplLst>
          <p:tmpl lvl="1">
            <p:tnLst>
              <p:par>
                <p:cTn presetID="22" presetClass="entr" presetSubtype="8" fill="hold" nodeType="withEffect">
                  <p:stCondLst>
                    <p:cond delay="30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build="p">
        <p:tmplLst>
          <p:tmpl lvl="1">
            <p:tnLst>
              <p:par>
                <p:cTn presetID="10" presetClass="entr" presetSubtype="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600"/>
                        <p:tgtEl>
                          <p:spTgt spid="60"/>
                        </p:tgtEl>
                      </p:cBhvr>
                    </p:animEffect>
                  </p:childTnLst>
                </p:cTn>
              </p:par>
            </p:tnLst>
          </p:tmpl>
        </p:tmplLst>
      </p:bldP>
      <p:bldP spid="61" grpId="0" build="p">
        <p:tmplLst>
          <p:tmpl lvl="1">
            <p:tnLst>
              <p:par>
                <p:cTn presetID="22" presetClass="entr" presetSubtype="8" fill="hold" nodeType="withEffect">
                  <p:stCondLst>
                    <p:cond delay="30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build="p">
        <p:tmplLst>
          <p:tmpl lvl="1">
            <p:tnLst>
              <p:par>
                <p:cTn presetID="10" presetClass="entr" presetSubtype="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600"/>
                        <p:tgtEl>
                          <p:spTgt spid="62"/>
                        </p:tgtEl>
                      </p:cBhvr>
                    </p:animEffect>
                  </p:childTnLst>
                </p:cTn>
              </p:par>
            </p:tnLst>
          </p:tmpl>
        </p:tmplLst>
      </p:bldP>
      <p:bldP spid="63" grpId="0" build="p">
        <p:tmplLst>
          <p:tmpl lvl="1">
            <p:tnLst>
              <p:par>
                <p:cTn presetID="22" presetClass="entr" presetSubtype="8" fill="hold" nodeType="withEffect">
                  <p:stCondLst>
                    <p:cond delay="300"/>
                  </p:stCondLst>
                  <p:childTnLst>
                    <p:set>
                      <p:cBhvr>
                        <p:cTn dur="1" fill="hold">
                          <p:stCondLst>
                            <p:cond delay="0"/>
                          </p:stCondLst>
                        </p:cTn>
                        <p:tgtEl>
                          <p:spTgt spid="63"/>
                        </p:tgtEl>
                        <p:attrNameLst>
                          <p:attrName>style.visibility</p:attrName>
                        </p:attrNameLst>
                      </p:cBhvr>
                      <p:to>
                        <p:strVal val="visible"/>
                      </p:to>
                    </p:set>
                    <p:animEffect transition="in" filter="wipe(left)">
                      <p:cBhvr>
                        <p:cTn dur="500"/>
                        <p:tgtEl>
                          <p:spTgt spid="63"/>
                        </p:tgtEl>
                      </p:cBhvr>
                    </p:animEffect>
                  </p:childTnLst>
                </p:cTn>
              </p:par>
            </p:tnLst>
          </p:tmpl>
        </p:tmplLst>
      </p:bldP>
      <p:bldP spid="64" grpId="0" build="p">
        <p:tmplLst>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600"/>
                        <p:tgtEl>
                          <p:spTgt spid="64"/>
                        </p:tgtEl>
                      </p:cBhvr>
                    </p:animEffect>
                  </p:childTnLst>
                </p:cTn>
              </p:par>
            </p:tnLst>
          </p:tmpl>
        </p:tmplLst>
      </p:bldP>
      <p:bldP spid="65" grpId="0" build="p">
        <p:tmplLst>
          <p:tmpl lvl="1">
            <p:tnLst>
              <p:par>
                <p:cTn presetID="22" presetClass="entr" presetSubtype="8" fill="hold" nodeType="withEffect">
                  <p:stCondLst>
                    <p:cond delay="300"/>
                  </p:stCondLst>
                  <p:childTnLst>
                    <p:set>
                      <p:cBhvr>
                        <p:cTn dur="1" fill="hold">
                          <p:stCondLst>
                            <p:cond delay="0"/>
                          </p:stCondLst>
                        </p:cTn>
                        <p:tgtEl>
                          <p:spTgt spid="65"/>
                        </p:tgtEl>
                        <p:attrNameLst>
                          <p:attrName>style.visibility</p:attrName>
                        </p:attrNameLst>
                      </p:cBhvr>
                      <p:to>
                        <p:strVal val="visible"/>
                      </p:to>
                    </p:set>
                    <p:animEffect transition="in" filter="wipe(left)">
                      <p:cBhvr>
                        <p:cTn dur="500"/>
                        <p:tgtEl>
                          <p:spTgt spid="65"/>
                        </p:tgtEl>
                      </p:cBhvr>
                    </p:animEffect>
                  </p:childTnLst>
                </p:cTn>
              </p:par>
            </p:tnLst>
          </p:tmpl>
        </p:tmplLst>
      </p:bldP>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600"/>
                        <p:tgtEl>
                          <p:spTgt spid="66"/>
                        </p:tgtEl>
                      </p:cBhvr>
                    </p:animEffect>
                  </p:childTnLst>
                </p:cTn>
              </p:par>
            </p:tnLst>
          </p:tmpl>
        </p:tmplLst>
      </p:bldP>
      <p:bldP spid="67" grpId="0" build="p">
        <p:tmplLst>
          <p:tmpl lvl="1">
            <p:tnLst>
              <p:par>
                <p:cTn presetID="22" presetClass="entr" presetSubtype="8" fill="hold" nodeType="withEffect">
                  <p:stCondLst>
                    <p:cond delay="30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600"/>
                        <p:tgtEl>
                          <p:spTgt spid="68"/>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19"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
        <p:nvSpPr>
          <p:cNvPr id="12" name="Isosceles Triangle 6"/>
          <p:cNvSpPr/>
          <p:nvPr userDrawn="1"/>
        </p:nvSpPr>
        <p:spPr>
          <a:xfrm rot="11293373">
            <a:off x="1839171" y="4020760"/>
            <a:ext cx="7468147" cy="4728328"/>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 fmla="*/ 0 w 2373490"/>
              <a:gd name="connsiteY0" fmla="*/ 2948696 h 2948696"/>
              <a:gd name="connsiteX1" fmla="*/ 920973 w 2373490"/>
              <a:gd name="connsiteY1" fmla="*/ 0 h 2948696"/>
              <a:gd name="connsiteX2" fmla="*/ 2373490 w 2373490"/>
              <a:gd name="connsiteY2" fmla="*/ 2948696 h 2948696"/>
              <a:gd name="connsiteX3" fmla="*/ 0 w 2373490"/>
              <a:gd name="connsiteY3" fmla="*/ 2948696 h 2948696"/>
              <a:gd name="connsiteX0" fmla="*/ 0 w 1528411"/>
              <a:gd name="connsiteY0" fmla="*/ 2948696 h 2948696"/>
              <a:gd name="connsiteX1" fmla="*/ 920973 w 1528411"/>
              <a:gd name="connsiteY1" fmla="*/ 0 h 2948696"/>
              <a:gd name="connsiteX2" fmla="*/ 1528411 w 1528411"/>
              <a:gd name="connsiteY2" fmla="*/ 2746854 h 2948696"/>
              <a:gd name="connsiteX3" fmla="*/ 0 w 1528411"/>
              <a:gd name="connsiteY3" fmla="*/ 2948696 h 2948696"/>
              <a:gd name="connsiteX0" fmla="*/ 0 w 1306799"/>
              <a:gd name="connsiteY0" fmla="*/ 2948696 h 2948696"/>
              <a:gd name="connsiteX1" fmla="*/ 920973 w 1306799"/>
              <a:gd name="connsiteY1" fmla="*/ 0 h 2948696"/>
              <a:gd name="connsiteX2" fmla="*/ 1306799 w 1306799"/>
              <a:gd name="connsiteY2" fmla="*/ 2790877 h 2948696"/>
              <a:gd name="connsiteX3" fmla="*/ 0 w 1306799"/>
              <a:gd name="connsiteY3" fmla="*/ 2948696 h 2948696"/>
              <a:gd name="connsiteX0" fmla="*/ 0 w 1274528"/>
              <a:gd name="connsiteY0" fmla="*/ 2948696 h 2948696"/>
              <a:gd name="connsiteX1" fmla="*/ 920973 w 1274528"/>
              <a:gd name="connsiteY1" fmla="*/ 0 h 2948696"/>
              <a:gd name="connsiteX2" fmla="*/ 1274528 w 1274528"/>
              <a:gd name="connsiteY2" fmla="*/ 2567566 h 2948696"/>
              <a:gd name="connsiteX3" fmla="*/ 0 w 1274528"/>
              <a:gd name="connsiteY3" fmla="*/ 2948696 h 2948696"/>
              <a:gd name="connsiteX0" fmla="*/ 0 w 1269841"/>
              <a:gd name="connsiteY0" fmla="*/ 2948696 h 2948696"/>
              <a:gd name="connsiteX1" fmla="*/ 920973 w 1269841"/>
              <a:gd name="connsiteY1" fmla="*/ 0 h 2948696"/>
              <a:gd name="connsiteX2" fmla="*/ 1269841 w 1269841"/>
              <a:gd name="connsiteY2" fmla="*/ 2784219 h 2948696"/>
              <a:gd name="connsiteX3" fmla="*/ 0 w 1269841"/>
              <a:gd name="connsiteY3" fmla="*/ 2948696 h 2948696"/>
              <a:gd name="connsiteX0" fmla="*/ 0 w 1269841"/>
              <a:gd name="connsiteY0" fmla="*/ 2941902 h 2941902"/>
              <a:gd name="connsiteX1" fmla="*/ 873960 w 1269841"/>
              <a:gd name="connsiteY1" fmla="*/ 0 h 2941902"/>
              <a:gd name="connsiteX2" fmla="*/ 1269841 w 1269841"/>
              <a:gd name="connsiteY2" fmla="*/ 2777425 h 2941902"/>
              <a:gd name="connsiteX3" fmla="*/ 0 w 1269841"/>
              <a:gd name="connsiteY3" fmla="*/ 2941902 h 2941902"/>
              <a:gd name="connsiteX0" fmla="*/ 0 w 1269841"/>
              <a:gd name="connsiteY0" fmla="*/ 2873081 h 2873081"/>
              <a:gd name="connsiteX1" fmla="*/ 895903 w 1269841"/>
              <a:gd name="connsiteY1" fmla="*/ 0 h 2873081"/>
              <a:gd name="connsiteX2" fmla="*/ 1269841 w 1269841"/>
              <a:gd name="connsiteY2" fmla="*/ 2708604 h 2873081"/>
              <a:gd name="connsiteX3" fmla="*/ 0 w 1269841"/>
              <a:gd name="connsiteY3" fmla="*/ 2873081 h 2873081"/>
              <a:gd name="connsiteX0" fmla="*/ 0 w 1310768"/>
              <a:gd name="connsiteY0" fmla="*/ 2965950 h 2965950"/>
              <a:gd name="connsiteX1" fmla="*/ 936830 w 1310768"/>
              <a:gd name="connsiteY1" fmla="*/ 0 h 2965950"/>
              <a:gd name="connsiteX2" fmla="*/ 1310768 w 1310768"/>
              <a:gd name="connsiteY2" fmla="*/ 2708604 h 2965950"/>
              <a:gd name="connsiteX3" fmla="*/ 0 w 1310768"/>
              <a:gd name="connsiteY3" fmla="*/ 2965950 h 2965950"/>
              <a:gd name="connsiteX0" fmla="*/ 0 w 1319999"/>
              <a:gd name="connsiteY0" fmla="*/ 2965950 h 2965950"/>
              <a:gd name="connsiteX1" fmla="*/ 936830 w 1319999"/>
              <a:gd name="connsiteY1" fmla="*/ 0 h 2965950"/>
              <a:gd name="connsiteX2" fmla="*/ 1319999 w 1319999"/>
              <a:gd name="connsiteY2" fmla="*/ 2772486 h 2965950"/>
              <a:gd name="connsiteX3" fmla="*/ 0 w 1319999"/>
              <a:gd name="connsiteY3" fmla="*/ 2965950 h 2965950"/>
              <a:gd name="connsiteX0" fmla="*/ 0 w 1335138"/>
              <a:gd name="connsiteY0" fmla="*/ 2965950 h 2965950"/>
              <a:gd name="connsiteX1" fmla="*/ 936830 w 1335138"/>
              <a:gd name="connsiteY1" fmla="*/ 0 h 2965950"/>
              <a:gd name="connsiteX2" fmla="*/ 1335138 w 1335138"/>
              <a:gd name="connsiteY2" fmla="*/ 2726820 h 2965950"/>
              <a:gd name="connsiteX3" fmla="*/ 0 w 1335138"/>
              <a:gd name="connsiteY3" fmla="*/ 2965950 h 2965950"/>
              <a:gd name="connsiteX0" fmla="*/ 0 w 1350401"/>
              <a:gd name="connsiteY0" fmla="*/ 2965950 h 2965950"/>
              <a:gd name="connsiteX1" fmla="*/ 936830 w 1350401"/>
              <a:gd name="connsiteY1" fmla="*/ 0 h 2965950"/>
              <a:gd name="connsiteX2" fmla="*/ 1350401 w 1350401"/>
              <a:gd name="connsiteY2" fmla="*/ 2757223 h 2965950"/>
              <a:gd name="connsiteX3" fmla="*/ 0 w 1350401"/>
              <a:gd name="connsiteY3" fmla="*/ 2965950 h 2965950"/>
              <a:gd name="connsiteX0" fmla="*/ 0 w 2530956"/>
              <a:gd name="connsiteY0" fmla="*/ 2965950 h 2965950"/>
              <a:gd name="connsiteX1" fmla="*/ 936830 w 2530956"/>
              <a:gd name="connsiteY1" fmla="*/ 0 h 2965950"/>
              <a:gd name="connsiteX2" fmla="*/ 2530956 w 2530956"/>
              <a:gd name="connsiteY2" fmla="*/ 2706608 h 2965950"/>
              <a:gd name="connsiteX3" fmla="*/ 0 w 2530956"/>
              <a:gd name="connsiteY3" fmla="*/ 2965950 h 2965950"/>
              <a:gd name="connsiteX0" fmla="*/ 0 w 2255401"/>
              <a:gd name="connsiteY0" fmla="*/ 3046116 h 3046116"/>
              <a:gd name="connsiteX1" fmla="*/ 661275 w 2255401"/>
              <a:gd name="connsiteY1" fmla="*/ 0 h 3046116"/>
              <a:gd name="connsiteX2" fmla="*/ 2255401 w 2255401"/>
              <a:gd name="connsiteY2" fmla="*/ 2706608 h 3046116"/>
              <a:gd name="connsiteX3" fmla="*/ 0 w 2255401"/>
              <a:gd name="connsiteY3" fmla="*/ 3046116 h 3046116"/>
              <a:gd name="connsiteX0" fmla="*/ 569215 w 2824616"/>
              <a:gd name="connsiteY0" fmla="*/ 3756200 h 3756200"/>
              <a:gd name="connsiteX1" fmla="*/ 0 w 2824616"/>
              <a:gd name="connsiteY1" fmla="*/ 0 h 3756200"/>
              <a:gd name="connsiteX2" fmla="*/ 2824616 w 2824616"/>
              <a:gd name="connsiteY2" fmla="*/ 3416692 h 3756200"/>
              <a:gd name="connsiteX3" fmla="*/ 569215 w 2824616"/>
              <a:gd name="connsiteY3" fmla="*/ 3756200 h 3756200"/>
              <a:gd name="connsiteX0" fmla="*/ 555764 w 2824616"/>
              <a:gd name="connsiteY0" fmla="*/ 3746145 h 3746145"/>
              <a:gd name="connsiteX1" fmla="*/ 0 w 2824616"/>
              <a:gd name="connsiteY1" fmla="*/ 0 h 3746145"/>
              <a:gd name="connsiteX2" fmla="*/ 2824616 w 2824616"/>
              <a:gd name="connsiteY2" fmla="*/ 3416692 h 3746145"/>
              <a:gd name="connsiteX3" fmla="*/ 555764 w 2824616"/>
              <a:gd name="connsiteY3" fmla="*/ 3746145 h 3746145"/>
              <a:gd name="connsiteX0" fmla="*/ 4288198 w 4288198"/>
              <a:gd name="connsiteY0" fmla="*/ 3170775 h 3416692"/>
              <a:gd name="connsiteX1" fmla="*/ 0 w 4288198"/>
              <a:gd name="connsiteY1" fmla="*/ 0 h 3416692"/>
              <a:gd name="connsiteX2" fmla="*/ 2824616 w 4288198"/>
              <a:gd name="connsiteY2" fmla="*/ 3416692 h 3416692"/>
              <a:gd name="connsiteX3" fmla="*/ 4288198 w 4288198"/>
              <a:gd name="connsiteY3" fmla="*/ 3170775 h 3416692"/>
              <a:gd name="connsiteX0" fmla="*/ 4288198 w 4288198"/>
              <a:gd name="connsiteY0" fmla="*/ 3170775 h 3442440"/>
              <a:gd name="connsiteX1" fmla="*/ 0 w 4288198"/>
              <a:gd name="connsiteY1" fmla="*/ 0 h 3442440"/>
              <a:gd name="connsiteX2" fmla="*/ 2480375 w 4288198"/>
              <a:gd name="connsiteY2" fmla="*/ 3442440 h 3442440"/>
              <a:gd name="connsiteX3" fmla="*/ 4288198 w 4288198"/>
              <a:gd name="connsiteY3" fmla="*/ 3170775 h 3442440"/>
              <a:gd name="connsiteX0" fmla="*/ 1807823 w 1807823"/>
              <a:gd name="connsiteY0" fmla="*/ 3111470 h 3383135"/>
              <a:gd name="connsiteX1" fmla="*/ 1343776 w 1807823"/>
              <a:gd name="connsiteY1" fmla="*/ 0 h 3383135"/>
              <a:gd name="connsiteX2" fmla="*/ 0 w 1807823"/>
              <a:gd name="connsiteY2" fmla="*/ 3383135 h 3383135"/>
              <a:gd name="connsiteX3" fmla="*/ 1807823 w 1807823"/>
              <a:gd name="connsiteY3" fmla="*/ 3111470 h 3383135"/>
              <a:gd name="connsiteX0" fmla="*/ 3624995 w 3624995"/>
              <a:gd name="connsiteY0" fmla="*/ 0 h 3531563"/>
              <a:gd name="connsiteX1" fmla="*/ 1343776 w 3624995"/>
              <a:gd name="connsiteY1" fmla="*/ 148428 h 3531563"/>
              <a:gd name="connsiteX2" fmla="*/ 0 w 3624995"/>
              <a:gd name="connsiteY2" fmla="*/ 3531563 h 3531563"/>
              <a:gd name="connsiteX3" fmla="*/ 3624995 w 3624995"/>
              <a:gd name="connsiteY3" fmla="*/ 0 h 3531563"/>
              <a:gd name="connsiteX0" fmla="*/ 7272305 w 7272305"/>
              <a:gd name="connsiteY0" fmla="*/ 0 h 2973592"/>
              <a:gd name="connsiteX1" fmla="*/ 4991086 w 7272305"/>
              <a:gd name="connsiteY1" fmla="*/ 148428 h 2973592"/>
              <a:gd name="connsiteX2" fmla="*/ 0 w 7272305"/>
              <a:gd name="connsiteY2" fmla="*/ 2973592 h 2973592"/>
              <a:gd name="connsiteX3" fmla="*/ 7272305 w 7272305"/>
              <a:gd name="connsiteY3" fmla="*/ 0 h 2973592"/>
              <a:gd name="connsiteX0" fmla="*/ 7440589 w 7440589"/>
              <a:gd name="connsiteY0" fmla="*/ 0 h 2973592"/>
              <a:gd name="connsiteX1" fmla="*/ 0 w 7440589"/>
              <a:gd name="connsiteY1" fmla="*/ 1839392 h 2973592"/>
              <a:gd name="connsiteX2" fmla="*/ 168284 w 7440589"/>
              <a:gd name="connsiteY2" fmla="*/ 2973592 h 2973592"/>
              <a:gd name="connsiteX3" fmla="*/ 7440589 w 7440589"/>
              <a:gd name="connsiteY3" fmla="*/ 0 h 2973592"/>
              <a:gd name="connsiteX0" fmla="*/ 7440589 w 7440589"/>
              <a:gd name="connsiteY0" fmla="*/ 0 h 2480520"/>
              <a:gd name="connsiteX1" fmla="*/ 0 w 7440589"/>
              <a:gd name="connsiteY1" fmla="*/ 1839392 h 2480520"/>
              <a:gd name="connsiteX2" fmla="*/ 86288 w 7440589"/>
              <a:gd name="connsiteY2" fmla="*/ 2480520 h 2480520"/>
              <a:gd name="connsiteX3" fmla="*/ 7440589 w 7440589"/>
              <a:gd name="connsiteY3" fmla="*/ 0 h 2480520"/>
              <a:gd name="connsiteX0" fmla="*/ 7440589 w 7440589"/>
              <a:gd name="connsiteY0" fmla="*/ 0 h 2393293"/>
              <a:gd name="connsiteX1" fmla="*/ 0 w 7440589"/>
              <a:gd name="connsiteY1" fmla="*/ 1839392 h 2393293"/>
              <a:gd name="connsiteX2" fmla="*/ 95170 w 7440589"/>
              <a:gd name="connsiteY2" fmla="*/ 2393293 h 2393293"/>
              <a:gd name="connsiteX3" fmla="*/ 7440589 w 7440589"/>
              <a:gd name="connsiteY3" fmla="*/ 0 h 2393293"/>
              <a:gd name="connsiteX0" fmla="*/ 7436392 w 7436392"/>
              <a:gd name="connsiteY0" fmla="*/ 0 h 2393293"/>
              <a:gd name="connsiteX1" fmla="*/ 0 w 7436392"/>
              <a:gd name="connsiteY1" fmla="*/ 1645411 h 2393293"/>
              <a:gd name="connsiteX2" fmla="*/ 90973 w 7436392"/>
              <a:gd name="connsiteY2" fmla="*/ 2393293 h 2393293"/>
              <a:gd name="connsiteX3" fmla="*/ 7436392 w 7436392"/>
              <a:gd name="connsiteY3" fmla="*/ 0 h 2393293"/>
              <a:gd name="connsiteX0" fmla="*/ 7436392 w 7436392"/>
              <a:gd name="connsiteY0" fmla="*/ 1077894 h 3471187"/>
              <a:gd name="connsiteX1" fmla="*/ 7186001 w 7436392"/>
              <a:gd name="connsiteY1" fmla="*/ 341 h 3471187"/>
              <a:gd name="connsiteX2" fmla="*/ 0 w 7436392"/>
              <a:gd name="connsiteY2" fmla="*/ 2723305 h 3471187"/>
              <a:gd name="connsiteX3" fmla="*/ 90973 w 7436392"/>
              <a:gd name="connsiteY3" fmla="*/ 3471187 h 3471187"/>
              <a:gd name="connsiteX4" fmla="*/ 7436392 w 7436392"/>
              <a:gd name="connsiteY4" fmla="*/ 1077894 h 3471187"/>
              <a:gd name="connsiteX0" fmla="*/ 7611031 w 7611031"/>
              <a:gd name="connsiteY0" fmla="*/ 1077894 h 3471187"/>
              <a:gd name="connsiteX1" fmla="*/ 7360640 w 7611031"/>
              <a:gd name="connsiteY1" fmla="*/ 341 h 3471187"/>
              <a:gd name="connsiteX2" fmla="*/ 0 w 7611031"/>
              <a:gd name="connsiteY2" fmla="*/ 1663499 h 3471187"/>
              <a:gd name="connsiteX3" fmla="*/ 265612 w 7611031"/>
              <a:gd name="connsiteY3" fmla="*/ 3471187 h 3471187"/>
              <a:gd name="connsiteX4" fmla="*/ 7611031 w 7611031"/>
              <a:gd name="connsiteY4" fmla="*/ 1077894 h 3471187"/>
              <a:gd name="connsiteX0" fmla="*/ 6781215 w 7369505"/>
              <a:gd name="connsiteY0" fmla="*/ 1208519 h 3471153"/>
              <a:gd name="connsiteX1" fmla="*/ 7360640 w 7369505"/>
              <a:gd name="connsiteY1" fmla="*/ 307 h 3471153"/>
              <a:gd name="connsiteX2" fmla="*/ 0 w 7369505"/>
              <a:gd name="connsiteY2" fmla="*/ 1663465 h 3471153"/>
              <a:gd name="connsiteX3" fmla="*/ 265612 w 7369505"/>
              <a:gd name="connsiteY3" fmla="*/ 3471153 h 3471153"/>
              <a:gd name="connsiteX4" fmla="*/ 6781215 w 7369505"/>
              <a:gd name="connsiteY4" fmla="*/ 1208519 h 3471153"/>
              <a:gd name="connsiteX0" fmla="*/ 6781215 w 7369505"/>
              <a:gd name="connsiteY0" fmla="*/ 1208519 h 3723712"/>
              <a:gd name="connsiteX1" fmla="*/ 7360640 w 7369505"/>
              <a:gd name="connsiteY1" fmla="*/ 307 h 3723712"/>
              <a:gd name="connsiteX2" fmla="*/ 0 w 7369505"/>
              <a:gd name="connsiteY2" fmla="*/ 1663465 h 3723712"/>
              <a:gd name="connsiteX3" fmla="*/ 302109 w 7369505"/>
              <a:gd name="connsiteY3" fmla="*/ 3723712 h 3723712"/>
              <a:gd name="connsiteX4" fmla="*/ 6781215 w 7369505"/>
              <a:gd name="connsiteY4" fmla="*/ 1208519 h 3723712"/>
              <a:gd name="connsiteX0" fmla="*/ 4930766 w 7363415"/>
              <a:gd name="connsiteY0" fmla="*/ 1561804 h 3723645"/>
              <a:gd name="connsiteX1" fmla="*/ 7360640 w 7363415"/>
              <a:gd name="connsiteY1" fmla="*/ 240 h 3723645"/>
              <a:gd name="connsiteX2" fmla="*/ 0 w 7363415"/>
              <a:gd name="connsiteY2" fmla="*/ 1663398 h 3723645"/>
              <a:gd name="connsiteX3" fmla="*/ 302109 w 7363415"/>
              <a:gd name="connsiteY3" fmla="*/ 3723645 h 3723645"/>
              <a:gd name="connsiteX4" fmla="*/ 4930766 w 7363415"/>
              <a:gd name="connsiteY4" fmla="*/ 1561804 h 3723645"/>
              <a:gd name="connsiteX0" fmla="*/ 5047496 w 7480145"/>
              <a:gd name="connsiteY0" fmla="*/ 1561804 h 3723645"/>
              <a:gd name="connsiteX1" fmla="*/ 7477370 w 7480145"/>
              <a:gd name="connsiteY1" fmla="*/ 240 h 3723645"/>
              <a:gd name="connsiteX2" fmla="*/ 0 w 7480145"/>
              <a:gd name="connsiteY2" fmla="*/ 1078658 h 3723645"/>
              <a:gd name="connsiteX3" fmla="*/ 418839 w 7480145"/>
              <a:gd name="connsiteY3" fmla="*/ 3723645 h 3723645"/>
              <a:gd name="connsiteX4" fmla="*/ 5047496 w 7480145"/>
              <a:gd name="connsiteY4" fmla="*/ 1561804 h 3723645"/>
              <a:gd name="connsiteX0" fmla="*/ 5035453 w 7468102"/>
              <a:gd name="connsiteY0" fmla="*/ 1561804 h 3723645"/>
              <a:gd name="connsiteX1" fmla="*/ 7465327 w 7468102"/>
              <a:gd name="connsiteY1" fmla="*/ 240 h 3723645"/>
              <a:gd name="connsiteX2" fmla="*/ 0 w 7468102"/>
              <a:gd name="connsiteY2" fmla="*/ 1087661 h 3723645"/>
              <a:gd name="connsiteX3" fmla="*/ 406796 w 7468102"/>
              <a:gd name="connsiteY3" fmla="*/ 3723645 h 3723645"/>
              <a:gd name="connsiteX4" fmla="*/ 5035453 w 7468102"/>
              <a:gd name="connsiteY4" fmla="*/ 1561804 h 3723645"/>
              <a:gd name="connsiteX0" fmla="*/ 5035453 w 7468102"/>
              <a:gd name="connsiteY0" fmla="*/ 1561804 h 3546270"/>
              <a:gd name="connsiteX1" fmla="*/ 7465327 w 7468102"/>
              <a:gd name="connsiteY1" fmla="*/ 240 h 3546270"/>
              <a:gd name="connsiteX2" fmla="*/ 0 w 7468102"/>
              <a:gd name="connsiteY2" fmla="*/ 1087661 h 3546270"/>
              <a:gd name="connsiteX3" fmla="*/ 370420 w 7468102"/>
              <a:gd name="connsiteY3" fmla="*/ 3546270 h 3546270"/>
              <a:gd name="connsiteX4" fmla="*/ 5035453 w 7468102"/>
              <a:gd name="connsiteY4" fmla="*/ 1561804 h 3546270"/>
              <a:gd name="connsiteX0" fmla="*/ 5078114 w 7468147"/>
              <a:gd name="connsiteY0" fmla="*/ 1746766 h 3546246"/>
              <a:gd name="connsiteX1" fmla="*/ 7465327 w 7468147"/>
              <a:gd name="connsiteY1" fmla="*/ 216 h 3546246"/>
              <a:gd name="connsiteX2" fmla="*/ 0 w 7468147"/>
              <a:gd name="connsiteY2" fmla="*/ 1087637 h 3546246"/>
              <a:gd name="connsiteX3" fmla="*/ 370420 w 7468147"/>
              <a:gd name="connsiteY3" fmla="*/ 3546246 h 3546246"/>
              <a:gd name="connsiteX4" fmla="*/ 5078114 w 7468147"/>
              <a:gd name="connsiteY4" fmla="*/ 1746766 h 354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8147" h="3546246">
                <a:moveTo>
                  <a:pt x="5078114" y="1746766"/>
                </a:moveTo>
                <a:cubicBezTo>
                  <a:pt x="4978227" y="1769541"/>
                  <a:pt x="7565214" y="-22559"/>
                  <a:pt x="7465327" y="216"/>
                </a:cubicBezTo>
                <a:lnTo>
                  <a:pt x="0" y="1087637"/>
                </a:lnTo>
                <a:lnTo>
                  <a:pt x="370420" y="3546246"/>
                </a:lnTo>
                <a:cubicBezTo>
                  <a:pt x="1925431" y="2884757"/>
                  <a:pt x="3523103" y="2408255"/>
                  <a:pt x="5078114" y="1746766"/>
                </a:cubicBezTo>
                <a:close/>
              </a:path>
            </a:pathLst>
          </a:custGeom>
          <a:solidFill>
            <a:srgbClr val="E6E6E6"/>
          </a:solidFill>
          <a:ln>
            <a:noFill/>
          </a:ln>
          <a:effectLst>
            <a:outerShdw blurRad="127000" dir="1482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4" name="Parallelogram 5"/>
          <p:cNvSpPr/>
          <p:nvPr userDrawn="1"/>
        </p:nvSpPr>
        <p:spPr>
          <a:xfrm rot="6221113" flipV="1">
            <a:off x="2815278" y="1417863"/>
            <a:ext cx="3862489" cy="9164195"/>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 fmla="*/ 0 w 3861380"/>
              <a:gd name="connsiteY0" fmla="*/ 3999910 h 3999910"/>
              <a:gd name="connsiteX1" fmla="*/ 475488 w 3861380"/>
              <a:gd name="connsiteY1" fmla="*/ 1092530 h 3999910"/>
              <a:gd name="connsiteX2" fmla="*/ 3861380 w 3861380"/>
              <a:gd name="connsiteY2" fmla="*/ 0 h 3999910"/>
              <a:gd name="connsiteX3" fmla="*/ 1426464 w 3861380"/>
              <a:gd name="connsiteY3" fmla="*/ 3999910 h 3999910"/>
              <a:gd name="connsiteX4" fmla="*/ 0 w 3861380"/>
              <a:gd name="connsiteY4" fmla="*/ 3999910 h 3999910"/>
              <a:gd name="connsiteX0" fmla="*/ 0 w 3861380"/>
              <a:gd name="connsiteY0" fmla="*/ 5270570 h 5270570"/>
              <a:gd name="connsiteX1" fmla="*/ 3278065 w 3861380"/>
              <a:gd name="connsiteY1" fmla="*/ 0 h 5270570"/>
              <a:gd name="connsiteX2" fmla="*/ 3861380 w 3861380"/>
              <a:gd name="connsiteY2" fmla="*/ 1270660 h 5270570"/>
              <a:gd name="connsiteX3" fmla="*/ 1426464 w 3861380"/>
              <a:gd name="connsiteY3" fmla="*/ 5270570 h 5270570"/>
              <a:gd name="connsiteX4" fmla="*/ 0 w 3861380"/>
              <a:gd name="connsiteY4" fmla="*/ 5270570 h 5270570"/>
              <a:gd name="connsiteX0" fmla="*/ 0 w 4336393"/>
              <a:gd name="connsiteY0" fmla="*/ 5270570 h 5270570"/>
              <a:gd name="connsiteX1" fmla="*/ 3278065 w 4336393"/>
              <a:gd name="connsiteY1" fmla="*/ 0 h 5270570"/>
              <a:gd name="connsiteX2" fmla="*/ 4336393 w 4336393"/>
              <a:gd name="connsiteY2" fmla="*/ 522515 h 5270570"/>
              <a:gd name="connsiteX3" fmla="*/ 1426464 w 4336393"/>
              <a:gd name="connsiteY3" fmla="*/ 5270570 h 5270570"/>
              <a:gd name="connsiteX4" fmla="*/ 0 w 4336393"/>
              <a:gd name="connsiteY4" fmla="*/ 5270570 h 5270570"/>
              <a:gd name="connsiteX0" fmla="*/ 0 w 4336393"/>
              <a:gd name="connsiteY0" fmla="*/ 5436824 h 5436824"/>
              <a:gd name="connsiteX1" fmla="*/ 3384943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36824 h 5436824"/>
              <a:gd name="connsiteX1" fmla="*/ 3373068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59203 h 5459203"/>
              <a:gd name="connsiteX1" fmla="*/ 3328809 w 4336393"/>
              <a:gd name="connsiteY1" fmla="*/ 0 h 5459203"/>
              <a:gd name="connsiteX2" fmla="*/ 4336393 w 4336393"/>
              <a:gd name="connsiteY2" fmla="*/ 711148 h 5459203"/>
              <a:gd name="connsiteX3" fmla="*/ 1426464 w 4336393"/>
              <a:gd name="connsiteY3" fmla="*/ 5459203 h 5459203"/>
              <a:gd name="connsiteX4" fmla="*/ 0 w 4336393"/>
              <a:gd name="connsiteY4" fmla="*/ 5459203 h 5459203"/>
              <a:gd name="connsiteX0" fmla="*/ 0 w 4181488"/>
              <a:gd name="connsiteY0" fmla="*/ 5459203 h 5459203"/>
              <a:gd name="connsiteX1" fmla="*/ 3328809 w 4181488"/>
              <a:gd name="connsiteY1" fmla="*/ 0 h 5459203"/>
              <a:gd name="connsiteX2" fmla="*/ 4181488 w 4181488"/>
              <a:gd name="connsiteY2" fmla="*/ 386662 h 5459203"/>
              <a:gd name="connsiteX3" fmla="*/ 1426464 w 4181488"/>
              <a:gd name="connsiteY3" fmla="*/ 5459203 h 5459203"/>
              <a:gd name="connsiteX4" fmla="*/ 0 w 4181488"/>
              <a:gd name="connsiteY4" fmla="*/ 5459203 h 5459203"/>
              <a:gd name="connsiteX0" fmla="*/ 0 w 4181488"/>
              <a:gd name="connsiteY0" fmla="*/ 5459203 h 5548717"/>
              <a:gd name="connsiteX1" fmla="*/ 3328809 w 4181488"/>
              <a:gd name="connsiteY1" fmla="*/ 0 h 5548717"/>
              <a:gd name="connsiteX2" fmla="*/ 4181488 w 4181488"/>
              <a:gd name="connsiteY2" fmla="*/ 386662 h 5548717"/>
              <a:gd name="connsiteX3" fmla="*/ 939619 w 4181488"/>
              <a:gd name="connsiteY3" fmla="*/ 5548717 h 5548717"/>
              <a:gd name="connsiteX4" fmla="*/ 0 w 4181488"/>
              <a:gd name="connsiteY4" fmla="*/ 5459203 h 5548717"/>
              <a:gd name="connsiteX0" fmla="*/ 0 w 4181488"/>
              <a:gd name="connsiteY0" fmla="*/ 5459203 h 5481583"/>
              <a:gd name="connsiteX1" fmla="*/ 3328809 w 4181488"/>
              <a:gd name="connsiteY1" fmla="*/ 0 h 5481583"/>
              <a:gd name="connsiteX2" fmla="*/ 4181488 w 4181488"/>
              <a:gd name="connsiteY2" fmla="*/ 386662 h 5481583"/>
              <a:gd name="connsiteX3" fmla="*/ 1083460 w 4181488"/>
              <a:gd name="connsiteY3" fmla="*/ 5481583 h 5481583"/>
              <a:gd name="connsiteX4" fmla="*/ 0 w 4181488"/>
              <a:gd name="connsiteY4" fmla="*/ 5459203 h 5481583"/>
              <a:gd name="connsiteX0" fmla="*/ 0 w 4181488"/>
              <a:gd name="connsiteY0" fmla="*/ 5515149 h 5537529"/>
              <a:gd name="connsiteX1" fmla="*/ 3317744 w 4181488"/>
              <a:gd name="connsiteY1" fmla="*/ 0 h 5537529"/>
              <a:gd name="connsiteX2" fmla="*/ 4181488 w 4181488"/>
              <a:gd name="connsiteY2" fmla="*/ 442608 h 5537529"/>
              <a:gd name="connsiteX3" fmla="*/ 1083460 w 4181488"/>
              <a:gd name="connsiteY3" fmla="*/ 5537529 h 5537529"/>
              <a:gd name="connsiteX4" fmla="*/ 0 w 4181488"/>
              <a:gd name="connsiteY4" fmla="*/ 5515149 h 5537529"/>
              <a:gd name="connsiteX0" fmla="*/ 0 w 4203618"/>
              <a:gd name="connsiteY0" fmla="*/ 5537528 h 5537529"/>
              <a:gd name="connsiteX1" fmla="*/ 3339874 w 4203618"/>
              <a:gd name="connsiteY1" fmla="*/ 0 h 5537529"/>
              <a:gd name="connsiteX2" fmla="*/ 4203618 w 4203618"/>
              <a:gd name="connsiteY2" fmla="*/ 442608 h 5537529"/>
              <a:gd name="connsiteX3" fmla="*/ 1105590 w 4203618"/>
              <a:gd name="connsiteY3" fmla="*/ 5537529 h 5537529"/>
              <a:gd name="connsiteX4" fmla="*/ 0 w 4203618"/>
              <a:gd name="connsiteY4" fmla="*/ 5537528 h 5537529"/>
              <a:gd name="connsiteX0" fmla="*/ 0 w 4038924"/>
              <a:gd name="connsiteY0" fmla="*/ 5537528 h 5537529"/>
              <a:gd name="connsiteX1" fmla="*/ 3175180 w 4038924"/>
              <a:gd name="connsiteY1" fmla="*/ 0 h 5537529"/>
              <a:gd name="connsiteX2" fmla="*/ 4038924 w 4038924"/>
              <a:gd name="connsiteY2" fmla="*/ 442608 h 5537529"/>
              <a:gd name="connsiteX3" fmla="*/ 940896 w 4038924"/>
              <a:gd name="connsiteY3" fmla="*/ 5537529 h 5537529"/>
              <a:gd name="connsiteX4" fmla="*/ 0 w 4038924"/>
              <a:gd name="connsiteY4" fmla="*/ 5537528 h 5537529"/>
              <a:gd name="connsiteX0" fmla="*/ 0 w 4038924"/>
              <a:gd name="connsiteY0" fmla="*/ 5492771 h 5492772"/>
              <a:gd name="connsiteX1" fmla="*/ 3375165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92771 h 5492772"/>
              <a:gd name="connsiteX1" fmla="*/ 3304583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59203 h 5459204"/>
              <a:gd name="connsiteX1" fmla="*/ 3328110 w 4038924"/>
              <a:gd name="connsiteY1" fmla="*/ 0 h 5459204"/>
              <a:gd name="connsiteX2" fmla="*/ 4038924 w 4038924"/>
              <a:gd name="connsiteY2" fmla="*/ 364283 h 5459204"/>
              <a:gd name="connsiteX3" fmla="*/ 940896 w 4038924"/>
              <a:gd name="connsiteY3" fmla="*/ 5459204 h 5459204"/>
              <a:gd name="connsiteX4" fmla="*/ 0 w 4038924"/>
              <a:gd name="connsiteY4" fmla="*/ 5459203 h 5459204"/>
              <a:gd name="connsiteX0" fmla="*/ 0 w 4038924"/>
              <a:gd name="connsiteY0" fmla="*/ 5526523 h 5526524"/>
              <a:gd name="connsiteX1" fmla="*/ 2695499 w 4038924"/>
              <a:gd name="connsiteY1" fmla="*/ 0 h 5526524"/>
              <a:gd name="connsiteX2" fmla="*/ 4038924 w 4038924"/>
              <a:gd name="connsiteY2" fmla="*/ 431603 h 5526524"/>
              <a:gd name="connsiteX3" fmla="*/ 940896 w 4038924"/>
              <a:gd name="connsiteY3" fmla="*/ 5526524 h 5526524"/>
              <a:gd name="connsiteX4" fmla="*/ 0 w 4038924"/>
              <a:gd name="connsiteY4" fmla="*/ 5526523 h 5526524"/>
              <a:gd name="connsiteX0" fmla="*/ 0 w 3969438"/>
              <a:gd name="connsiteY0" fmla="*/ 5526523 h 5526524"/>
              <a:gd name="connsiteX1" fmla="*/ 2695499 w 3969438"/>
              <a:gd name="connsiteY1" fmla="*/ 0 h 5526524"/>
              <a:gd name="connsiteX2" fmla="*/ 3969438 w 3969438"/>
              <a:gd name="connsiteY2" fmla="*/ 419906 h 5526524"/>
              <a:gd name="connsiteX3" fmla="*/ 940896 w 3969438"/>
              <a:gd name="connsiteY3" fmla="*/ 5526524 h 5526524"/>
              <a:gd name="connsiteX4" fmla="*/ 0 w 3969438"/>
              <a:gd name="connsiteY4" fmla="*/ 5526523 h 5526524"/>
              <a:gd name="connsiteX0" fmla="*/ 0 w 3969438"/>
              <a:gd name="connsiteY0" fmla="*/ 5584922 h 5584923"/>
              <a:gd name="connsiteX1" fmla="*/ 2551094 w 3969438"/>
              <a:gd name="connsiteY1" fmla="*/ 0 h 5584923"/>
              <a:gd name="connsiteX2" fmla="*/ 3969438 w 3969438"/>
              <a:gd name="connsiteY2" fmla="*/ 478305 h 5584923"/>
              <a:gd name="connsiteX3" fmla="*/ 940896 w 3969438"/>
              <a:gd name="connsiteY3" fmla="*/ 5584923 h 5584923"/>
              <a:gd name="connsiteX4" fmla="*/ 0 w 3969438"/>
              <a:gd name="connsiteY4" fmla="*/ 5584922 h 5584923"/>
              <a:gd name="connsiteX0" fmla="*/ 0 w 3828417"/>
              <a:gd name="connsiteY0" fmla="*/ 5584922 h 5584923"/>
              <a:gd name="connsiteX1" fmla="*/ 2551094 w 3828417"/>
              <a:gd name="connsiteY1" fmla="*/ 0 h 5584923"/>
              <a:gd name="connsiteX2" fmla="*/ 3828417 w 3828417"/>
              <a:gd name="connsiteY2" fmla="*/ 465927 h 5584923"/>
              <a:gd name="connsiteX3" fmla="*/ 940896 w 3828417"/>
              <a:gd name="connsiteY3" fmla="*/ 5584923 h 5584923"/>
              <a:gd name="connsiteX4" fmla="*/ 0 w 3828417"/>
              <a:gd name="connsiteY4" fmla="*/ 5584922 h 5584923"/>
              <a:gd name="connsiteX0" fmla="*/ 0 w 3828417"/>
              <a:gd name="connsiteY0" fmla="*/ 5635522 h 5635523"/>
              <a:gd name="connsiteX1" fmla="*/ 2453012 w 3828417"/>
              <a:gd name="connsiteY1" fmla="*/ 0 h 5635523"/>
              <a:gd name="connsiteX2" fmla="*/ 3828417 w 3828417"/>
              <a:gd name="connsiteY2" fmla="*/ 516527 h 5635523"/>
              <a:gd name="connsiteX3" fmla="*/ 940896 w 3828417"/>
              <a:gd name="connsiteY3" fmla="*/ 5635523 h 5635523"/>
              <a:gd name="connsiteX4" fmla="*/ 0 w 3828417"/>
              <a:gd name="connsiteY4" fmla="*/ 5635522 h 5635523"/>
              <a:gd name="connsiteX0" fmla="*/ 0 w 3828417"/>
              <a:gd name="connsiteY0" fmla="*/ 5635522 h 5635523"/>
              <a:gd name="connsiteX1" fmla="*/ 2453012 w 3828417"/>
              <a:gd name="connsiteY1" fmla="*/ 0 h 5635523"/>
              <a:gd name="connsiteX2" fmla="*/ 3828417 w 3828417"/>
              <a:gd name="connsiteY2" fmla="*/ 516527 h 5635523"/>
              <a:gd name="connsiteX3" fmla="*/ 1882950 w 3828417"/>
              <a:gd name="connsiteY3" fmla="*/ 5533927 h 5635523"/>
              <a:gd name="connsiteX4" fmla="*/ 0 w 3828417"/>
              <a:gd name="connsiteY4" fmla="*/ 5635522 h 5635523"/>
              <a:gd name="connsiteX0" fmla="*/ 0 w 3828417"/>
              <a:gd name="connsiteY0" fmla="*/ 5545380 h 5545381"/>
              <a:gd name="connsiteX1" fmla="*/ 3053086 w 3828417"/>
              <a:gd name="connsiteY1" fmla="*/ 1 h 5545381"/>
              <a:gd name="connsiteX2" fmla="*/ 3828417 w 3828417"/>
              <a:gd name="connsiteY2" fmla="*/ 426385 h 5545381"/>
              <a:gd name="connsiteX3" fmla="*/ 1882950 w 3828417"/>
              <a:gd name="connsiteY3" fmla="*/ 5443785 h 5545381"/>
              <a:gd name="connsiteX4" fmla="*/ 0 w 3828417"/>
              <a:gd name="connsiteY4" fmla="*/ 5545380 h 5545381"/>
              <a:gd name="connsiteX0" fmla="*/ 0 w 3828417"/>
              <a:gd name="connsiteY0" fmla="*/ 5493897 h 5493898"/>
              <a:gd name="connsiteX1" fmla="*/ 3367919 w 3828417"/>
              <a:gd name="connsiteY1" fmla="*/ 1 h 5493898"/>
              <a:gd name="connsiteX2" fmla="*/ 3828417 w 3828417"/>
              <a:gd name="connsiteY2" fmla="*/ 374902 h 5493898"/>
              <a:gd name="connsiteX3" fmla="*/ 1882950 w 3828417"/>
              <a:gd name="connsiteY3" fmla="*/ 5392302 h 5493898"/>
              <a:gd name="connsiteX4" fmla="*/ 0 w 3828417"/>
              <a:gd name="connsiteY4" fmla="*/ 5493897 h 5493898"/>
              <a:gd name="connsiteX0" fmla="*/ 0 w 4444598"/>
              <a:gd name="connsiteY0" fmla="*/ 5493897 h 5493898"/>
              <a:gd name="connsiteX1" fmla="*/ 3367919 w 4444598"/>
              <a:gd name="connsiteY1" fmla="*/ 1 h 5493898"/>
              <a:gd name="connsiteX2" fmla="*/ 4444599 w 4444598"/>
              <a:gd name="connsiteY2" fmla="*/ 506026 h 5493898"/>
              <a:gd name="connsiteX3" fmla="*/ 1882950 w 4444598"/>
              <a:gd name="connsiteY3" fmla="*/ 5392302 h 5493898"/>
              <a:gd name="connsiteX4" fmla="*/ 0 w 4444598"/>
              <a:gd name="connsiteY4" fmla="*/ 5493897 h 5493898"/>
              <a:gd name="connsiteX0" fmla="*/ 0 w 4444598"/>
              <a:gd name="connsiteY0" fmla="*/ 5239832 h 5239833"/>
              <a:gd name="connsiteX1" fmla="*/ 4032426 w 4444598"/>
              <a:gd name="connsiteY1" fmla="*/ -1 h 5239833"/>
              <a:gd name="connsiteX2" fmla="*/ 4444599 w 4444598"/>
              <a:gd name="connsiteY2" fmla="*/ 251961 h 5239833"/>
              <a:gd name="connsiteX3" fmla="*/ 1882950 w 4444598"/>
              <a:gd name="connsiteY3" fmla="*/ 5138237 h 5239833"/>
              <a:gd name="connsiteX4" fmla="*/ 0 w 4444598"/>
              <a:gd name="connsiteY4" fmla="*/ 5239832 h 5239833"/>
              <a:gd name="connsiteX0" fmla="*/ 0 w 4444598"/>
              <a:gd name="connsiteY0" fmla="*/ 5239832 h 6138299"/>
              <a:gd name="connsiteX1" fmla="*/ 4032426 w 4444598"/>
              <a:gd name="connsiteY1" fmla="*/ -1 h 6138299"/>
              <a:gd name="connsiteX2" fmla="*/ 4444599 w 4444598"/>
              <a:gd name="connsiteY2" fmla="*/ 251961 h 6138299"/>
              <a:gd name="connsiteX3" fmla="*/ 1582915 w 4444598"/>
              <a:gd name="connsiteY3" fmla="*/ 6138299 h 6138299"/>
              <a:gd name="connsiteX4" fmla="*/ 0 w 4444598"/>
              <a:gd name="connsiteY4" fmla="*/ 5239832 h 6138299"/>
              <a:gd name="connsiteX0" fmla="*/ 0 w 4444598"/>
              <a:gd name="connsiteY0" fmla="*/ 9634364 h 10532831"/>
              <a:gd name="connsiteX1" fmla="*/ 2540029 w 4444598"/>
              <a:gd name="connsiteY1" fmla="*/ -1 h 10532831"/>
              <a:gd name="connsiteX2" fmla="*/ 4444599 w 4444598"/>
              <a:gd name="connsiteY2" fmla="*/ 4646493 h 10532831"/>
              <a:gd name="connsiteX3" fmla="*/ 1582915 w 4444598"/>
              <a:gd name="connsiteY3" fmla="*/ 10532831 h 10532831"/>
              <a:gd name="connsiteX4" fmla="*/ 0 w 4444598"/>
              <a:gd name="connsiteY4" fmla="*/ 9634364 h 10532831"/>
              <a:gd name="connsiteX0" fmla="*/ 0 w 4467974"/>
              <a:gd name="connsiteY0" fmla="*/ 9672052 h 10532831"/>
              <a:gd name="connsiteX1" fmla="*/ 2563405 w 4467974"/>
              <a:gd name="connsiteY1" fmla="*/ -1 h 10532831"/>
              <a:gd name="connsiteX2" fmla="*/ 4467975 w 4467974"/>
              <a:gd name="connsiteY2" fmla="*/ 4646493 h 10532831"/>
              <a:gd name="connsiteX3" fmla="*/ 1606291 w 4467974"/>
              <a:gd name="connsiteY3" fmla="*/ 10532831 h 10532831"/>
              <a:gd name="connsiteX4" fmla="*/ 0 w 4467974"/>
              <a:gd name="connsiteY4" fmla="*/ 9672052 h 10532831"/>
              <a:gd name="connsiteX0" fmla="*/ 0 w 4467974"/>
              <a:gd name="connsiteY0" fmla="*/ 9672052 h 10570516"/>
              <a:gd name="connsiteX1" fmla="*/ 2563405 w 4467974"/>
              <a:gd name="connsiteY1" fmla="*/ -1 h 10570516"/>
              <a:gd name="connsiteX2" fmla="*/ 4467975 w 4467974"/>
              <a:gd name="connsiteY2" fmla="*/ 4646493 h 10570516"/>
              <a:gd name="connsiteX3" fmla="*/ 1582914 w 4467974"/>
              <a:gd name="connsiteY3" fmla="*/ 10570516 h 10570516"/>
              <a:gd name="connsiteX4" fmla="*/ 0 w 4467974"/>
              <a:gd name="connsiteY4" fmla="*/ 9672052 h 10570516"/>
              <a:gd name="connsiteX0" fmla="*/ 0 w 7286904"/>
              <a:gd name="connsiteY0" fmla="*/ 12267228 h 13165692"/>
              <a:gd name="connsiteX1" fmla="*/ 7286905 w 7286904"/>
              <a:gd name="connsiteY1" fmla="*/ 0 h 13165692"/>
              <a:gd name="connsiteX2" fmla="*/ 4467975 w 7286904"/>
              <a:gd name="connsiteY2" fmla="*/ 7241669 h 13165692"/>
              <a:gd name="connsiteX3" fmla="*/ 1582914 w 7286904"/>
              <a:gd name="connsiteY3" fmla="*/ 13165692 h 13165692"/>
              <a:gd name="connsiteX4" fmla="*/ 0 w 7286904"/>
              <a:gd name="connsiteY4" fmla="*/ 12267228 h 13165692"/>
              <a:gd name="connsiteX0" fmla="*/ 0 w 8031575"/>
              <a:gd name="connsiteY0" fmla="*/ 12672600 h 13165692"/>
              <a:gd name="connsiteX1" fmla="*/ 8031576 w 8031575"/>
              <a:gd name="connsiteY1" fmla="*/ 0 h 13165692"/>
              <a:gd name="connsiteX2" fmla="*/ 5212646 w 8031575"/>
              <a:gd name="connsiteY2" fmla="*/ 7241669 h 13165692"/>
              <a:gd name="connsiteX3" fmla="*/ 2327585 w 8031575"/>
              <a:gd name="connsiteY3" fmla="*/ 13165692 h 13165692"/>
              <a:gd name="connsiteX4" fmla="*/ 0 w 8031575"/>
              <a:gd name="connsiteY4" fmla="*/ 12672600 h 13165692"/>
              <a:gd name="connsiteX0" fmla="*/ 0 w 8031575"/>
              <a:gd name="connsiteY0" fmla="*/ 12672600 h 13684533"/>
              <a:gd name="connsiteX1" fmla="*/ 8031576 w 8031575"/>
              <a:gd name="connsiteY1" fmla="*/ 0 h 13684533"/>
              <a:gd name="connsiteX2" fmla="*/ 5212646 w 8031575"/>
              <a:gd name="connsiteY2" fmla="*/ 7241669 h 13684533"/>
              <a:gd name="connsiteX3" fmla="*/ 4511628 w 8031575"/>
              <a:gd name="connsiteY3" fmla="*/ 13684533 h 13684533"/>
              <a:gd name="connsiteX4" fmla="*/ 0 w 8031575"/>
              <a:gd name="connsiteY4" fmla="*/ 12672600 h 13684533"/>
              <a:gd name="connsiteX0" fmla="*/ 0 w 8031575"/>
              <a:gd name="connsiteY0" fmla="*/ 12672600 h 13684533"/>
              <a:gd name="connsiteX1" fmla="*/ 8031576 w 8031575"/>
              <a:gd name="connsiteY1" fmla="*/ 0 h 13684533"/>
              <a:gd name="connsiteX2" fmla="*/ 6117776 w 8031575"/>
              <a:gd name="connsiteY2" fmla="*/ 7491743 h 13684533"/>
              <a:gd name="connsiteX3" fmla="*/ 4511628 w 8031575"/>
              <a:gd name="connsiteY3" fmla="*/ 13684533 h 13684533"/>
              <a:gd name="connsiteX4" fmla="*/ 0 w 8031575"/>
              <a:gd name="connsiteY4" fmla="*/ 12672600 h 13684533"/>
              <a:gd name="connsiteX0" fmla="*/ 0 w 6711578"/>
              <a:gd name="connsiteY0" fmla="*/ 17504413 h 18516346"/>
              <a:gd name="connsiteX1" fmla="*/ 6711578 w 6711578"/>
              <a:gd name="connsiteY1" fmla="*/ 1 h 18516346"/>
              <a:gd name="connsiteX2" fmla="*/ 6117776 w 6711578"/>
              <a:gd name="connsiteY2" fmla="*/ 12323556 h 18516346"/>
              <a:gd name="connsiteX3" fmla="*/ 4511628 w 6711578"/>
              <a:gd name="connsiteY3" fmla="*/ 18516346 h 18516346"/>
              <a:gd name="connsiteX4" fmla="*/ 0 w 6711578"/>
              <a:gd name="connsiteY4" fmla="*/ 17504413 h 18516346"/>
              <a:gd name="connsiteX0" fmla="*/ 0 w 6984539"/>
              <a:gd name="connsiteY0" fmla="*/ 17552859 h 18564792"/>
              <a:gd name="connsiteX1" fmla="*/ 6984539 w 6984539"/>
              <a:gd name="connsiteY1" fmla="*/ 0 h 18564792"/>
              <a:gd name="connsiteX2" fmla="*/ 6117776 w 6984539"/>
              <a:gd name="connsiteY2" fmla="*/ 12372002 h 18564792"/>
              <a:gd name="connsiteX3" fmla="*/ 4511628 w 6984539"/>
              <a:gd name="connsiteY3" fmla="*/ 18564792 h 18564792"/>
              <a:gd name="connsiteX4" fmla="*/ 0 w 6984539"/>
              <a:gd name="connsiteY4" fmla="*/ 17552859 h 18564792"/>
              <a:gd name="connsiteX0" fmla="*/ 0 w 6984539"/>
              <a:gd name="connsiteY0" fmla="*/ 17552859 h 18564792"/>
              <a:gd name="connsiteX1" fmla="*/ 6984539 w 6984539"/>
              <a:gd name="connsiteY1" fmla="*/ 0 h 18564792"/>
              <a:gd name="connsiteX2" fmla="*/ 6263499 w 6984539"/>
              <a:gd name="connsiteY2" fmla="*/ 11631459 h 18564792"/>
              <a:gd name="connsiteX3" fmla="*/ 4511628 w 6984539"/>
              <a:gd name="connsiteY3" fmla="*/ 18564792 h 18564792"/>
              <a:gd name="connsiteX4" fmla="*/ 0 w 6984539"/>
              <a:gd name="connsiteY4" fmla="*/ 17552859 h 18564792"/>
              <a:gd name="connsiteX0" fmla="*/ 0 w 6984539"/>
              <a:gd name="connsiteY0" fmla="*/ 17552859 h 18570416"/>
              <a:gd name="connsiteX1" fmla="*/ 6984539 w 6984539"/>
              <a:gd name="connsiteY1" fmla="*/ 0 h 18570416"/>
              <a:gd name="connsiteX2" fmla="*/ 6263499 w 6984539"/>
              <a:gd name="connsiteY2" fmla="*/ 11631459 h 18570416"/>
              <a:gd name="connsiteX3" fmla="*/ 4439164 w 6984539"/>
              <a:gd name="connsiteY3" fmla="*/ 18570415 h 18570416"/>
              <a:gd name="connsiteX4" fmla="*/ 0 w 6984539"/>
              <a:gd name="connsiteY4" fmla="*/ 17552859 h 18570416"/>
              <a:gd name="connsiteX0" fmla="*/ 0 w 7481524"/>
              <a:gd name="connsiteY0" fmla="*/ 17552859 h 18570416"/>
              <a:gd name="connsiteX1" fmla="*/ 6984539 w 7481524"/>
              <a:gd name="connsiteY1" fmla="*/ 0 h 18570416"/>
              <a:gd name="connsiteX2" fmla="*/ 7481523 w 7481524"/>
              <a:gd name="connsiteY2" fmla="*/ 6868470 h 18570416"/>
              <a:gd name="connsiteX3" fmla="*/ 4439164 w 7481524"/>
              <a:gd name="connsiteY3" fmla="*/ 18570415 h 18570416"/>
              <a:gd name="connsiteX4" fmla="*/ 0 w 7481524"/>
              <a:gd name="connsiteY4" fmla="*/ 17552859 h 18570416"/>
              <a:gd name="connsiteX0" fmla="*/ 0 w 7481524"/>
              <a:gd name="connsiteY0" fmla="*/ 17424197 h 18441754"/>
              <a:gd name="connsiteX1" fmla="*/ 7258662 w 7481524"/>
              <a:gd name="connsiteY1" fmla="*/ 0 h 18441754"/>
              <a:gd name="connsiteX2" fmla="*/ 7481523 w 7481524"/>
              <a:gd name="connsiteY2" fmla="*/ 6739808 h 18441754"/>
              <a:gd name="connsiteX3" fmla="*/ 4439164 w 7481524"/>
              <a:gd name="connsiteY3" fmla="*/ 18441753 h 18441754"/>
              <a:gd name="connsiteX4" fmla="*/ 0 w 7481524"/>
              <a:gd name="connsiteY4" fmla="*/ 17424197 h 18441754"/>
              <a:gd name="connsiteX0" fmla="*/ 0 w 6901526"/>
              <a:gd name="connsiteY0" fmla="*/ 17531418 h 18441754"/>
              <a:gd name="connsiteX1" fmla="*/ 6678664 w 6901526"/>
              <a:gd name="connsiteY1" fmla="*/ 0 h 18441754"/>
              <a:gd name="connsiteX2" fmla="*/ 6901525 w 6901526"/>
              <a:gd name="connsiteY2" fmla="*/ 6739808 h 18441754"/>
              <a:gd name="connsiteX3" fmla="*/ 3859166 w 6901526"/>
              <a:gd name="connsiteY3" fmla="*/ 18441753 h 18441754"/>
              <a:gd name="connsiteX4" fmla="*/ 0 w 6901526"/>
              <a:gd name="connsiteY4" fmla="*/ 17531418 h 18441754"/>
              <a:gd name="connsiteX0" fmla="*/ 0 w 6264901"/>
              <a:gd name="connsiteY0" fmla="*/ 17725590 h 18441754"/>
              <a:gd name="connsiteX1" fmla="*/ 6042039 w 6264901"/>
              <a:gd name="connsiteY1" fmla="*/ 0 h 18441754"/>
              <a:gd name="connsiteX2" fmla="*/ 6264900 w 6264901"/>
              <a:gd name="connsiteY2" fmla="*/ 6739808 h 18441754"/>
              <a:gd name="connsiteX3" fmla="*/ 3222541 w 6264901"/>
              <a:gd name="connsiteY3" fmla="*/ 18441753 h 18441754"/>
              <a:gd name="connsiteX4" fmla="*/ 0 w 6264901"/>
              <a:gd name="connsiteY4" fmla="*/ 17725590 h 18441754"/>
              <a:gd name="connsiteX0" fmla="*/ 0 w 6264901"/>
              <a:gd name="connsiteY0" fmla="*/ 17725590 h 18511670"/>
              <a:gd name="connsiteX1" fmla="*/ 6042039 w 6264901"/>
              <a:gd name="connsiteY1" fmla="*/ 0 h 18511670"/>
              <a:gd name="connsiteX2" fmla="*/ 6264900 w 6264901"/>
              <a:gd name="connsiteY2" fmla="*/ 6739808 h 18511670"/>
              <a:gd name="connsiteX3" fmla="*/ 3204312 w 6264901"/>
              <a:gd name="connsiteY3" fmla="*/ 18511671 h 18511670"/>
              <a:gd name="connsiteX4" fmla="*/ 0 w 6264901"/>
              <a:gd name="connsiteY4" fmla="*/ 17725590 h 18511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4901" h="18511670">
                <a:moveTo>
                  <a:pt x="0" y="17725590"/>
                </a:moveTo>
                <a:lnTo>
                  <a:pt x="6042039" y="0"/>
                </a:lnTo>
                <a:lnTo>
                  <a:pt x="6264900" y="6739808"/>
                </a:lnTo>
                <a:lnTo>
                  <a:pt x="3204312" y="18511671"/>
                </a:lnTo>
                <a:lnTo>
                  <a:pt x="0" y="17725590"/>
                </a:lnTo>
                <a:close/>
              </a:path>
            </a:pathLst>
          </a:custGeom>
          <a:solidFill>
            <a:schemeClr val="bg1">
              <a:lumMod val="75000"/>
            </a:schemeClr>
          </a:solidFill>
          <a:ln>
            <a:noFill/>
          </a:ln>
          <a:effectLst>
            <a:outerShdw blurRad="127000" dist="508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5" name="Isosceles Triangle 6"/>
          <p:cNvSpPr/>
          <p:nvPr userDrawn="1"/>
        </p:nvSpPr>
        <p:spPr>
          <a:xfrm rot="5858522">
            <a:off x="1935692" y="3547408"/>
            <a:ext cx="1717924" cy="5963174"/>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 fmla="*/ 0 w 2373490"/>
              <a:gd name="connsiteY0" fmla="*/ 2948696 h 2948696"/>
              <a:gd name="connsiteX1" fmla="*/ 920973 w 2373490"/>
              <a:gd name="connsiteY1" fmla="*/ 0 h 2948696"/>
              <a:gd name="connsiteX2" fmla="*/ 2373490 w 2373490"/>
              <a:gd name="connsiteY2" fmla="*/ 2948696 h 2948696"/>
              <a:gd name="connsiteX3" fmla="*/ 0 w 2373490"/>
              <a:gd name="connsiteY3" fmla="*/ 2948696 h 2948696"/>
              <a:gd name="connsiteX0" fmla="*/ 0 w 1528411"/>
              <a:gd name="connsiteY0" fmla="*/ 2948696 h 2948696"/>
              <a:gd name="connsiteX1" fmla="*/ 920973 w 1528411"/>
              <a:gd name="connsiteY1" fmla="*/ 0 h 2948696"/>
              <a:gd name="connsiteX2" fmla="*/ 1528411 w 1528411"/>
              <a:gd name="connsiteY2" fmla="*/ 2746854 h 2948696"/>
              <a:gd name="connsiteX3" fmla="*/ 0 w 1528411"/>
              <a:gd name="connsiteY3" fmla="*/ 2948696 h 2948696"/>
              <a:gd name="connsiteX0" fmla="*/ 0 w 1306799"/>
              <a:gd name="connsiteY0" fmla="*/ 2948696 h 2948696"/>
              <a:gd name="connsiteX1" fmla="*/ 920973 w 1306799"/>
              <a:gd name="connsiteY1" fmla="*/ 0 h 2948696"/>
              <a:gd name="connsiteX2" fmla="*/ 1306799 w 1306799"/>
              <a:gd name="connsiteY2" fmla="*/ 2790877 h 2948696"/>
              <a:gd name="connsiteX3" fmla="*/ 0 w 1306799"/>
              <a:gd name="connsiteY3" fmla="*/ 2948696 h 2948696"/>
              <a:gd name="connsiteX0" fmla="*/ 0 w 1274528"/>
              <a:gd name="connsiteY0" fmla="*/ 2948696 h 2948696"/>
              <a:gd name="connsiteX1" fmla="*/ 920973 w 1274528"/>
              <a:gd name="connsiteY1" fmla="*/ 0 h 2948696"/>
              <a:gd name="connsiteX2" fmla="*/ 1274528 w 1274528"/>
              <a:gd name="connsiteY2" fmla="*/ 2567566 h 2948696"/>
              <a:gd name="connsiteX3" fmla="*/ 0 w 1274528"/>
              <a:gd name="connsiteY3" fmla="*/ 2948696 h 2948696"/>
              <a:gd name="connsiteX0" fmla="*/ 0 w 1269841"/>
              <a:gd name="connsiteY0" fmla="*/ 2948696 h 2948696"/>
              <a:gd name="connsiteX1" fmla="*/ 920973 w 1269841"/>
              <a:gd name="connsiteY1" fmla="*/ 0 h 2948696"/>
              <a:gd name="connsiteX2" fmla="*/ 1269841 w 1269841"/>
              <a:gd name="connsiteY2" fmla="*/ 2784219 h 2948696"/>
              <a:gd name="connsiteX3" fmla="*/ 0 w 1269841"/>
              <a:gd name="connsiteY3" fmla="*/ 2948696 h 2948696"/>
              <a:gd name="connsiteX0" fmla="*/ 0 w 1269841"/>
              <a:gd name="connsiteY0" fmla="*/ 2941902 h 2941902"/>
              <a:gd name="connsiteX1" fmla="*/ 873960 w 1269841"/>
              <a:gd name="connsiteY1" fmla="*/ 0 h 2941902"/>
              <a:gd name="connsiteX2" fmla="*/ 1269841 w 1269841"/>
              <a:gd name="connsiteY2" fmla="*/ 2777425 h 2941902"/>
              <a:gd name="connsiteX3" fmla="*/ 0 w 1269841"/>
              <a:gd name="connsiteY3" fmla="*/ 2941902 h 2941902"/>
              <a:gd name="connsiteX0" fmla="*/ 0 w 1269841"/>
              <a:gd name="connsiteY0" fmla="*/ 2873081 h 2873081"/>
              <a:gd name="connsiteX1" fmla="*/ 895903 w 1269841"/>
              <a:gd name="connsiteY1" fmla="*/ 0 h 2873081"/>
              <a:gd name="connsiteX2" fmla="*/ 1269841 w 1269841"/>
              <a:gd name="connsiteY2" fmla="*/ 2708604 h 2873081"/>
              <a:gd name="connsiteX3" fmla="*/ 0 w 1269841"/>
              <a:gd name="connsiteY3" fmla="*/ 2873081 h 2873081"/>
              <a:gd name="connsiteX0" fmla="*/ 0 w 1310768"/>
              <a:gd name="connsiteY0" fmla="*/ 2965950 h 2965950"/>
              <a:gd name="connsiteX1" fmla="*/ 936830 w 1310768"/>
              <a:gd name="connsiteY1" fmla="*/ 0 h 2965950"/>
              <a:gd name="connsiteX2" fmla="*/ 1310768 w 1310768"/>
              <a:gd name="connsiteY2" fmla="*/ 2708604 h 2965950"/>
              <a:gd name="connsiteX3" fmla="*/ 0 w 1310768"/>
              <a:gd name="connsiteY3" fmla="*/ 2965950 h 2965950"/>
              <a:gd name="connsiteX0" fmla="*/ 0 w 1319999"/>
              <a:gd name="connsiteY0" fmla="*/ 2965950 h 2965950"/>
              <a:gd name="connsiteX1" fmla="*/ 936830 w 1319999"/>
              <a:gd name="connsiteY1" fmla="*/ 0 h 2965950"/>
              <a:gd name="connsiteX2" fmla="*/ 1319999 w 1319999"/>
              <a:gd name="connsiteY2" fmla="*/ 2772486 h 2965950"/>
              <a:gd name="connsiteX3" fmla="*/ 0 w 1319999"/>
              <a:gd name="connsiteY3" fmla="*/ 2965950 h 2965950"/>
              <a:gd name="connsiteX0" fmla="*/ 0 w 1335138"/>
              <a:gd name="connsiteY0" fmla="*/ 2965950 h 2965950"/>
              <a:gd name="connsiteX1" fmla="*/ 936830 w 1335138"/>
              <a:gd name="connsiteY1" fmla="*/ 0 h 2965950"/>
              <a:gd name="connsiteX2" fmla="*/ 1335138 w 1335138"/>
              <a:gd name="connsiteY2" fmla="*/ 2726820 h 2965950"/>
              <a:gd name="connsiteX3" fmla="*/ 0 w 1335138"/>
              <a:gd name="connsiteY3" fmla="*/ 2965950 h 2965950"/>
              <a:gd name="connsiteX0" fmla="*/ 0 w 1350401"/>
              <a:gd name="connsiteY0" fmla="*/ 2965950 h 2965950"/>
              <a:gd name="connsiteX1" fmla="*/ 936830 w 1350401"/>
              <a:gd name="connsiteY1" fmla="*/ 0 h 2965950"/>
              <a:gd name="connsiteX2" fmla="*/ 1350401 w 1350401"/>
              <a:gd name="connsiteY2" fmla="*/ 2757223 h 2965950"/>
              <a:gd name="connsiteX3" fmla="*/ 0 w 1350401"/>
              <a:gd name="connsiteY3" fmla="*/ 2965950 h 2965950"/>
              <a:gd name="connsiteX0" fmla="*/ 0 w 2530956"/>
              <a:gd name="connsiteY0" fmla="*/ 2965950 h 2965950"/>
              <a:gd name="connsiteX1" fmla="*/ 936830 w 2530956"/>
              <a:gd name="connsiteY1" fmla="*/ 0 h 2965950"/>
              <a:gd name="connsiteX2" fmla="*/ 2530956 w 2530956"/>
              <a:gd name="connsiteY2" fmla="*/ 2706608 h 2965950"/>
              <a:gd name="connsiteX3" fmla="*/ 0 w 2530956"/>
              <a:gd name="connsiteY3" fmla="*/ 2965950 h 2965950"/>
              <a:gd name="connsiteX0" fmla="*/ 0 w 2255401"/>
              <a:gd name="connsiteY0" fmla="*/ 3046116 h 3046116"/>
              <a:gd name="connsiteX1" fmla="*/ 661275 w 2255401"/>
              <a:gd name="connsiteY1" fmla="*/ 0 h 3046116"/>
              <a:gd name="connsiteX2" fmla="*/ 2255401 w 2255401"/>
              <a:gd name="connsiteY2" fmla="*/ 2706608 h 3046116"/>
              <a:gd name="connsiteX3" fmla="*/ 0 w 2255401"/>
              <a:gd name="connsiteY3" fmla="*/ 3046116 h 3046116"/>
              <a:gd name="connsiteX0" fmla="*/ 569215 w 2824616"/>
              <a:gd name="connsiteY0" fmla="*/ 3756200 h 3756200"/>
              <a:gd name="connsiteX1" fmla="*/ 0 w 2824616"/>
              <a:gd name="connsiteY1" fmla="*/ 0 h 3756200"/>
              <a:gd name="connsiteX2" fmla="*/ 2824616 w 2824616"/>
              <a:gd name="connsiteY2" fmla="*/ 3416692 h 3756200"/>
              <a:gd name="connsiteX3" fmla="*/ 569215 w 2824616"/>
              <a:gd name="connsiteY3" fmla="*/ 3756200 h 3756200"/>
              <a:gd name="connsiteX0" fmla="*/ 555764 w 2824616"/>
              <a:gd name="connsiteY0" fmla="*/ 3746145 h 3746145"/>
              <a:gd name="connsiteX1" fmla="*/ 0 w 2824616"/>
              <a:gd name="connsiteY1" fmla="*/ 0 h 3746145"/>
              <a:gd name="connsiteX2" fmla="*/ 2824616 w 2824616"/>
              <a:gd name="connsiteY2" fmla="*/ 3416692 h 3746145"/>
              <a:gd name="connsiteX3" fmla="*/ 555764 w 2824616"/>
              <a:gd name="connsiteY3" fmla="*/ 3746145 h 3746145"/>
              <a:gd name="connsiteX0" fmla="*/ 4288198 w 4288198"/>
              <a:gd name="connsiteY0" fmla="*/ 3170775 h 3416692"/>
              <a:gd name="connsiteX1" fmla="*/ 0 w 4288198"/>
              <a:gd name="connsiteY1" fmla="*/ 0 h 3416692"/>
              <a:gd name="connsiteX2" fmla="*/ 2824616 w 4288198"/>
              <a:gd name="connsiteY2" fmla="*/ 3416692 h 3416692"/>
              <a:gd name="connsiteX3" fmla="*/ 4288198 w 4288198"/>
              <a:gd name="connsiteY3" fmla="*/ 3170775 h 3416692"/>
              <a:gd name="connsiteX0" fmla="*/ 4288198 w 4288198"/>
              <a:gd name="connsiteY0" fmla="*/ 3170775 h 3442440"/>
              <a:gd name="connsiteX1" fmla="*/ 0 w 4288198"/>
              <a:gd name="connsiteY1" fmla="*/ 0 h 3442440"/>
              <a:gd name="connsiteX2" fmla="*/ 2480375 w 4288198"/>
              <a:gd name="connsiteY2" fmla="*/ 3442440 h 3442440"/>
              <a:gd name="connsiteX3" fmla="*/ 4288198 w 4288198"/>
              <a:gd name="connsiteY3" fmla="*/ 3170775 h 3442440"/>
              <a:gd name="connsiteX0" fmla="*/ 1807823 w 1807823"/>
              <a:gd name="connsiteY0" fmla="*/ 3111470 h 3383135"/>
              <a:gd name="connsiteX1" fmla="*/ 1343776 w 1807823"/>
              <a:gd name="connsiteY1" fmla="*/ 0 h 3383135"/>
              <a:gd name="connsiteX2" fmla="*/ 0 w 1807823"/>
              <a:gd name="connsiteY2" fmla="*/ 3383135 h 3383135"/>
              <a:gd name="connsiteX3" fmla="*/ 1807823 w 1807823"/>
              <a:gd name="connsiteY3" fmla="*/ 3111470 h 3383135"/>
              <a:gd name="connsiteX0" fmla="*/ 1807823 w 1807823"/>
              <a:gd name="connsiteY0" fmla="*/ 5121409 h 5393074"/>
              <a:gd name="connsiteX1" fmla="*/ 1053320 w 1807823"/>
              <a:gd name="connsiteY1" fmla="*/ 0 h 5393074"/>
              <a:gd name="connsiteX2" fmla="*/ 0 w 1807823"/>
              <a:gd name="connsiteY2" fmla="*/ 5393074 h 5393074"/>
              <a:gd name="connsiteX3" fmla="*/ 1807823 w 1807823"/>
              <a:gd name="connsiteY3" fmla="*/ 5121409 h 5393074"/>
              <a:gd name="connsiteX0" fmla="*/ 1867582 w 1867582"/>
              <a:gd name="connsiteY0" fmla="*/ 5165891 h 5393074"/>
              <a:gd name="connsiteX1" fmla="*/ 1053320 w 1867582"/>
              <a:gd name="connsiteY1" fmla="*/ 0 h 5393074"/>
              <a:gd name="connsiteX2" fmla="*/ 0 w 1867582"/>
              <a:gd name="connsiteY2" fmla="*/ 5393074 h 5393074"/>
              <a:gd name="connsiteX3" fmla="*/ 1867582 w 1867582"/>
              <a:gd name="connsiteY3" fmla="*/ 5165891 h 5393074"/>
              <a:gd name="connsiteX0" fmla="*/ 1867582 w 1867582"/>
              <a:gd name="connsiteY0" fmla="*/ 5485175 h 5712358"/>
              <a:gd name="connsiteX1" fmla="*/ 1095206 w 1867582"/>
              <a:gd name="connsiteY1" fmla="*/ 0 h 5712358"/>
              <a:gd name="connsiteX2" fmla="*/ 0 w 1867582"/>
              <a:gd name="connsiteY2" fmla="*/ 5712358 h 5712358"/>
              <a:gd name="connsiteX3" fmla="*/ 1867582 w 1867582"/>
              <a:gd name="connsiteY3" fmla="*/ 5485175 h 5712358"/>
              <a:gd name="connsiteX0" fmla="*/ 1283743 w 1283743"/>
              <a:gd name="connsiteY0" fmla="*/ 5485175 h 5667357"/>
              <a:gd name="connsiteX1" fmla="*/ 511367 w 1283743"/>
              <a:gd name="connsiteY1" fmla="*/ 0 h 5667357"/>
              <a:gd name="connsiteX2" fmla="*/ 0 w 1283743"/>
              <a:gd name="connsiteY2" fmla="*/ 5667357 h 5667357"/>
              <a:gd name="connsiteX3" fmla="*/ 1283743 w 1283743"/>
              <a:gd name="connsiteY3" fmla="*/ 5485175 h 5667357"/>
              <a:gd name="connsiteX0" fmla="*/ 1283743 w 1283743"/>
              <a:gd name="connsiteY0" fmla="*/ 5577652 h 5759834"/>
              <a:gd name="connsiteX1" fmla="*/ 498641 w 1283743"/>
              <a:gd name="connsiteY1" fmla="*/ 0 h 5759834"/>
              <a:gd name="connsiteX2" fmla="*/ 0 w 1283743"/>
              <a:gd name="connsiteY2" fmla="*/ 5759834 h 5759834"/>
              <a:gd name="connsiteX3" fmla="*/ 1283743 w 1283743"/>
              <a:gd name="connsiteY3" fmla="*/ 5577652 h 5759834"/>
              <a:gd name="connsiteX0" fmla="*/ 1291165 w 1291165"/>
              <a:gd name="connsiteY0" fmla="*/ 5577652 h 5787982"/>
              <a:gd name="connsiteX1" fmla="*/ 506063 w 1291165"/>
              <a:gd name="connsiteY1" fmla="*/ 0 h 5787982"/>
              <a:gd name="connsiteX2" fmla="*/ 0 w 1291165"/>
              <a:gd name="connsiteY2" fmla="*/ 5787982 h 5787982"/>
              <a:gd name="connsiteX3" fmla="*/ 1291165 w 1291165"/>
              <a:gd name="connsiteY3" fmla="*/ 5577652 h 5787982"/>
              <a:gd name="connsiteX0" fmla="*/ 1288443 w 1288443"/>
              <a:gd name="connsiteY0" fmla="*/ 5577652 h 5814360"/>
              <a:gd name="connsiteX1" fmla="*/ 503341 w 1288443"/>
              <a:gd name="connsiteY1" fmla="*/ 0 h 5814360"/>
              <a:gd name="connsiteX2" fmla="*/ 0 w 1288443"/>
              <a:gd name="connsiteY2" fmla="*/ 5814360 h 5814360"/>
              <a:gd name="connsiteX3" fmla="*/ 1288443 w 1288443"/>
              <a:gd name="connsiteY3" fmla="*/ 5577652 h 5814360"/>
            </a:gdLst>
            <a:ahLst/>
            <a:cxnLst>
              <a:cxn ang="0">
                <a:pos x="connsiteX0" y="connsiteY0"/>
              </a:cxn>
              <a:cxn ang="0">
                <a:pos x="connsiteX1" y="connsiteY1"/>
              </a:cxn>
              <a:cxn ang="0">
                <a:pos x="connsiteX2" y="connsiteY2"/>
              </a:cxn>
              <a:cxn ang="0">
                <a:pos x="connsiteX3" y="connsiteY3"/>
              </a:cxn>
            </a:cxnLst>
            <a:rect l="l" t="t" r="r" b="b"/>
            <a:pathLst>
              <a:path w="1288443" h="5814360">
                <a:moveTo>
                  <a:pt x="1288443" y="5577652"/>
                </a:moveTo>
                <a:lnTo>
                  <a:pt x="503341" y="0"/>
                </a:lnTo>
                <a:lnTo>
                  <a:pt x="0" y="5814360"/>
                </a:lnTo>
                <a:lnTo>
                  <a:pt x="1288443" y="5577652"/>
                </a:lnTo>
                <a:close/>
              </a:path>
            </a:pathLst>
          </a:custGeom>
          <a:solidFill>
            <a:srgbClr val="11A9D8"/>
          </a:solidFill>
          <a:ln>
            <a:noFill/>
          </a:ln>
          <a:effectLst>
            <a:outerShdw blurRad="381000" dist="381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cxnSp>
        <p:nvCxnSpPr>
          <p:cNvPr id="10" name="Straight Connector 9"/>
          <p:cNvCxnSpPr/>
          <p:nvPr userDrawn="1"/>
        </p:nvCxnSpPr>
        <p:spPr>
          <a:xfrm flipH="1">
            <a:off x="5573244" y="1196752"/>
            <a:ext cx="3168421"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11" name="Text Placeholder 27"/>
          <p:cNvSpPr>
            <a:spLocks noGrp="1"/>
          </p:cNvSpPr>
          <p:nvPr>
            <p:ph type="body" sz="quarter" idx="16" hasCustomPrompt="1"/>
          </p:nvPr>
        </p:nvSpPr>
        <p:spPr>
          <a:xfrm>
            <a:off x="5436097" y="644691"/>
            <a:ext cx="3389389" cy="521208"/>
          </a:xfrm>
          <a:prstGeom prst="rect">
            <a:avLst/>
          </a:prstGeom>
        </p:spPr>
        <p:txBody>
          <a:bodyPr/>
          <a:lstStyle>
            <a:lvl1pPr marL="0" indent="0" algn="r">
              <a:buNone/>
              <a:defRPr sz="2800" b="0" spc="-150" baseline="0">
                <a:solidFill>
                  <a:srgbClr val="11A9D8"/>
                </a:solidFill>
                <a:latin typeface="Lucida Console" panose="020B0609040504020204" pitchFamily="49" charset="0"/>
              </a:defRPr>
            </a:lvl1pPr>
          </a:lstStyle>
          <a:p>
            <a:pPr lvl="0"/>
            <a:r>
              <a:rPr lang="en-US" dirty="0"/>
              <a:t>CONTENT 01</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600" y="-1346199"/>
            <a:ext cx="10972800" cy="1327508"/>
          </a:xfrm>
          <a:prstGeom prst="rect">
            <a:avLst/>
          </a:prstGeom>
        </p:spPr>
      </p:pic>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69" y="6883250"/>
            <a:ext cx="10972800" cy="1327508"/>
          </a:xfrm>
          <a:prstGeom prst="rect">
            <a:avLst/>
          </a:prstGeom>
        </p:spPr>
      </p:pic>
    </p:spTree>
    <p:extLst>
      <p:ext uri="{BB962C8B-B14F-4D97-AF65-F5344CB8AC3E}">
        <p14:creationId xmlns:p14="http://schemas.microsoft.com/office/powerpoint/2010/main" val="2240608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75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750"/>
                                        <p:tgtEl>
                                          <p:spTgt spid="1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700"/>
                                        <p:tgtEl>
                                          <p:spTgt spid="15"/>
                                        </p:tgtEl>
                                      </p:cBhvr>
                                    </p:animEffect>
                                  </p:childTnLst>
                                </p:cTn>
                              </p:par>
                              <p:par>
                                <p:cTn id="11" presetID="22" presetClass="entr" presetSubtype="8" fill="hold" grpId="0" nodeType="withEffect">
                                  <p:stCondLst>
                                    <p:cond delay="125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850"/>
                                        <p:tgtEl>
                                          <p:spTgt spid="12"/>
                                        </p:tgtEl>
                                      </p:cBhvr>
                                    </p:animEffect>
                                  </p:childTnLst>
                                </p:cTn>
                              </p:par>
                            </p:childTnLst>
                          </p:cTn>
                        </p:par>
                        <p:par>
                          <p:cTn id="14" fill="hold">
                            <p:stCondLst>
                              <p:cond delay="2100"/>
                            </p:stCondLst>
                            <p:childTnLst>
                              <p:par>
                                <p:cTn id="15" presetID="22" presetClass="entr" presetSubtype="2" fill="hold" nodeType="after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par>
                          <p:cTn id="18" fill="hold">
                            <p:stCondLst>
                              <p:cond delay="3100"/>
                            </p:stCondLst>
                            <p:childTnLst>
                              <p:par>
                                <p:cTn id="19" presetID="22" presetClass="entr" presetSubtype="4" fill="hold" grpId="0" nodeType="afterEffect">
                                  <p:stCondLst>
                                    <p:cond delay="25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down)">
                                      <p:cBhvr>
                                        <p:cTn id="21" dur="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1" grpId="0" build="p">
        <p:tmplLst>
          <p:tmpl lvl="1">
            <p:tnLst>
              <p:par>
                <p:cTn presetID="22" presetClass="entr" presetSubtype="4"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down)">
                      <p:cBhvr>
                        <p:cTn dur="750"/>
                        <p:tgtEl>
                          <p:spTgt spid="11"/>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5" name="Rectangle 4"/>
          <p:cNvSpPr/>
          <p:nvPr userDrawn="1"/>
        </p:nvSpPr>
        <p:spPr>
          <a:xfrm rot="4260000">
            <a:off x="2958388" y="-4234338"/>
            <a:ext cx="3381178" cy="8725807"/>
          </a:xfrm>
          <a:custGeom>
            <a:avLst/>
            <a:gdLst>
              <a:gd name="connsiteX0" fmla="*/ 0 w 2819400"/>
              <a:gd name="connsiteY0" fmla="*/ 0 h 3962400"/>
              <a:gd name="connsiteX1" fmla="*/ 2819400 w 2819400"/>
              <a:gd name="connsiteY1" fmla="*/ 0 h 3962400"/>
              <a:gd name="connsiteX2" fmla="*/ 2819400 w 2819400"/>
              <a:gd name="connsiteY2" fmla="*/ 3962400 h 3962400"/>
              <a:gd name="connsiteX3" fmla="*/ 0 w 2819400"/>
              <a:gd name="connsiteY3" fmla="*/ 3962400 h 3962400"/>
              <a:gd name="connsiteX4" fmla="*/ 0 w 2819400"/>
              <a:gd name="connsiteY4" fmla="*/ 0 h 3962400"/>
              <a:gd name="connsiteX0" fmla="*/ 308344 w 3127744"/>
              <a:gd name="connsiteY0" fmla="*/ 0 h 3962400"/>
              <a:gd name="connsiteX1" fmla="*/ 3127744 w 3127744"/>
              <a:gd name="connsiteY1" fmla="*/ 0 h 3962400"/>
              <a:gd name="connsiteX2" fmla="*/ 3127744 w 3127744"/>
              <a:gd name="connsiteY2" fmla="*/ 3962400 h 3962400"/>
              <a:gd name="connsiteX3" fmla="*/ 0 w 3127744"/>
              <a:gd name="connsiteY3" fmla="*/ 3813544 h 3962400"/>
              <a:gd name="connsiteX4" fmla="*/ 308344 w 3127744"/>
              <a:gd name="connsiteY4" fmla="*/ 0 h 3962400"/>
              <a:gd name="connsiteX0" fmla="*/ 308344 w 3149009"/>
              <a:gd name="connsiteY0" fmla="*/ 0 h 3813544"/>
              <a:gd name="connsiteX1" fmla="*/ 3127744 w 3149009"/>
              <a:gd name="connsiteY1" fmla="*/ 0 h 3813544"/>
              <a:gd name="connsiteX2" fmla="*/ 3149009 w 3149009"/>
              <a:gd name="connsiteY2" fmla="*/ 3547730 h 3813544"/>
              <a:gd name="connsiteX3" fmla="*/ 0 w 3149009"/>
              <a:gd name="connsiteY3" fmla="*/ 3813544 h 3813544"/>
              <a:gd name="connsiteX4" fmla="*/ 308344 w 3149009"/>
              <a:gd name="connsiteY4" fmla="*/ 0 h 3813544"/>
              <a:gd name="connsiteX0" fmla="*/ 308344 w 3138376"/>
              <a:gd name="connsiteY0" fmla="*/ 0 h 3813544"/>
              <a:gd name="connsiteX1" fmla="*/ 3127744 w 3138376"/>
              <a:gd name="connsiteY1" fmla="*/ 0 h 3813544"/>
              <a:gd name="connsiteX2" fmla="*/ 3138376 w 3138376"/>
              <a:gd name="connsiteY2" fmla="*/ 3590261 h 3813544"/>
              <a:gd name="connsiteX3" fmla="*/ 0 w 3138376"/>
              <a:gd name="connsiteY3" fmla="*/ 3813544 h 3813544"/>
              <a:gd name="connsiteX4" fmla="*/ 308344 w 3138376"/>
              <a:gd name="connsiteY4" fmla="*/ 0 h 3813544"/>
              <a:gd name="connsiteX0" fmla="*/ 308344 w 3138376"/>
              <a:gd name="connsiteY0" fmla="*/ 0 h 3834809"/>
              <a:gd name="connsiteX1" fmla="*/ 3127744 w 3138376"/>
              <a:gd name="connsiteY1" fmla="*/ 0 h 3834809"/>
              <a:gd name="connsiteX2" fmla="*/ 3138376 w 3138376"/>
              <a:gd name="connsiteY2" fmla="*/ 3590261 h 3834809"/>
              <a:gd name="connsiteX3" fmla="*/ 0 w 3138376"/>
              <a:gd name="connsiteY3" fmla="*/ 3834809 h 3834809"/>
              <a:gd name="connsiteX4" fmla="*/ 308344 w 3138376"/>
              <a:gd name="connsiteY4" fmla="*/ 0 h 3834809"/>
              <a:gd name="connsiteX0" fmla="*/ 1382232 w 3138376"/>
              <a:gd name="connsiteY0" fmla="*/ 170120 h 3834809"/>
              <a:gd name="connsiteX1" fmla="*/ 3127744 w 3138376"/>
              <a:gd name="connsiteY1" fmla="*/ 0 h 3834809"/>
              <a:gd name="connsiteX2" fmla="*/ 3138376 w 3138376"/>
              <a:gd name="connsiteY2" fmla="*/ 3590261 h 3834809"/>
              <a:gd name="connsiteX3" fmla="*/ 0 w 3138376"/>
              <a:gd name="connsiteY3" fmla="*/ 3834809 h 3834809"/>
              <a:gd name="connsiteX4" fmla="*/ 1382232 w 3138376"/>
              <a:gd name="connsiteY4" fmla="*/ 170120 h 3834809"/>
              <a:gd name="connsiteX0" fmla="*/ 712381 w 3138376"/>
              <a:gd name="connsiteY0" fmla="*/ 0 h 3898605"/>
              <a:gd name="connsiteX1" fmla="*/ 3127744 w 3138376"/>
              <a:gd name="connsiteY1" fmla="*/ 63796 h 3898605"/>
              <a:gd name="connsiteX2" fmla="*/ 3138376 w 3138376"/>
              <a:gd name="connsiteY2" fmla="*/ 3654057 h 3898605"/>
              <a:gd name="connsiteX3" fmla="*/ 0 w 3138376"/>
              <a:gd name="connsiteY3" fmla="*/ 3898605 h 3898605"/>
              <a:gd name="connsiteX4" fmla="*/ 712381 w 3138376"/>
              <a:gd name="connsiteY4" fmla="*/ 0 h 3898605"/>
              <a:gd name="connsiteX0" fmla="*/ 712381 w 3138376"/>
              <a:gd name="connsiteY0" fmla="*/ 95693 h 3994298"/>
              <a:gd name="connsiteX1" fmla="*/ 2840665 w 3138376"/>
              <a:gd name="connsiteY1" fmla="*/ 0 h 3994298"/>
              <a:gd name="connsiteX2" fmla="*/ 3138376 w 3138376"/>
              <a:gd name="connsiteY2" fmla="*/ 3749750 h 3994298"/>
              <a:gd name="connsiteX3" fmla="*/ 0 w 3138376"/>
              <a:gd name="connsiteY3" fmla="*/ 3994298 h 3994298"/>
              <a:gd name="connsiteX4" fmla="*/ 712381 w 3138376"/>
              <a:gd name="connsiteY4" fmla="*/ 95693 h 3994298"/>
              <a:gd name="connsiteX0" fmla="*/ 712381 w 3180906"/>
              <a:gd name="connsiteY0" fmla="*/ 95693 h 3994298"/>
              <a:gd name="connsiteX1" fmla="*/ 2840665 w 3180906"/>
              <a:gd name="connsiteY1" fmla="*/ 0 h 3994298"/>
              <a:gd name="connsiteX2" fmla="*/ 3180906 w 3180906"/>
              <a:gd name="connsiteY2" fmla="*/ 3707220 h 3994298"/>
              <a:gd name="connsiteX3" fmla="*/ 0 w 3180906"/>
              <a:gd name="connsiteY3" fmla="*/ 3994298 h 3994298"/>
              <a:gd name="connsiteX4" fmla="*/ 712381 w 3180906"/>
              <a:gd name="connsiteY4" fmla="*/ 95693 h 3994298"/>
              <a:gd name="connsiteX0" fmla="*/ 1421279 w 3889804"/>
              <a:gd name="connsiteY0" fmla="*/ 95693 h 4275523"/>
              <a:gd name="connsiteX1" fmla="*/ 3549563 w 3889804"/>
              <a:gd name="connsiteY1" fmla="*/ 0 h 4275523"/>
              <a:gd name="connsiteX2" fmla="*/ 3889804 w 3889804"/>
              <a:gd name="connsiteY2" fmla="*/ 3707220 h 4275523"/>
              <a:gd name="connsiteX3" fmla="*/ 0 w 3889804"/>
              <a:gd name="connsiteY3" fmla="*/ 4275523 h 4275523"/>
              <a:gd name="connsiteX4" fmla="*/ 1421279 w 3889804"/>
              <a:gd name="connsiteY4" fmla="*/ 95693 h 4275523"/>
              <a:gd name="connsiteX0" fmla="*/ 1421279 w 3549563"/>
              <a:gd name="connsiteY0" fmla="*/ 95693 h 4275523"/>
              <a:gd name="connsiteX1" fmla="*/ 3549563 w 3549563"/>
              <a:gd name="connsiteY1" fmla="*/ 0 h 4275523"/>
              <a:gd name="connsiteX2" fmla="*/ 2680019 w 3549563"/>
              <a:gd name="connsiteY2" fmla="*/ 4076393 h 4275523"/>
              <a:gd name="connsiteX3" fmla="*/ 0 w 3549563"/>
              <a:gd name="connsiteY3" fmla="*/ 4275523 h 4275523"/>
              <a:gd name="connsiteX4" fmla="*/ 1421279 w 3549563"/>
              <a:gd name="connsiteY4" fmla="*/ 95693 h 4275523"/>
              <a:gd name="connsiteX0" fmla="*/ 2520934 w 3549563"/>
              <a:gd name="connsiteY0" fmla="*/ 214831 h 4275523"/>
              <a:gd name="connsiteX1" fmla="*/ 3549563 w 3549563"/>
              <a:gd name="connsiteY1" fmla="*/ 0 h 4275523"/>
              <a:gd name="connsiteX2" fmla="*/ 2680019 w 3549563"/>
              <a:gd name="connsiteY2" fmla="*/ 4076393 h 4275523"/>
              <a:gd name="connsiteX3" fmla="*/ 0 w 3549563"/>
              <a:gd name="connsiteY3" fmla="*/ 4275523 h 4275523"/>
              <a:gd name="connsiteX4" fmla="*/ 2520934 w 3549563"/>
              <a:gd name="connsiteY4" fmla="*/ 214831 h 4275523"/>
              <a:gd name="connsiteX0" fmla="*/ 2048594 w 3549563"/>
              <a:gd name="connsiteY0" fmla="*/ 662237 h 4275523"/>
              <a:gd name="connsiteX1" fmla="*/ 3549563 w 3549563"/>
              <a:gd name="connsiteY1" fmla="*/ 0 h 4275523"/>
              <a:gd name="connsiteX2" fmla="*/ 2680019 w 3549563"/>
              <a:gd name="connsiteY2" fmla="*/ 4076393 h 4275523"/>
              <a:gd name="connsiteX3" fmla="*/ 0 w 3549563"/>
              <a:gd name="connsiteY3" fmla="*/ 4275523 h 4275523"/>
              <a:gd name="connsiteX4" fmla="*/ 2048594 w 3549563"/>
              <a:gd name="connsiteY4" fmla="*/ 662237 h 4275523"/>
              <a:gd name="connsiteX0" fmla="*/ 2008790 w 3549563"/>
              <a:gd name="connsiteY0" fmla="*/ 693795 h 4275523"/>
              <a:gd name="connsiteX1" fmla="*/ 3549563 w 3549563"/>
              <a:gd name="connsiteY1" fmla="*/ 0 h 4275523"/>
              <a:gd name="connsiteX2" fmla="*/ 2680019 w 3549563"/>
              <a:gd name="connsiteY2" fmla="*/ 4076393 h 4275523"/>
              <a:gd name="connsiteX3" fmla="*/ 0 w 3549563"/>
              <a:gd name="connsiteY3" fmla="*/ 4275523 h 4275523"/>
              <a:gd name="connsiteX4" fmla="*/ 2008790 w 3549563"/>
              <a:gd name="connsiteY4" fmla="*/ 693795 h 4275523"/>
              <a:gd name="connsiteX0" fmla="*/ 2019060 w 3559833"/>
              <a:gd name="connsiteY0" fmla="*/ 693795 h 4274215"/>
              <a:gd name="connsiteX1" fmla="*/ 3559833 w 3559833"/>
              <a:gd name="connsiteY1" fmla="*/ 0 h 4274215"/>
              <a:gd name="connsiteX2" fmla="*/ 2690289 w 3559833"/>
              <a:gd name="connsiteY2" fmla="*/ 4076393 h 4274215"/>
              <a:gd name="connsiteX3" fmla="*/ 0 w 3559833"/>
              <a:gd name="connsiteY3" fmla="*/ 4274215 h 4274215"/>
              <a:gd name="connsiteX4" fmla="*/ 2019060 w 3559833"/>
              <a:gd name="connsiteY4" fmla="*/ 693795 h 4274215"/>
              <a:gd name="connsiteX0" fmla="*/ 2019060 w 2796331"/>
              <a:gd name="connsiteY0" fmla="*/ 0 h 3580420"/>
              <a:gd name="connsiteX1" fmla="*/ 2796331 w 2796331"/>
              <a:gd name="connsiteY1" fmla="*/ 328748 h 3580420"/>
              <a:gd name="connsiteX2" fmla="*/ 2690289 w 2796331"/>
              <a:gd name="connsiteY2" fmla="*/ 3382598 h 3580420"/>
              <a:gd name="connsiteX3" fmla="*/ 0 w 2796331"/>
              <a:gd name="connsiteY3" fmla="*/ 3580420 h 3580420"/>
              <a:gd name="connsiteX4" fmla="*/ 2019060 w 2796331"/>
              <a:gd name="connsiteY4" fmla="*/ 0 h 3580420"/>
              <a:gd name="connsiteX0" fmla="*/ 2019060 w 2796331"/>
              <a:gd name="connsiteY0" fmla="*/ 0 h 3580420"/>
              <a:gd name="connsiteX1" fmla="*/ 2796331 w 2796331"/>
              <a:gd name="connsiteY1" fmla="*/ 328748 h 3580420"/>
              <a:gd name="connsiteX2" fmla="*/ 2053731 w 2796331"/>
              <a:gd name="connsiteY2" fmla="*/ 3223027 h 3580420"/>
              <a:gd name="connsiteX3" fmla="*/ 0 w 2796331"/>
              <a:gd name="connsiteY3" fmla="*/ 3580420 h 3580420"/>
              <a:gd name="connsiteX4" fmla="*/ 2019060 w 2796331"/>
              <a:gd name="connsiteY4" fmla="*/ 0 h 3580420"/>
              <a:gd name="connsiteX0" fmla="*/ 2019060 w 2542523"/>
              <a:gd name="connsiteY0" fmla="*/ 0 h 3580420"/>
              <a:gd name="connsiteX1" fmla="*/ 2542523 w 2542523"/>
              <a:gd name="connsiteY1" fmla="*/ 212696 h 3580420"/>
              <a:gd name="connsiteX2" fmla="*/ 2053731 w 2542523"/>
              <a:gd name="connsiteY2" fmla="*/ 3223027 h 3580420"/>
              <a:gd name="connsiteX3" fmla="*/ 0 w 2542523"/>
              <a:gd name="connsiteY3" fmla="*/ 3580420 h 3580420"/>
              <a:gd name="connsiteX4" fmla="*/ 2019060 w 2542523"/>
              <a:gd name="connsiteY4" fmla="*/ 0 h 3580420"/>
              <a:gd name="connsiteX0" fmla="*/ 2019060 w 2542523"/>
              <a:gd name="connsiteY0" fmla="*/ 0 h 3580420"/>
              <a:gd name="connsiteX1" fmla="*/ 2542523 w 2542523"/>
              <a:gd name="connsiteY1" fmla="*/ 212696 h 3580420"/>
              <a:gd name="connsiteX2" fmla="*/ 1772406 w 2542523"/>
              <a:gd name="connsiteY2" fmla="*/ 3155797 h 3580420"/>
              <a:gd name="connsiteX3" fmla="*/ 0 w 2542523"/>
              <a:gd name="connsiteY3" fmla="*/ 3580420 h 3580420"/>
              <a:gd name="connsiteX4" fmla="*/ 2019060 w 2542523"/>
              <a:gd name="connsiteY4" fmla="*/ 0 h 3580420"/>
              <a:gd name="connsiteX0" fmla="*/ 2019060 w 2741108"/>
              <a:gd name="connsiteY0" fmla="*/ 588773 h 4169193"/>
              <a:gd name="connsiteX1" fmla="*/ 2741108 w 2741108"/>
              <a:gd name="connsiteY1" fmla="*/ 0 h 4169193"/>
              <a:gd name="connsiteX2" fmla="*/ 1772406 w 2741108"/>
              <a:gd name="connsiteY2" fmla="*/ 3744570 h 4169193"/>
              <a:gd name="connsiteX3" fmla="*/ 0 w 2741108"/>
              <a:gd name="connsiteY3" fmla="*/ 4169193 h 4169193"/>
              <a:gd name="connsiteX4" fmla="*/ 2019060 w 2741108"/>
              <a:gd name="connsiteY4" fmla="*/ 588773 h 4169193"/>
              <a:gd name="connsiteX0" fmla="*/ 2358281 w 2741108"/>
              <a:gd name="connsiteY0" fmla="*/ 0 h 4201763"/>
              <a:gd name="connsiteX1" fmla="*/ 2741108 w 2741108"/>
              <a:gd name="connsiteY1" fmla="*/ 32570 h 4201763"/>
              <a:gd name="connsiteX2" fmla="*/ 1772406 w 2741108"/>
              <a:gd name="connsiteY2" fmla="*/ 3777140 h 4201763"/>
              <a:gd name="connsiteX3" fmla="*/ 0 w 2741108"/>
              <a:gd name="connsiteY3" fmla="*/ 4201763 h 4201763"/>
              <a:gd name="connsiteX4" fmla="*/ 2358281 w 2741108"/>
              <a:gd name="connsiteY4" fmla="*/ 0 h 4201763"/>
              <a:gd name="connsiteX0" fmla="*/ 2358281 w 2738356"/>
              <a:gd name="connsiteY0" fmla="*/ 0 h 4201763"/>
              <a:gd name="connsiteX1" fmla="*/ 2738356 w 2738356"/>
              <a:gd name="connsiteY1" fmla="*/ 37452 h 4201763"/>
              <a:gd name="connsiteX2" fmla="*/ 1772406 w 2738356"/>
              <a:gd name="connsiteY2" fmla="*/ 3777140 h 4201763"/>
              <a:gd name="connsiteX3" fmla="*/ 0 w 2738356"/>
              <a:gd name="connsiteY3" fmla="*/ 4201763 h 4201763"/>
              <a:gd name="connsiteX4" fmla="*/ 2358281 w 2738356"/>
              <a:gd name="connsiteY4" fmla="*/ 0 h 4201763"/>
              <a:gd name="connsiteX0" fmla="*/ 2358281 w 2740371"/>
              <a:gd name="connsiteY0" fmla="*/ 0 h 4201763"/>
              <a:gd name="connsiteX1" fmla="*/ 2740371 w 2740371"/>
              <a:gd name="connsiteY1" fmla="*/ 53407 h 4201763"/>
              <a:gd name="connsiteX2" fmla="*/ 1772406 w 2740371"/>
              <a:gd name="connsiteY2" fmla="*/ 3777140 h 4201763"/>
              <a:gd name="connsiteX3" fmla="*/ 0 w 2740371"/>
              <a:gd name="connsiteY3" fmla="*/ 4201763 h 4201763"/>
              <a:gd name="connsiteX4" fmla="*/ 2358281 w 2740371"/>
              <a:gd name="connsiteY4" fmla="*/ 0 h 4201763"/>
              <a:gd name="connsiteX0" fmla="*/ 2358281 w 2751378"/>
              <a:gd name="connsiteY0" fmla="*/ 0 h 4201763"/>
              <a:gd name="connsiteX1" fmla="*/ 2751378 w 2751378"/>
              <a:gd name="connsiteY1" fmla="*/ 33878 h 4201763"/>
              <a:gd name="connsiteX2" fmla="*/ 1772406 w 2751378"/>
              <a:gd name="connsiteY2" fmla="*/ 3777140 h 4201763"/>
              <a:gd name="connsiteX3" fmla="*/ 0 w 2751378"/>
              <a:gd name="connsiteY3" fmla="*/ 4201763 h 4201763"/>
              <a:gd name="connsiteX4" fmla="*/ 2358281 w 2751378"/>
              <a:gd name="connsiteY4" fmla="*/ 0 h 4201763"/>
              <a:gd name="connsiteX0" fmla="*/ 2358281 w 2743122"/>
              <a:gd name="connsiteY0" fmla="*/ 0 h 4201763"/>
              <a:gd name="connsiteX1" fmla="*/ 2743122 w 2743122"/>
              <a:gd name="connsiteY1" fmla="*/ 48525 h 4201763"/>
              <a:gd name="connsiteX2" fmla="*/ 1772406 w 2743122"/>
              <a:gd name="connsiteY2" fmla="*/ 3777140 h 4201763"/>
              <a:gd name="connsiteX3" fmla="*/ 0 w 2743122"/>
              <a:gd name="connsiteY3" fmla="*/ 4201763 h 4201763"/>
              <a:gd name="connsiteX4" fmla="*/ 2358281 w 2743122"/>
              <a:gd name="connsiteY4" fmla="*/ 0 h 4201763"/>
              <a:gd name="connsiteX0" fmla="*/ 2358281 w 2658208"/>
              <a:gd name="connsiteY0" fmla="*/ 0 h 4201763"/>
              <a:gd name="connsiteX1" fmla="*/ 2658208 w 2658208"/>
              <a:gd name="connsiteY1" fmla="*/ 42942 h 4201763"/>
              <a:gd name="connsiteX2" fmla="*/ 1772406 w 2658208"/>
              <a:gd name="connsiteY2" fmla="*/ 3777140 h 4201763"/>
              <a:gd name="connsiteX3" fmla="*/ 0 w 2658208"/>
              <a:gd name="connsiteY3" fmla="*/ 4201763 h 4201763"/>
              <a:gd name="connsiteX4" fmla="*/ 2358281 w 2658208"/>
              <a:gd name="connsiteY4" fmla="*/ 0 h 4201763"/>
              <a:gd name="connsiteX0" fmla="*/ 2358281 w 2666464"/>
              <a:gd name="connsiteY0" fmla="*/ 0 h 4201763"/>
              <a:gd name="connsiteX1" fmla="*/ 2666464 w 2666464"/>
              <a:gd name="connsiteY1" fmla="*/ 28296 h 4201763"/>
              <a:gd name="connsiteX2" fmla="*/ 1772406 w 2666464"/>
              <a:gd name="connsiteY2" fmla="*/ 3777140 h 4201763"/>
              <a:gd name="connsiteX3" fmla="*/ 0 w 2666464"/>
              <a:gd name="connsiteY3" fmla="*/ 4201763 h 4201763"/>
              <a:gd name="connsiteX4" fmla="*/ 2358281 w 2666464"/>
              <a:gd name="connsiteY4" fmla="*/ 0 h 4201763"/>
              <a:gd name="connsiteX0" fmla="*/ 2358281 w 2658208"/>
              <a:gd name="connsiteY0" fmla="*/ 0 h 4201763"/>
              <a:gd name="connsiteX1" fmla="*/ 2658208 w 2658208"/>
              <a:gd name="connsiteY1" fmla="*/ 42942 h 4201763"/>
              <a:gd name="connsiteX2" fmla="*/ 1772406 w 2658208"/>
              <a:gd name="connsiteY2" fmla="*/ 3777140 h 4201763"/>
              <a:gd name="connsiteX3" fmla="*/ 0 w 2658208"/>
              <a:gd name="connsiteY3" fmla="*/ 4201763 h 4201763"/>
              <a:gd name="connsiteX4" fmla="*/ 2358281 w 2658208"/>
              <a:gd name="connsiteY4" fmla="*/ 0 h 4201763"/>
              <a:gd name="connsiteX0" fmla="*/ 2358281 w 2666464"/>
              <a:gd name="connsiteY0" fmla="*/ 0 h 4201763"/>
              <a:gd name="connsiteX1" fmla="*/ 2666464 w 2666464"/>
              <a:gd name="connsiteY1" fmla="*/ 28296 h 4201763"/>
              <a:gd name="connsiteX2" fmla="*/ 1772406 w 2666464"/>
              <a:gd name="connsiteY2" fmla="*/ 3777140 h 4201763"/>
              <a:gd name="connsiteX3" fmla="*/ 0 w 2666464"/>
              <a:gd name="connsiteY3" fmla="*/ 4201763 h 4201763"/>
              <a:gd name="connsiteX4" fmla="*/ 2358281 w 2666464"/>
              <a:gd name="connsiteY4" fmla="*/ 0 h 4201763"/>
              <a:gd name="connsiteX0" fmla="*/ 2358281 w 2647939"/>
              <a:gd name="connsiteY0" fmla="*/ 0 h 4201763"/>
              <a:gd name="connsiteX1" fmla="*/ 2647939 w 2647939"/>
              <a:gd name="connsiteY1" fmla="*/ 41634 h 4201763"/>
              <a:gd name="connsiteX2" fmla="*/ 1772406 w 2647939"/>
              <a:gd name="connsiteY2" fmla="*/ 3777140 h 4201763"/>
              <a:gd name="connsiteX3" fmla="*/ 0 w 2647939"/>
              <a:gd name="connsiteY3" fmla="*/ 4201763 h 4201763"/>
              <a:gd name="connsiteX4" fmla="*/ 2358281 w 2647939"/>
              <a:gd name="connsiteY4" fmla="*/ 0 h 4201763"/>
              <a:gd name="connsiteX0" fmla="*/ 2358281 w 2666465"/>
              <a:gd name="connsiteY0" fmla="*/ 0 h 4201763"/>
              <a:gd name="connsiteX1" fmla="*/ 2666465 w 2666465"/>
              <a:gd name="connsiteY1" fmla="*/ 28296 h 4201763"/>
              <a:gd name="connsiteX2" fmla="*/ 1772406 w 2666465"/>
              <a:gd name="connsiteY2" fmla="*/ 3777140 h 4201763"/>
              <a:gd name="connsiteX3" fmla="*/ 0 w 2666465"/>
              <a:gd name="connsiteY3" fmla="*/ 4201763 h 4201763"/>
              <a:gd name="connsiteX4" fmla="*/ 2358281 w 2666465"/>
              <a:gd name="connsiteY4" fmla="*/ 0 h 4201763"/>
              <a:gd name="connsiteX0" fmla="*/ 2358281 w 2658210"/>
              <a:gd name="connsiteY0" fmla="*/ 0 h 4201763"/>
              <a:gd name="connsiteX1" fmla="*/ 2658210 w 2658210"/>
              <a:gd name="connsiteY1" fmla="*/ 42942 h 4201763"/>
              <a:gd name="connsiteX2" fmla="*/ 1772406 w 2658210"/>
              <a:gd name="connsiteY2" fmla="*/ 3777140 h 4201763"/>
              <a:gd name="connsiteX3" fmla="*/ 0 w 2658210"/>
              <a:gd name="connsiteY3" fmla="*/ 4201763 h 4201763"/>
              <a:gd name="connsiteX4" fmla="*/ 2358281 w 2658210"/>
              <a:gd name="connsiteY4" fmla="*/ 0 h 4201763"/>
              <a:gd name="connsiteX0" fmla="*/ 2358281 w 2632903"/>
              <a:gd name="connsiteY0" fmla="*/ 0 h 4201763"/>
              <a:gd name="connsiteX1" fmla="*/ 2632903 w 2632903"/>
              <a:gd name="connsiteY1" fmla="*/ 29253 h 4201763"/>
              <a:gd name="connsiteX2" fmla="*/ 1772406 w 2632903"/>
              <a:gd name="connsiteY2" fmla="*/ 3777140 h 4201763"/>
              <a:gd name="connsiteX3" fmla="*/ 0 w 2632903"/>
              <a:gd name="connsiteY3" fmla="*/ 4201763 h 4201763"/>
              <a:gd name="connsiteX4" fmla="*/ 2358281 w 2632903"/>
              <a:gd name="connsiteY4" fmla="*/ 0 h 4201763"/>
              <a:gd name="connsiteX0" fmla="*/ 2358281 w 2630151"/>
              <a:gd name="connsiteY0" fmla="*/ 0 h 4201763"/>
              <a:gd name="connsiteX1" fmla="*/ 2630151 w 2630151"/>
              <a:gd name="connsiteY1" fmla="*/ 34135 h 4201763"/>
              <a:gd name="connsiteX2" fmla="*/ 1772406 w 2630151"/>
              <a:gd name="connsiteY2" fmla="*/ 3777140 h 4201763"/>
              <a:gd name="connsiteX3" fmla="*/ 0 w 2630151"/>
              <a:gd name="connsiteY3" fmla="*/ 4201763 h 4201763"/>
              <a:gd name="connsiteX4" fmla="*/ 2358281 w 2630151"/>
              <a:gd name="connsiteY4" fmla="*/ 0 h 4201763"/>
              <a:gd name="connsiteX0" fmla="*/ 2358281 w 3967703"/>
              <a:gd name="connsiteY0" fmla="*/ 0 h 4201763"/>
              <a:gd name="connsiteX1" fmla="*/ 3967704 w 3967703"/>
              <a:gd name="connsiteY1" fmla="*/ 39655 h 4201763"/>
              <a:gd name="connsiteX2" fmla="*/ 1772406 w 3967703"/>
              <a:gd name="connsiteY2" fmla="*/ 3777140 h 4201763"/>
              <a:gd name="connsiteX3" fmla="*/ 0 w 3967703"/>
              <a:gd name="connsiteY3" fmla="*/ 4201763 h 4201763"/>
              <a:gd name="connsiteX4" fmla="*/ 2358281 w 3967703"/>
              <a:gd name="connsiteY4" fmla="*/ 0 h 4201763"/>
              <a:gd name="connsiteX0" fmla="*/ 3610995 w 3967705"/>
              <a:gd name="connsiteY0" fmla="*/ 0 h 4196694"/>
              <a:gd name="connsiteX1" fmla="*/ 3967704 w 3967705"/>
              <a:gd name="connsiteY1" fmla="*/ 34586 h 4196694"/>
              <a:gd name="connsiteX2" fmla="*/ 1772406 w 3967705"/>
              <a:gd name="connsiteY2" fmla="*/ 3772071 h 4196694"/>
              <a:gd name="connsiteX3" fmla="*/ 0 w 3967705"/>
              <a:gd name="connsiteY3" fmla="*/ 4196694 h 4196694"/>
              <a:gd name="connsiteX4" fmla="*/ 3610995 w 3967705"/>
              <a:gd name="connsiteY4" fmla="*/ 0 h 4196694"/>
              <a:gd name="connsiteX0" fmla="*/ 3566761 w 3967703"/>
              <a:gd name="connsiteY0" fmla="*/ 0 h 4242292"/>
              <a:gd name="connsiteX1" fmla="*/ 3967704 w 3967703"/>
              <a:gd name="connsiteY1" fmla="*/ 80184 h 4242292"/>
              <a:gd name="connsiteX2" fmla="*/ 1772406 w 3967703"/>
              <a:gd name="connsiteY2" fmla="*/ 3817669 h 4242292"/>
              <a:gd name="connsiteX3" fmla="*/ 0 w 3967703"/>
              <a:gd name="connsiteY3" fmla="*/ 4242292 h 4242292"/>
              <a:gd name="connsiteX4" fmla="*/ 3566761 w 3967703"/>
              <a:gd name="connsiteY4" fmla="*/ 0 h 4242292"/>
              <a:gd name="connsiteX0" fmla="*/ 3477318 w 3878261"/>
              <a:gd name="connsiteY0" fmla="*/ 0 h 4213641"/>
              <a:gd name="connsiteX1" fmla="*/ 3878261 w 3878261"/>
              <a:gd name="connsiteY1" fmla="*/ 80184 h 4213641"/>
              <a:gd name="connsiteX2" fmla="*/ 1682963 w 3878261"/>
              <a:gd name="connsiteY2" fmla="*/ 3817669 h 4213641"/>
              <a:gd name="connsiteX3" fmla="*/ 1 w 3878261"/>
              <a:gd name="connsiteY3" fmla="*/ 4213641 h 4213641"/>
              <a:gd name="connsiteX4" fmla="*/ 3477318 w 3878261"/>
              <a:gd name="connsiteY4" fmla="*/ 0 h 4213641"/>
              <a:gd name="connsiteX0" fmla="*/ 3442265 w 3878260"/>
              <a:gd name="connsiteY0" fmla="*/ 0 h 4190984"/>
              <a:gd name="connsiteX1" fmla="*/ 3878260 w 3878260"/>
              <a:gd name="connsiteY1" fmla="*/ 57527 h 4190984"/>
              <a:gd name="connsiteX2" fmla="*/ 1682962 w 3878260"/>
              <a:gd name="connsiteY2" fmla="*/ 3795012 h 4190984"/>
              <a:gd name="connsiteX3" fmla="*/ 0 w 3878260"/>
              <a:gd name="connsiteY3" fmla="*/ 4190984 h 4190984"/>
              <a:gd name="connsiteX4" fmla="*/ 3442265 w 3878260"/>
              <a:gd name="connsiteY4" fmla="*/ 0 h 4190984"/>
              <a:gd name="connsiteX0" fmla="*/ 3442265 w 3863515"/>
              <a:gd name="connsiteY0" fmla="*/ 0 h 4190984"/>
              <a:gd name="connsiteX1" fmla="*/ 3863515 w 3863515"/>
              <a:gd name="connsiteY1" fmla="*/ 55393 h 4190984"/>
              <a:gd name="connsiteX2" fmla="*/ 1682962 w 3863515"/>
              <a:gd name="connsiteY2" fmla="*/ 3795012 h 4190984"/>
              <a:gd name="connsiteX3" fmla="*/ 0 w 3863515"/>
              <a:gd name="connsiteY3" fmla="*/ 4190984 h 4190984"/>
              <a:gd name="connsiteX4" fmla="*/ 3442265 w 3863515"/>
              <a:gd name="connsiteY4" fmla="*/ 0 h 4190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515" h="4190984">
                <a:moveTo>
                  <a:pt x="3442265" y="0"/>
                </a:moveTo>
                <a:lnTo>
                  <a:pt x="3863515" y="55393"/>
                </a:lnTo>
                <a:lnTo>
                  <a:pt x="1682962" y="3795012"/>
                </a:lnTo>
                <a:lnTo>
                  <a:pt x="0" y="4190984"/>
                </a:lnTo>
                <a:lnTo>
                  <a:pt x="3442265" y="0"/>
                </a:ln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6" name="Isosceles Triangle 5"/>
          <p:cNvSpPr/>
          <p:nvPr userDrawn="1"/>
        </p:nvSpPr>
        <p:spPr>
          <a:xfrm rot="5340000">
            <a:off x="7315375" y="-793540"/>
            <a:ext cx="437824" cy="2906731"/>
          </a:xfrm>
          <a:custGeom>
            <a:avLst/>
            <a:gdLst>
              <a:gd name="connsiteX0" fmla="*/ 0 w 1600200"/>
              <a:gd name="connsiteY0" fmla="*/ 1371600 h 1371600"/>
              <a:gd name="connsiteX1" fmla="*/ 800100 w 1600200"/>
              <a:gd name="connsiteY1" fmla="*/ 0 h 1371600"/>
              <a:gd name="connsiteX2" fmla="*/ 1600200 w 1600200"/>
              <a:gd name="connsiteY2" fmla="*/ 1371600 h 1371600"/>
              <a:gd name="connsiteX3" fmla="*/ 0 w 1600200"/>
              <a:gd name="connsiteY3" fmla="*/ 1371600 h 1371600"/>
              <a:gd name="connsiteX0" fmla="*/ 0 w 1695893"/>
              <a:gd name="connsiteY0" fmla="*/ 31897 h 1371600"/>
              <a:gd name="connsiteX1" fmla="*/ 895793 w 1695893"/>
              <a:gd name="connsiteY1" fmla="*/ 0 h 1371600"/>
              <a:gd name="connsiteX2" fmla="*/ 1695893 w 1695893"/>
              <a:gd name="connsiteY2" fmla="*/ 1371600 h 1371600"/>
              <a:gd name="connsiteX3" fmla="*/ 0 w 1695893"/>
              <a:gd name="connsiteY3" fmla="*/ 31897 h 1371600"/>
              <a:gd name="connsiteX0" fmla="*/ 0 w 895793"/>
              <a:gd name="connsiteY0" fmla="*/ 31897 h 1424763"/>
              <a:gd name="connsiteX1" fmla="*/ 895793 w 895793"/>
              <a:gd name="connsiteY1" fmla="*/ 0 h 1424763"/>
              <a:gd name="connsiteX2" fmla="*/ 196702 w 895793"/>
              <a:gd name="connsiteY2" fmla="*/ 1424763 h 1424763"/>
              <a:gd name="connsiteX3" fmla="*/ 0 w 895793"/>
              <a:gd name="connsiteY3" fmla="*/ 31897 h 1424763"/>
              <a:gd name="connsiteX0" fmla="*/ 0 w 831997"/>
              <a:gd name="connsiteY0" fmla="*/ 31897 h 1424763"/>
              <a:gd name="connsiteX1" fmla="*/ 831997 w 831997"/>
              <a:gd name="connsiteY1" fmla="*/ 0 h 1424763"/>
              <a:gd name="connsiteX2" fmla="*/ 132906 w 831997"/>
              <a:gd name="connsiteY2" fmla="*/ 1424763 h 1424763"/>
              <a:gd name="connsiteX3" fmla="*/ 0 w 831997"/>
              <a:gd name="connsiteY3" fmla="*/ 31897 h 1424763"/>
              <a:gd name="connsiteX0" fmla="*/ 0 w 576816"/>
              <a:gd name="connsiteY0" fmla="*/ 0 h 1392866"/>
              <a:gd name="connsiteX1" fmla="*/ 576816 w 576816"/>
              <a:gd name="connsiteY1" fmla="*/ 265815 h 1392866"/>
              <a:gd name="connsiteX2" fmla="*/ 132906 w 576816"/>
              <a:gd name="connsiteY2" fmla="*/ 1392866 h 1392866"/>
              <a:gd name="connsiteX3" fmla="*/ 0 w 576816"/>
              <a:gd name="connsiteY3" fmla="*/ 0 h 1392866"/>
              <a:gd name="connsiteX0" fmla="*/ 0 w 555551"/>
              <a:gd name="connsiteY0" fmla="*/ 0 h 1392866"/>
              <a:gd name="connsiteX1" fmla="*/ 555551 w 555551"/>
              <a:gd name="connsiteY1" fmla="*/ 233917 h 1392866"/>
              <a:gd name="connsiteX2" fmla="*/ 132906 w 555551"/>
              <a:gd name="connsiteY2" fmla="*/ 1392866 h 1392866"/>
              <a:gd name="connsiteX3" fmla="*/ 0 w 555551"/>
              <a:gd name="connsiteY3" fmla="*/ 0 h 1392866"/>
              <a:gd name="connsiteX0" fmla="*/ 0 w 510377"/>
              <a:gd name="connsiteY0" fmla="*/ 0 h 1392866"/>
              <a:gd name="connsiteX1" fmla="*/ 510377 w 510377"/>
              <a:gd name="connsiteY1" fmla="*/ 357431 h 1392866"/>
              <a:gd name="connsiteX2" fmla="*/ 132906 w 510377"/>
              <a:gd name="connsiteY2" fmla="*/ 1392866 h 1392866"/>
              <a:gd name="connsiteX3" fmla="*/ 0 w 510377"/>
              <a:gd name="connsiteY3" fmla="*/ 0 h 1392866"/>
              <a:gd name="connsiteX0" fmla="*/ 0 w 510377"/>
              <a:gd name="connsiteY0" fmla="*/ 0 h 2965717"/>
              <a:gd name="connsiteX1" fmla="*/ 510377 w 510377"/>
              <a:gd name="connsiteY1" fmla="*/ 357431 h 2965717"/>
              <a:gd name="connsiteX2" fmla="*/ 244106 w 510377"/>
              <a:gd name="connsiteY2" fmla="*/ 2965717 h 2965717"/>
              <a:gd name="connsiteX3" fmla="*/ 0 w 510377"/>
              <a:gd name="connsiteY3" fmla="*/ 0 h 2965717"/>
              <a:gd name="connsiteX0" fmla="*/ 0 w 596084"/>
              <a:gd name="connsiteY0" fmla="*/ 0 h 2964577"/>
              <a:gd name="connsiteX1" fmla="*/ 596084 w 596084"/>
              <a:gd name="connsiteY1" fmla="*/ 356291 h 2964577"/>
              <a:gd name="connsiteX2" fmla="*/ 329813 w 596084"/>
              <a:gd name="connsiteY2" fmla="*/ 2964577 h 2964577"/>
              <a:gd name="connsiteX3" fmla="*/ 0 w 596084"/>
              <a:gd name="connsiteY3" fmla="*/ 0 h 2964577"/>
              <a:gd name="connsiteX0" fmla="*/ 0 w 620429"/>
              <a:gd name="connsiteY0" fmla="*/ 0 h 2964577"/>
              <a:gd name="connsiteX1" fmla="*/ 620429 w 620429"/>
              <a:gd name="connsiteY1" fmla="*/ 15257 h 2964577"/>
              <a:gd name="connsiteX2" fmla="*/ 329813 w 620429"/>
              <a:gd name="connsiteY2" fmla="*/ 2964577 h 2964577"/>
              <a:gd name="connsiteX3" fmla="*/ 0 w 620429"/>
              <a:gd name="connsiteY3" fmla="*/ 0 h 2964577"/>
              <a:gd name="connsiteX0" fmla="*/ 0 w 626517"/>
              <a:gd name="connsiteY0" fmla="*/ 0 h 2992406"/>
              <a:gd name="connsiteX1" fmla="*/ 626517 w 626517"/>
              <a:gd name="connsiteY1" fmla="*/ 43086 h 2992406"/>
              <a:gd name="connsiteX2" fmla="*/ 335901 w 626517"/>
              <a:gd name="connsiteY2" fmla="*/ 2992406 h 2992406"/>
              <a:gd name="connsiteX3" fmla="*/ 0 w 626517"/>
              <a:gd name="connsiteY3" fmla="*/ 0 h 2992406"/>
              <a:gd name="connsiteX0" fmla="*/ 0 w 648784"/>
              <a:gd name="connsiteY0" fmla="*/ 0 h 2987067"/>
              <a:gd name="connsiteX1" fmla="*/ 648784 w 648784"/>
              <a:gd name="connsiteY1" fmla="*/ 37747 h 2987067"/>
              <a:gd name="connsiteX2" fmla="*/ 358168 w 648784"/>
              <a:gd name="connsiteY2" fmla="*/ 2987067 h 2987067"/>
              <a:gd name="connsiteX3" fmla="*/ 0 w 648784"/>
              <a:gd name="connsiteY3" fmla="*/ 0 h 2987067"/>
              <a:gd name="connsiteX0" fmla="*/ 0 w 659358"/>
              <a:gd name="connsiteY0" fmla="*/ 0 h 2987785"/>
              <a:gd name="connsiteX1" fmla="*/ 659358 w 659358"/>
              <a:gd name="connsiteY1" fmla="*/ 38465 h 2987785"/>
              <a:gd name="connsiteX2" fmla="*/ 368742 w 659358"/>
              <a:gd name="connsiteY2" fmla="*/ 2987785 h 2987785"/>
              <a:gd name="connsiteX3" fmla="*/ 0 w 659358"/>
              <a:gd name="connsiteY3" fmla="*/ 0 h 2987785"/>
              <a:gd name="connsiteX0" fmla="*/ 0 w 669932"/>
              <a:gd name="connsiteY0" fmla="*/ 0 h 2988504"/>
              <a:gd name="connsiteX1" fmla="*/ 669932 w 669932"/>
              <a:gd name="connsiteY1" fmla="*/ 39184 h 2988504"/>
              <a:gd name="connsiteX2" fmla="*/ 379316 w 669932"/>
              <a:gd name="connsiteY2" fmla="*/ 2988504 h 2988504"/>
              <a:gd name="connsiteX3" fmla="*/ 0 w 669932"/>
              <a:gd name="connsiteY3" fmla="*/ 0 h 2988504"/>
              <a:gd name="connsiteX0" fmla="*/ 0 w 669932"/>
              <a:gd name="connsiteY0" fmla="*/ 0 h 3330566"/>
              <a:gd name="connsiteX1" fmla="*/ 669932 w 669932"/>
              <a:gd name="connsiteY1" fmla="*/ 39184 h 3330566"/>
              <a:gd name="connsiteX2" fmla="*/ 269265 w 669932"/>
              <a:gd name="connsiteY2" fmla="*/ 3330566 h 3330566"/>
              <a:gd name="connsiteX3" fmla="*/ 0 w 669932"/>
              <a:gd name="connsiteY3" fmla="*/ 0 h 3330566"/>
              <a:gd name="connsiteX0" fmla="*/ 0 w 595920"/>
              <a:gd name="connsiteY0" fmla="*/ 0 h 3325535"/>
              <a:gd name="connsiteX1" fmla="*/ 595920 w 595920"/>
              <a:gd name="connsiteY1" fmla="*/ 34153 h 3325535"/>
              <a:gd name="connsiteX2" fmla="*/ 195253 w 595920"/>
              <a:gd name="connsiteY2" fmla="*/ 3325535 h 3325535"/>
              <a:gd name="connsiteX3" fmla="*/ 0 w 595920"/>
              <a:gd name="connsiteY3" fmla="*/ 0 h 3325535"/>
              <a:gd name="connsiteX0" fmla="*/ 0 w 595920"/>
              <a:gd name="connsiteY0" fmla="*/ 0 h 3050121"/>
              <a:gd name="connsiteX1" fmla="*/ 595920 w 595920"/>
              <a:gd name="connsiteY1" fmla="*/ 34153 h 3050121"/>
              <a:gd name="connsiteX2" fmla="*/ 176663 w 595920"/>
              <a:gd name="connsiteY2" fmla="*/ 3050121 h 3050121"/>
              <a:gd name="connsiteX3" fmla="*/ 0 w 595920"/>
              <a:gd name="connsiteY3" fmla="*/ 0 h 3050121"/>
              <a:gd name="connsiteX0" fmla="*/ 0 w 595920"/>
              <a:gd name="connsiteY0" fmla="*/ 0 h 2953079"/>
              <a:gd name="connsiteX1" fmla="*/ 595920 w 595920"/>
              <a:gd name="connsiteY1" fmla="*/ 34153 h 2953079"/>
              <a:gd name="connsiteX2" fmla="*/ 160640 w 595920"/>
              <a:gd name="connsiteY2" fmla="*/ 2953079 h 2953079"/>
              <a:gd name="connsiteX3" fmla="*/ 0 w 595920"/>
              <a:gd name="connsiteY3" fmla="*/ 0 h 2953079"/>
              <a:gd name="connsiteX0" fmla="*/ 0 w 574773"/>
              <a:gd name="connsiteY0" fmla="*/ 0 h 2951641"/>
              <a:gd name="connsiteX1" fmla="*/ 574773 w 574773"/>
              <a:gd name="connsiteY1" fmla="*/ 32715 h 2951641"/>
              <a:gd name="connsiteX2" fmla="*/ 139493 w 574773"/>
              <a:gd name="connsiteY2" fmla="*/ 2951641 h 2951641"/>
              <a:gd name="connsiteX3" fmla="*/ 0 w 574773"/>
              <a:gd name="connsiteY3" fmla="*/ 0 h 2951641"/>
              <a:gd name="connsiteX0" fmla="*/ 0 w 585346"/>
              <a:gd name="connsiteY0" fmla="*/ 0 h 2952360"/>
              <a:gd name="connsiteX1" fmla="*/ 585346 w 585346"/>
              <a:gd name="connsiteY1" fmla="*/ 33434 h 2952360"/>
              <a:gd name="connsiteX2" fmla="*/ 150066 w 585346"/>
              <a:gd name="connsiteY2" fmla="*/ 2952360 h 2952360"/>
              <a:gd name="connsiteX3" fmla="*/ 0 w 585346"/>
              <a:gd name="connsiteY3" fmla="*/ 0 h 2952360"/>
              <a:gd name="connsiteX0" fmla="*/ 0 w 648786"/>
              <a:gd name="connsiteY0" fmla="*/ 0 h 2956673"/>
              <a:gd name="connsiteX1" fmla="*/ 648786 w 648786"/>
              <a:gd name="connsiteY1" fmla="*/ 37747 h 2956673"/>
              <a:gd name="connsiteX2" fmla="*/ 213506 w 648786"/>
              <a:gd name="connsiteY2" fmla="*/ 2956673 h 2956673"/>
              <a:gd name="connsiteX3" fmla="*/ 0 w 648786"/>
              <a:gd name="connsiteY3" fmla="*/ 0 h 2956673"/>
              <a:gd name="connsiteX0" fmla="*/ 0 w 647665"/>
              <a:gd name="connsiteY0" fmla="*/ 0 h 2956673"/>
              <a:gd name="connsiteX1" fmla="*/ 647665 w 647665"/>
              <a:gd name="connsiteY1" fmla="*/ 44525 h 2956673"/>
              <a:gd name="connsiteX2" fmla="*/ 213506 w 647665"/>
              <a:gd name="connsiteY2" fmla="*/ 2956673 h 2956673"/>
              <a:gd name="connsiteX3" fmla="*/ 0 w 647665"/>
              <a:gd name="connsiteY3" fmla="*/ 0 h 2956673"/>
              <a:gd name="connsiteX0" fmla="*/ 0 w 648787"/>
              <a:gd name="connsiteY0" fmla="*/ 0 h 2949896"/>
              <a:gd name="connsiteX1" fmla="*/ 648787 w 648787"/>
              <a:gd name="connsiteY1" fmla="*/ 37748 h 2949896"/>
              <a:gd name="connsiteX2" fmla="*/ 214628 w 648787"/>
              <a:gd name="connsiteY2" fmla="*/ 2949896 h 2949896"/>
              <a:gd name="connsiteX3" fmla="*/ 0 w 648787"/>
              <a:gd name="connsiteY3" fmla="*/ 0 h 2949896"/>
              <a:gd name="connsiteX0" fmla="*/ 0 w 615947"/>
              <a:gd name="connsiteY0" fmla="*/ 0 h 2949896"/>
              <a:gd name="connsiteX1" fmla="*/ 615947 w 615947"/>
              <a:gd name="connsiteY1" fmla="*/ 42369 h 2949896"/>
              <a:gd name="connsiteX2" fmla="*/ 214628 w 615947"/>
              <a:gd name="connsiteY2" fmla="*/ 2949896 h 2949896"/>
              <a:gd name="connsiteX3" fmla="*/ 0 w 615947"/>
              <a:gd name="connsiteY3" fmla="*/ 0 h 2949896"/>
              <a:gd name="connsiteX0" fmla="*/ 0 w 477373"/>
              <a:gd name="connsiteY0" fmla="*/ 0 h 2949896"/>
              <a:gd name="connsiteX1" fmla="*/ 477373 w 477373"/>
              <a:gd name="connsiteY1" fmla="*/ 39803 h 2949896"/>
              <a:gd name="connsiteX2" fmla="*/ 214628 w 477373"/>
              <a:gd name="connsiteY2" fmla="*/ 2949896 h 2949896"/>
              <a:gd name="connsiteX3" fmla="*/ 0 w 477373"/>
              <a:gd name="connsiteY3" fmla="*/ 0 h 2949896"/>
              <a:gd name="connsiteX0" fmla="*/ 0 w 741708"/>
              <a:gd name="connsiteY0" fmla="*/ 0 h 2949896"/>
              <a:gd name="connsiteX1" fmla="*/ 741708 w 741708"/>
              <a:gd name="connsiteY1" fmla="*/ 57771 h 2949896"/>
              <a:gd name="connsiteX2" fmla="*/ 214628 w 741708"/>
              <a:gd name="connsiteY2" fmla="*/ 2949896 h 2949896"/>
              <a:gd name="connsiteX3" fmla="*/ 0 w 741708"/>
              <a:gd name="connsiteY3" fmla="*/ 0 h 2949896"/>
              <a:gd name="connsiteX0" fmla="*/ 0 w 1050575"/>
              <a:gd name="connsiteY0" fmla="*/ 0 h 2949896"/>
              <a:gd name="connsiteX1" fmla="*/ 1050575 w 1050575"/>
              <a:gd name="connsiteY1" fmla="*/ 65059 h 2949896"/>
              <a:gd name="connsiteX2" fmla="*/ 214628 w 1050575"/>
              <a:gd name="connsiteY2" fmla="*/ 2949896 h 2949896"/>
              <a:gd name="connsiteX3" fmla="*/ 0 w 1050575"/>
              <a:gd name="connsiteY3" fmla="*/ 0 h 2949896"/>
              <a:gd name="connsiteX0" fmla="*/ 0 w 1102320"/>
              <a:gd name="connsiteY0" fmla="*/ 0 h 2949896"/>
              <a:gd name="connsiteX1" fmla="*/ 1102320 w 1102320"/>
              <a:gd name="connsiteY1" fmla="*/ 75430 h 2949896"/>
              <a:gd name="connsiteX2" fmla="*/ 214628 w 1102320"/>
              <a:gd name="connsiteY2" fmla="*/ 2949896 h 2949896"/>
              <a:gd name="connsiteX3" fmla="*/ 0 w 1102320"/>
              <a:gd name="connsiteY3" fmla="*/ 0 h 2949896"/>
              <a:gd name="connsiteX0" fmla="*/ 0 w 545820"/>
              <a:gd name="connsiteY0" fmla="*/ 0 h 2949896"/>
              <a:gd name="connsiteX1" fmla="*/ 545820 w 545820"/>
              <a:gd name="connsiteY1" fmla="*/ 1888122 h 2949896"/>
              <a:gd name="connsiteX2" fmla="*/ 214628 w 545820"/>
              <a:gd name="connsiteY2" fmla="*/ 2949896 h 2949896"/>
              <a:gd name="connsiteX3" fmla="*/ 0 w 545820"/>
              <a:gd name="connsiteY3" fmla="*/ 0 h 2949896"/>
              <a:gd name="connsiteX0" fmla="*/ 0 w 471130"/>
              <a:gd name="connsiteY0" fmla="*/ 0 h 2949896"/>
              <a:gd name="connsiteX1" fmla="*/ 471130 w 471130"/>
              <a:gd name="connsiteY1" fmla="*/ 142185 h 2949896"/>
              <a:gd name="connsiteX2" fmla="*/ 214628 w 471130"/>
              <a:gd name="connsiteY2" fmla="*/ 2949896 h 2949896"/>
              <a:gd name="connsiteX3" fmla="*/ 0 w 471130"/>
              <a:gd name="connsiteY3" fmla="*/ 0 h 2949896"/>
              <a:gd name="connsiteX0" fmla="*/ 0 w 503813"/>
              <a:gd name="connsiteY0" fmla="*/ 0 h 2949896"/>
              <a:gd name="connsiteX1" fmla="*/ 503813 w 503813"/>
              <a:gd name="connsiteY1" fmla="*/ 267775 h 2949896"/>
              <a:gd name="connsiteX2" fmla="*/ 214628 w 503813"/>
              <a:gd name="connsiteY2" fmla="*/ 2949896 h 2949896"/>
              <a:gd name="connsiteX3" fmla="*/ 0 w 503813"/>
              <a:gd name="connsiteY3" fmla="*/ 0 h 2949896"/>
              <a:gd name="connsiteX0" fmla="*/ 0 w 503813"/>
              <a:gd name="connsiteY0" fmla="*/ 0 h 2938403"/>
              <a:gd name="connsiteX1" fmla="*/ 503813 w 503813"/>
              <a:gd name="connsiteY1" fmla="*/ 267775 h 2938403"/>
              <a:gd name="connsiteX2" fmla="*/ 191088 w 503813"/>
              <a:gd name="connsiteY2" fmla="*/ 2938403 h 2938403"/>
              <a:gd name="connsiteX3" fmla="*/ 0 w 503813"/>
              <a:gd name="connsiteY3" fmla="*/ 0 h 2938403"/>
              <a:gd name="connsiteX0" fmla="*/ 0 w 351115"/>
              <a:gd name="connsiteY0" fmla="*/ 0 h 2938403"/>
              <a:gd name="connsiteX1" fmla="*/ 351115 w 351115"/>
              <a:gd name="connsiteY1" fmla="*/ 176404 h 2938403"/>
              <a:gd name="connsiteX2" fmla="*/ 191088 w 351115"/>
              <a:gd name="connsiteY2" fmla="*/ 2938403 h 2938403"/>
              <a:gd name="connsiteX3" fmla="*/ 0 w 351115"/>
              <a:gd name="connsiteY3" fmla="*/ 0 h 2938403"/>
              <a:gd name="connsiteX0" fmla="*/ 0 w 433934"/>
              <a:gd name="connsiteY0" fmla="*/ 0 h 2938403"/>
              <a:gd name="connsiteX1" fmla="*/ 433934 w 433934"/>
              <a:gd name="connsiteY1" fmla="*/ 1466493 h 2938403"/>
              <a:gd name="connsiteX2" fmla="*/ 191088 w 433934"/>
              <a:gd name="connsiteY2" fmla="*/ 2938403 h 2938403"/>
              <a:gd name="connsiteX3" fmla="*/ 0 w 433934"/>
              <a:gd name="connsiteY3" fmla="*/ 0 h 2938403"/>
              <a:gd name="connsiteX0" fmla="*/ 0 w 501505"/>
              <a:gd name="connsiteY0" fmla="*/ 0 h 2938403"/>
              <a:gd name="connsiteX1" fmla="*/ 501505 w 501505"/>
              <a:gd name="connsiteY1" fmla="*/ 2300830 h 2938403"/>
              <a:gd name="connsiteX2" fmla="*/ 191088 w 501505"/>
              <a:gd name="connsiteY2" fmla="*/ 2938403 h 2938403"/>
              <a:gd name="connsiteX3" fmla="*/ 0 w 501505"/>
              <a:gd name="connsiteY3" fmla="*/ 0 h 2938403"/>
              <a:gd name="connsiteX0" fmla="*/ 0 w 335924"/>
              <a:gd name="connsiteY0" fmla="*/ 0 h 2938403"/>
              <a:gd name="connsiteX1" fmla="*/ 335924 w 335924"/>
              <a:gd name="connsiteY1" fmla="*/ 353912 h 2938403"/>
              <a:gd name="connsiteX2" fmla="*/ 191088 w 335924"/>
              <a:gd name="connsiteY2" fmla="*/ 2938403 h 2938403"/>
              <a:gd name="connsiteX3" fmla="*/ 0 w 335924"/>
              <a:gd name="connsiteY3" fmla="*/ 0 h 2938403"/>
              <a:gd name="connsiteX0" fmla="*/ 0 w 328368"/>
              <a:gd name="connsiteY0" fmla="*/ 0 h 2908397"/>
              <a:gd name="connsiteX1" fmla="*/ 328368 w 328368"/>
              <a:gd name="connsiteY1" fmla="*/ 323906 h 2908397"/>
              <a:gd name="connsiteX2" fmla="*/ 183532 w 328368"/>
              <a:gd name="connsiteY2" fmla="*/ 2908397 h 2908397"/>
              <a:gd name="connsiteX3" fmla="*/ 0 w 328368"/>
              <a:gd name="connsiteY3" fmla="*/ 0 h 2908397"/>
              <a:gd name="connsiteX0" fmla="*/ 0 w 328368"/>
              <a:gd name="connsiteY0" fmla="*/ 0 h 2798664"/>
              <a:gd name="connsiteX1" fmla="*/ 328368 w 328368"/>
              <a:gd name="connsiteY1" fmla="*/ 323906 h 2798664"/>
              <a:gd name="connsiteX2" fmla="*/ 169116 w 328368"/>
              <a:gd name="connsiteY2" fmla="*/ 2798664 h 2798664"/>
              <a:gd name="connsiteX3" fmla="*/ 0 w 328368"/>
              <a:gd name="connsiteY3" fmla="*/ 0 h 2798664"/>
              <a:gd name="connsiteX0" fmla="*/ 0 w 328368"/>
              <a:gd name="connsiteY0" fmla="*/ 0 h 2718938"/>
              <a:gd name="connsiteX1" fmla="*/ 328368 w 328368"/>
              <a:gd name="connsiteY1" fmla="*/ 323906 h 2718938"/>
              <a:gd name="connsiteX2" fmla="*/ 162255 w 328368"/>
              <a:gd name="connsiteY2" fmla="*/ 2718938 h 2718938"/>
              <a:gd name="connsiteX3" fmla="*/ 0 w 328368"/>
              <a:gd name="connsiteY3" fmla="*/ 0 h 2718938"/>
            </a:gdLst>
            <a:ahLst/>
            <a:cxnLst>
              <a:cxn ang="0">
                <a:pos x="connsiteX0" y="connsiteY0"/>
              </a:cxn>
              <a:cxn ang="0">
                <a:pos x="connsiteX1" y="connsiteY1"/>
              </a:cxn>
              <a:cxn ang="0">
                <a:pos x="connsiteX2" y="connsiteY2"/>
              </a:cxn>
              <a:cxn ang="0">
                <a:pos x="connsiteX3" y="connsiteY3"/>
              </a:cxn>
            </a:cxnLst>
            <a:rect l="l" t="t" r="r" b="b"/>
            <a:pathLst>
              <a:path w="328368" h="2718938">
                <a:moveTo>
                  <a:pt x="0" y="0"/>
                </a:moveTo>
                <a:lnTo>
                  <a:pt x="328368" y="323906"/>
                </a:lnTo>
                <a:lnTo>
                  <a:pt x="162255" y="2718938"/>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7" name="Isosceles Triangle 5"/>
          <p:cNvSpPr/>
          <p:nvPr userDrawn="1"/>
        </p:nvSpPr>
        <p:spPr>
          <a:xfrm rot="3180000">
            <a:off x="-318094" y="337724"/>
            <a:ext cx="1544903" cy="679324"/>
          </a:xfrm>
          <a:custGeom>
            <a:avLst/>
            <a:gdLst>
              <a:gd name="connsiteX0" fmla="*/ 0 w 1600200"/>
              <a:gd name="connsiteY0" fmla="*/ 1371600 h 1371600"/>
              <a:gd name="connsiteX1" fmla="*/ 800100 w 1600200"/>
              <a:gd name="connsiteY1" fmla="*/ 0 h 1371600"/>
              <a:gd name="connsiteX2" fmla="*/ 1600200 w 1600200"/>
              <a:gd name="connsiteY2" fmla="*/ 1371600 h 1371600"/>
              <a:gd name="connsiteX3" fmla="*/ 0 w 1600200"/>
              <a:gd name="connsiteY3" fmla="*/ 1371600 h 1371600"/>
              <a:gd name="connsiteX0" fmla="*/ 0 w 1695893"/>
              <a:gd name="connsiteY0" fmla="*/ 31897 h 1371600"/>
              <a:gd name="connsiteX1" fmla="*/ 895793 w 1695893"/>
              <a:gd name="connsiteY1" fmla="*/ 0 h 1371600"/>
              <a:gd name="connsiteX2" fmla="*/ 1695893 w 1695893"/>
              <a:gd name="connsiteY2" fmla="*/ 1371600 h 1371600"/>
              <a:gd name="connsiteX3" fmla="*/ 0 w 1695893"/>
              <a:gd name="connsiteY3" fmla="*/ 31897 h 1371600"/>
              <a:gd name="connsiteX0" fmla="*/ 0 w 895793"/>
              <a:gd name="connsiteY0" fmla="*/ 31897 h 1424763"/>
              <a:gd name="connsiteX1" fmla="*/ 895793 w 895793"/>
              <a:gd name="connsiteY1" fmla="*/ 0 h 1424763"/>
              <a:gd name="connsiteX2" fmla="*/ 196702 w 895793"/>
              <a:gd name="connsiteY2" fmla="*/ 1424763 h 1424763"/>
              <a:gd name="connsiteX3" fmla="*/ 0 w 895793"/>
              <a:gd name="connsiteY3" fmla="*/ 31897 h 1424763"/>
              <a:gd name="connsiteX0" fmla="*/ 0 w 831997"/>
              <a:gd name="connsiteY0" fmla="*/ 31897 h 1424763"/>
              <a:gd name="connsiteX1" fmla="*/ 831997 w 831997"/>
              <a:gd name="connsiteY1" fmla="*/ 0 h 1424763"/>
              <a:gd name="connsiteX2" fmla="*/ 132906 w 831997"/>
              <a:gd name="connsiteY2" fmla="*/ 1424763 h 1424763"/>
              <a:gd name="connsiteX3" fmla="*/ 0 w 831997"/>
              <a:gd name="connsiteY3" fmla="*/ 31897 h 1424763"/>
              <a:gd name="connsiteX0" fmla="*/ 0 w 576816"/>
              <a:gd name="connsiteY0" fmla="*/ 0 h 1392866"/>
              <a:gd name="connsiteX1" fmla="*/ 576816 w 576816"/>
              <a:gd name="connsiteY1" fmla="*/ 265815 h 1392866"/>
              <a:gd name="connsiteX2" fmla="*/ 132906 w 576816"/>
              <a:gd name="connsiteY2" fmla="*/ 1392866 h 1392866"/>
              <a:gd name="connsiteX3" fmla="*/ 0 w 576816"/>
              <a:gd name="connsiteY3" fmla="*/ 0 h 1392866"/>
              <a:gd name="connsiteX0" fmla="*/ 0 w 555551"/>
              <a:gd name="connsiteY0" fmla="*/ 0 h 1392866"/>
              <a:gd name="connsiteX1" fmla="*/ 555551 w 555551"/>
              <a:gd name="connsiteY1" fmla="*/ 233917 h 1392866"/>
              <a:gd name="connsiteX2" fmla="*/ 132906 w 555551"/>
              <a:gd name="connsiteY2" fmla="*/ 1392866 h 1392866"/>
              <a:gd name="connsiteX3" fmla="*/ 0 w 555551"/>
              <a:gd name="connsiteY3" fmla="*/ 0 h 1392866"/>
              <a:gd name="connsiteX0" fmla="*/ 0 w 2097271"/>
              <a:gd name="connsiteY0" fmla="*/ 861237 h 1158949"/>
              <a:gd name="connsiteX1" fmla="*/ 2097271 w 2097271"/>
              <a:gd name="connsiteY1" fmla="*/ 0 h 1158949"/>
              <a:gd name="connsiteX2" fmla="*/ 1674626 w 2097271"/>
              <a:gd name="connsiteY2" fmla="*/ 1158949 h 1158949"/>
              <a:gd name="connsiteX3" fmla="*/ 0 w 2097271"/>
              <a:gd name="connsiteY3" fmla="*/ 861237 h 1158949"/>
              <a:gd name="connsiteX0" fmla="*/ 0 w 2490676"/>
              <a:gd name="connsiteY0" fmla="*/ 191386 h 489098"/>
              <a:gd name="connsiteX1" fmla="*/ 2490676 w 2490676"/>
              <a:gd name="connsiteY1" fmla="*/ 0 h 489098"/>
              <a:gd name="connsiteX2" fmla="*/ 1674626 w 2490676"/>
              <a:gd name="connsiteY2" fmla="*/ 489098 h 489098"/>
              <a:gd name="connsiteX3" fmla="*/ 0 w 2490676"/>
              <a:gd name="connsiteY3" fmla="*/ 191386 h 489098"/>
              <a:gd name="connsiteX0" fmla="*/ 0 w 2490676"/>
              <a:gd name="connsiteY0" fmla="*/ 191386 h 1084522"/>
              <a:gd name="connsiteX1" fmla="*/ 2490676 w 2490676"/>
              <a:gd name="connsiteY1" fmla="*/ 0 h 1084522"/>
              <a:gd name="connsiteX2" fmla="*/ 2099929 w 2490676"/>
              <a:gd name="connsiteY2" fmla="*/ 1084522 h 1084522"/>
              <a:gd name="connsiteX3" fmla="*/ 0 w 2490676"/>
              <a:gd name="connsiteY3" fmla="*/ 191386 h 1084522"/>
              <a:gd name="connsiteX0" fmla="*/ 0 w 2533206"/>
              <a:gd name="connsiteY0" fmla="*/ 212651 h 1105787"/>
              <a:gd name="connsiteX1" fmla="*/ 2533206 w 2533206"/>
              <a:gd name="connsiteY1" fmla="*/ 0 h 1105787"/>
              <a:gd name="connsiteX2" fmla="*/ 2099929 w 2533206"/>
              <a:gd name="connsiteY2" fmla="*/ 1105787 h 1105787"/>
              <a:gd name="connsiteX3" fmla="*/ 0 w 2533206"/>
              <a:gd name="connsiteY3" fmla="*/ 212651 h 1105787"/>
              <a:gd name="connsiteX0" fmla="*/ 0 w 2458778"/>
              <a:gd name="connsiteY0" fmla="*/ 223284 h 1105787"/>
              <a:gd name="connsiteX1" fmla="*/ 2458778 w 2458778"/>
              <a:gd name="connsiteY1" fmla="*/ 0 h 1105787"/>
              <a:gd name="connsiteX2" fmla="*/ 2025501 w 2458778"/>
              <a:gd name="connsiteY2" fmla="*/ 1105787 h 1105787"/>
              <a:gd name="connsiteX3" fmla="*/ 0 w 2458778"/>
              <a:gd name="connsiteY3" fmla="*/ 223284 h 1105787"/>
              <a:gd name="connsiteX0" fmla="*/ 0 w 2458778"/>
              <a:gd name="connsiteY0" fmla="*/ 223284 h 935024"/>
              <a:gd name="connsiteX1" fmla="*/ 2458778 w 2458778"/>
              <a:gd name="connsiteY1" fmla="*/ 0 h 935024"/>
              <a:gd name="connsiteX2" fmla="*/ 925914 w 2458778"/>
              <a:gd name="connsiteY2" fmla="*/ 935024 h 935024"/>
              <a:gd name="connsiteX3" fmla="*/ 0 w 2458778"/>
              <a:gd name="connsiteY3" fmla="*/ 223284 h 935024"/>
              <a:gd name="connsiteX0" fmla="*/ 0 w 1804392"/>
              <a:gd name="connsiteY0" fmla="*/ 174391 h 886131"/>
              <a:gd name="connsiteX1" fmla="*/ 1804392 w 1804392"/>
              <a:gd name="connsiteY1" fmla="*/ 0 h 886131"/>
              <a:gd name="connsiteX2" fmla="*/ 925914 w 1804392"/>
              <a:gd name="connsiteY2" fmla="*/ 886131 h 886131"/>
              <a:gd name="connsiteX3" fmla="*/ 0 w 1804392"/>
              <a:gd name="connsiteY3" fmla="*/ 174391 h 886131"/>
              <a:gd name="connsiteX0" fmla="*/ 0 w 1855231"/>
              <a:gd name="connsiteY0" fmla="*/ 189938 h 886131"/>
              <a:gd name="connsiteX1" fmla="*/ 1855231 w 1855231"/>
              <a:gd name="connsiteY1" fmla="*/ 0 h 886131"/>
              <a:gd name="connsiteX2" fmla="*/ 976753 w 1855231"/>
              <a:gd name="connsiteY2" fmla="*/ 886131 h 886131"/>
              <a:gd name="connsiteX3" fmla="*/ 0 w 1855231"/>
              <a:gd name="connsiteY3" fmla="*/ 189938 h 886131"/>
              <a:gd name="connsiteX0" fmla="*/ 0 w 1889583"/>
              <a:gd name="connsiteY0" fmla="*/ 164863 h 886131"/>
              <a:gd name="connsiteX1" fmla="*/ 1889583 w 1889583"/>
              <a:gd name="connsiteY1" fmla="*/ 0 h 886131"/>
              <a:gd name="connsiteX2" fmla="*/ 1011105 w 1889583"/>
              <a:gd name="connsiteY2" fmla="*/ 886131 h 886131"/>
              <a:gd name="connsiteX3" fmla="*/ 0 w 1889583"/>
              <a:gd name="connsiteY3" fmla="*/ 164863 h 886131"/>
              <a:gd name="connsiteX0" fmla="*/ 0 w 1874727"/>
              <a:gd name="connsiteY0" fmla="*/ 162544 h 886131"/>
              <a:gd name="connsiteX1" fmla="*/ 1874727 w 1874727"/>
              <a:gd name="connsiteY1" fmla="*/ 0 h 886131"/>
              <a:gd name="connsiteX2" fmla="*/ 996249 w 1874727"/>
              <a:gd name="connsiteY2" fmla="*/ 886131 h 886131"/>
              <a:gd name="connsiteX3" fmla="*/ 0 w 1874727"/>
              <a:gd name="connsiteY3" fmla="*/ 162544 h 886131"/>
              <a:gd name="connsiteX0" fmla="*/ 0 w 1893532"/>
              <a:gd name="connsiteY0" fmla="*/ 188308 h 911895"/>
              <a:gd name="connsiteX1" fmla="*/ 1893532 w 1893532"/>
              <a:gd name="connsiteY1" fmla="*/ 0 h 911895"/>
              <a:gd name="connsiteX2" fmla="*/ 996249 w 1893532"/>
              <a:gd name="connsiteY2" fmla="*/ 911895 h 911895"/>
              <a:gd name="connsiteX3" fmla="*/ 0 w 1893532"/>
              <a:gd name="connsiteY3" fmla="*/ 188308 h 911895"/>
              <a:gd name="connsiteX0" fmla="*/ 0 w 1893532"/>
              <a:gd name="connsiteY0" fmla="*/ 188308 h 705028"/>
              <a:gd name="connsiteX1" fmla="*/ 1893532 w 1893532"/>
              <a:gd name="connsiteY1" fmla="*/ 0 h 705028"/>
              <a:gd name="connsiteX2" fmla="*/ 712843 w 1893532"/>
              <a:gd name="connsiteY2" fmla="*/ 705028 h 705028"/>
              <a:gd name="connsiteX3" fmla="*/ 0 w 1893532"/>
              <a:gd name="connsiteY3" fmla="*/ 188308 h 705028"/>
              <a:gd name="connsiteX0" fmla="*/ 0 w 1887263"/>
              <a:gd name="connsiteY0" fmla="*/ 179720 h 705028"/>
              <a:gd name="connsiteX1" fmla="*/ 1887263 w 1887263"/>
              <a:gd name="connsiteY1" fmla="*/ 0 h 705028"/>
              <a:gd name="connsiteX2" fmla="*/ 706574 w 1887263"/>
              <a:gd name="connsiteY2" fmla="*/ 705028 h 705028"/>
              <a:gd name="connsiteX3" fmla="*/ 0 w 1887263"/>
              <a:gd name="connsiteY3" fmla="*/ 179720 h 705028"/>
              <a:gd name="connsiteX0" fmla="*/ 0 w 1443190"/>
              <a:gd name="connsiteY0" fmla="*/ 148441 h 673749"/>
              <a:gd name="connsiteX1" fmla="*/ 1443190 w 1443190"/>
              <a:gd name="connsiteY1" fmla="*/ 0 h 673749"/>
              <a:gd name="connsiteX2" fmla="*/ 706574 w 1443190"/>
              <a:gd name="connsiteY2" fmla="*/ 673749 h 673749"/>
              <a:gd name="connsiteX3" fmla="*/ 0 w 1443190"/>
              <a:gd name="connsiteY3" fmla="*/ 148441 h 673749"/>
              <a:gd name="connsiteX0" fmla="*/ 0 w 1419746"/>
              <a:gd name="connsiteY0" fmla="*/ 152391 h 677699"/>
              <a:gd name="connsiteX1" fmla="*/ 1419746 w 1419746"/>
              <a:gd name="connsiteY1" fmla="*/ 0 h 677699"/>
              <a:gd name="connsiteX2" fmla="*/ 706574 w 1419746"/>
              <a:gd name="connsiteY2" fmla="*/ 677699 h 677699"/>
              <a:gd name="connsiteX3" fmla="*/ 0 w 1419746"/>
              <a:gd name="connsiteY3" fmla="*/ 152391 h 677699"/>
              <a:gd name="connsiteX0" fmla="*/ 0 w 1434602"/>
              <a:gd name="connsiteY0" fmla="*/ 154710 h 677699"/>
              <a:gd name="connsiteX1" fmla="*/ 1434602 w 1434602"/>
              <a:gd name="connsiteY1" fmla="*/ 0 h 677699"/>
              <a:gd name="connsiteX2" fmla="*/ 721430 w 1434602"/>
              <a:gd name="connsiteY2" fmla="*/ 677699 h 677699"/>
              <a:gd name="connsiteX3" fmla="*/ 0 w 1434602"/>
              <a:gd name="connsiteY3" fmla="*/ 154710 h 677699"/>
              <a:gd name="connsiteX0" fmla="*/ 0 w 1434602"/>
              <a:gd name="connsiteY0" fmla="*/ 154710 h 1091434"/>
              <a:gd name="connsiteX1" fmla="*/ 1434602 w 1434602"/>
              <a:gd name="connsiteY1" fmla="*/ 0 h 1091434"/>
              <a:gd name="connsiteX2" fmla="*/ 1288241 w 1434602"/>
              <a:gd name="connsiteY2" fmla="*/ 1091434 h 1091434"/>
              <a:gd name="connsiteX3" fmla="*/ 0 w 1434602"/>
              <a:gd name="connsiteY3" fmla="*/ 154710 h 1091434"/>
              <a:gd name="connsiteX0" fmla="*/ 0 w 1449459"/>
              <a:gd name="connsiteY0" fmla="*/ 157030 h 1093754"/>
              <a:gd name="connsiteX1" fmla="*/ 1449459 w 1449459"/>
              <a:gd name="connsiteY1" fmla="*/ 0 h 1093754"/>
              <a:gd name="connsiteX2" fmla="*/ 1288241 w 1449459"/>
              <a:gd name="connsiteY2" fmla="*/ 1093754 h 1093754"/>
              <a:gd name="connsiteX3" fmla="*/ 0 w 1449459"/>
              <a:gd name="connsiteY3" fmla="*/ 157030 h 1093754"/>
              <a:gd name="connsiteX0" fmla="*/ 0 w 1434740"/>
              <a:gd name="connsiteY0" fmla="*/ 154711 h 1093754"/>
              <a:gd name="connsiteX1" fmla="*/ 1434740 w 1434740"/>
              <a:gd name="connsiteY1" fmla="*/ 0 h 1093754"/>
              <a:gd name="connsiteX2" fmla="*/ 1273522 w 1434740"/>
              <a:gd name="connsiteY2" fmla="*/ 1093754 h 1093754"/>
              <a:gd name="connsiteX3" fmla="*/ 0 w 1434740"/>
              <a:gd name="connsiteY3" fmla="*/ 154711 h 1093754"/>
              <a:gd name="connsiteX0" fmla="*/ 0 w 1434740"/>
              <a:gd name="connsiteY0" fmla="*/ 154711 h 1125097"/>
              <a:gd name="connsiteX1" fmla="*/ 1434740 w 1434740"/>
              <a:gd name="connsiteY1" fmla="*/ 0 h 1125097"/>
              <a:gd name="connsiteX2" fmla="*/ 1316063 w 1434740"/>
              <a:gd name="connsiteY2" fmla="*/ 1125097 h 1125097"/>
              <a:gd name="connsiteX3" fmla="*/ 0 w 1434740"/>
              <a:gd name="connsiteY3" fmla="*/ 154711 h 1125097"/>
              <a:gd name="connsiteX0" fmla="*/ 0 w 1474984"/>
              <a:gd name="connsiteY0" fmla="*/ 138225 h 1125097"/>
              <a:gd name="connsiteX1" fmla="*/ 1474984 w 1474984"/>
              <a:gd name="connsiteY1" fmla="*/ 0 h 1125097"/>
              <a:gd name="connsiteX2" fmla="*/ 1356307 w 1474984"/>
              <a:gd name="connsiteY2" fmla="*/ 1125097 h 1125097"/>
              <a:gd name="connsiteX3" fmla="*/ 0 w 1474984"/>
              <a:gd name="connsiteY3" fmla="*/ 138225 h 1125097"/>
              <a:gd name="connsiteX0" fmla="*/ 0 w 1366093"/>
              <a:gd name="connsiteY0" fmla="*/ 404318 h 1391190"/>
              <a:gd name="connsiteX1" fmla="*/ 1366093 w 1366093"/>
              <a:gd name="connsiteY1" fmla="*/ 0 h 1391190"/>
              <a:gd name="connsiteX2" fmla="*/ 1356307 w 1366093"/>
              <a:gd name="connsiteY2" fmla="*/ 1391190 h 1391190"/>
              <a:gd name="connsiteX3" fmla="*/ 0 w 1366093"/>
              <a:gd name="connsiteY3" fmla="*/ 404318 h 1391190"/>
              <a:gd name="connsiteX0" fmla="*/ 0 w 1366093"/>
              <a:gd name="connsiteY0" fmla="*/ 404318 h 1190031"/>
              <a:gd name="connsiteX1" fmla="*/ 1366093 w 1366093"/>
              <a:gd name="connsiteY1" fmla="*/ 0 h 1190031"/>
              <a:gd name="connsiteX2" fmla="*/ 1083278 w 1366093"/>
              <a:gd name="connsiteY2" fmla="*/ 1190031 h 1190031"/>
              <a:gd name="connsiteX3" fmla="*/ 0 w 1366093"/>
              <a:gd name="connsiteY3" fmla="*/ 404318 h 1190031"/>
              <a:gd name="connsiteX0" fmla="*/ 0 w 1366093"/>
              <a:gd name="connsiteY0" fmla="*/ 404318 h 727939"/>
              <a:gd name="connsiteX1" fmla="*/ 1366093 w 1366093"/>
              <a:gd name="connsiteY1" fmla="*/ 0 h 727939"/>
              <a:gd name="connsiteX2" fmla="*/ 456093 w 1366093"/>
              <a:gd name="connsiteY2" fmla="*/ 727939 h 727939"/>
              <a:gd name="connsiteX3" fmla="*/ 0 w 1366093"/>
              <a:gd name="connsiteY3" fmla="*/ 404318 h 727939"/>
              <a:gd name="connsiteX0" fmla="*/ 0 w 1301264"/>
              <a:gd name="connsiteY0" fmla="*/ 376872 h 727939"/>
              <a:gd name="connsiteX1" fmla="*/ 1301264 w 1301264"/>
              <a:gd name="connsiteY1" fmla="*/ 0 h 727939"/>
              <a:gd name="connsiteX2" fmla="*/ 391264 w 1301264"/>
              <a:gd name="connsiteY2" fmla="*/ 727939 h 727939"/>
              <a:gd name="connsiteX3" fmla="*/ 0 w 1301264"/>
              <a:gd name="connsiteY3" fmla="*/ 376872 h 727939"/>
              <a:gd name="connsiteX0" fmla="*/ 0 w 1203242"/>
              <a:gd name="connsiteY0" fmla="*/ 343148 h 694215"/>
              <a:gd name="connsiteX1" fmla="*/ 1203242 w 1203242"/>
              <a:gd name="connsiteY1" fmla="*/ 0 h 694215"/>
              <a:gd name="connsiteX2" fmla="*/ 391264 w 1203242"/>
              <a:gd name="connsiteY2" fmla="*/ 694215 h 694215"/>
              <a:gd name="connsiteX3" fmla="*/ 0 w 1203242"/>
              <a:gd name="connsiteY3" fmla="*/ 343148 h 694215"/>
              <a:gd name="connsiteX0" fmla="*/ 0 w 1170050"/>
              <a:gd name="connsiteY0" fmla="*/ 336870 h 694215"/>
              <a:gd name="connsiteX1" fmla="*/ 1170050 w 1170050"/>
              <a:gd name="connsiteY1" fmla="*/ 0 h 694215"/>
              <a:gd name="connsiteX2" fmla="*/ 358072 w 1170050"/>
              <a:gd name="connsiteY2" fmla="*/ 694215 h 694215"/>
              <a:gd name="connsiteX3" fmla="*/ 0 w 1170050"/>
              <a:gd name="connsiteY3" fmla="*/ 336870 h 694215"/>
              <a:gd name="connsiteX0" fmla="*/ 0 w 1147922"/>
              <a:gd name="connsiteY0" fmla="*/ 332684 h 694215"/>
              <a:gd name="connsiteX1" fmla="*/ 1147922 w 1147922"/>
              <a:gd name="connsiteY1" fmla="*/ 0 h 694215"/>
              <a:gd name="connsiteX2" fmla="*/ 335944 w 1147922"/>
              <a:gd name="connsiteY2" fmla="*/ 694215 h 694215"/>
              <a:gd name="connsiteX3" fmla="*/ 0 w 1147922"/>
              <a:gd name="connsiteY3" fmla="*/ 332684 h 694215"/>
              <a:gd name="connsiteX0" fmla="*/ 0 w 1147922"/>
              <a:gd name="connsiteY0" fmla="*/ 332684 h 679324"/>
              <a:gd name="connsiteX1" fmla="*/ 1147922 w 1147922"/>
              <a:gd name="connsiteY1" fmla="*/ 0 h 679324"/>
              <a:gd name="connsiteX2" fmla="*/ 334389 w 1147922"/>
              <a:gd name="connsiteY2" fmla="*/ 679324 h 679324"/>
              <a:gd name="connsiteX3" fmla="*/ 0 w 1147922"/>
              <a:gd name="connsiteY3" fmla="*/ 332684 h 679324"/>
            </a:gdLst>
            <a:ahLst/>
            <a:cxnLst>
              <a:cxn ang="0">
                <a:pos x="connsiteX0" y="connsiteY0"/>
              </a:cxn>
              <a:cxn ang="0">
                <a:pos x="connsiteX1" y="connsiteY1"/>
              </a:cxn>
              <a:cxn ang="0">
                <a:pos x="connsiteX2" y="connsiteY2"/>
              </a:cxn>
              <a:cxn ang="0">
                <a:pos x="connsiteX3" y="connsiteY3"/>
              </a:cxn>
            </a:cxnLst>
            <a:rect l="l" t="t" r="r" b="b"/>
            <a:pathLst>
              <a:path w="1147922" h="679324">
                <a:moveTo>
                  <a:pt x="0" y="332684"/>
                </a:moveTo>
                <a:lnTo>
                  <a:pt x="1147922" y="0"/>
                </a:lnTo>
                <a:lnTo>
                  <a:pt x="334389" y="679324"/>
                </a:lnTo>
                <a:lnTo>
                  <a:pt x="0" y="33268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6" name="Text Placeholder 27"/>
          <p:cNvSpPr>
            <a:spLocks noGrp="1"/>
          </p:cNvSpPr>
          <p:nvPr>
            <p:ph type="body" sz="quarter" idx="19" hasCustomPrompt="1"/>
          </p:nvPr>
        </p:nvSpPr>
        <p:spPr>
          <a:xfrm>
            <a:off x="4572000" y="1251608"/>
            <a:ext cx="4228688" cy="521208"/>
          </a:xfrm>
          <a:prstGeom prst="rect">
            <a:avLst/>
          </a:prstGeom>
        </p:spPr>
        <p:txBody>
          <a:bodyPr/>
          <a:lstStyle>
            <a:lvl1pPr marL="0" indent="0" algn="r">
              <a:buNone/>
              <a:defRPr sz="2800" b="0" spc="-150" baseline="0">
                <a:solidFill>
                  <a:srgbClr val="11A9D8"/>
                </a:solidFill>
                <a:latin typeface="Lucida Console" panose="020B0609040504020204" pitchFamily="49" charset="0"/>
              </a:defRPr>
            </a:lvl1pPr>
          </a:lstStyle>
          <a:p>
            <a:pPr lvl="0"/>
            <a:r>
              <a:rPr lang="en-US" dirty="0"/>
              <a:t>CONTENT 02</a:t>
            </a:r>
          </a:p>
        </p:txBody>
      </p:sp>
      <p:sp>
        <p:nvSpPr>
          <p:cNvPr id="10"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78155776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750"/>
                                        <p:tgtEl>
                                          <p:spTgt spid="7"/>
                                        </p:tgtEl>
                                      </p:cBhvr>
                                    </p:animEffect>
                                  </p:childTnLst>
                                </p:cTn>
                              </p:par>
                            </p:childTnLst>
                          </p:cTn>
                        </p:par>
                        <p:par>
                          <p:cTn id="11" fill="hold">
                            <p:stCondLst>
                              <p:cond delay="1250"/>
                            </p:stCondLst>
                            <p:childTnLst>
                              <p:par>
                                <p:cTn id="12" presetID="22" presetClass="entr" presetSubtype="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750"/>
                                        <p:tgtEl>
                                          <p:spTgt spid="6"/>
                                        </p:tgtEl>
                                      </p:cBhvr>
                                    </p:animEffect>
                                  </p:childTnLst>
                                </p:cTn>
                              </p:par>
                            </p:childTnLst>
                          </p:cTn>
                        </p:par>
                        <p:par>
                          <p:cTn id="15" fill="hold">
                            <p:stCondLst>
                              <p:cond delay="2000"/>
                            </p:stCondLst>
                            <p:childTnLst>
                              <p:par>
                                <p:cTn id="16" presetID="22" presetClass="entr" presetSubtype="4" fill="hold" grpId="0" nodeType="afterEffect">
                                  <p:stCondLst>
                                    <p:cond delay="250"/>
                                  </p:stCondLst>
                                  <p:childTnLst>
                                    <p:set>
                                      <p:cBhvr>
                                        <p:cTn id="17" dur="1" fill="hold">
                                          <p:stCondLst>
                                            <p:cond delay="0"/>
                                          </p:stCondLst>
                                        </p:cTn>
                                        <p:tgtEl>
                                          <p:spTgt spid="16">
                                            <p:txEl>
                                              <p:pRg st="0" end="0"/>
                                            </p:txEl>
                                          </p:spTgt>
                                        </p:tgtEl>
                                        <p:attrNameLst>
                                          <p:attrName>style.visibility</p:attrName>
                                        </p:attrNameLst>
                                      </p:cBhvr>
                                      <p:to>
                                        <p:strVal val="visible"/>
                                      </p:to>
                                    </p:set>
                                    <p:animEffect transition="in" filter="wipe(down)">
                                      <p:cBhvr>
                                        <p:cTn id="18" dur="75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6" grpId="0" build="p">
        <p:tmplLst>
          <p:tmpl lvl="1">
            <p:tnLst>
              <p:par>
                <p:cTn presetID="22" presetClass="entr" presetSubtype="4"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down)">
                      <p:cBhvr>
                        <p:cTn dur="750"/>
                        <p:tgtEl>
                          <p:spTgt spid="16"/>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pact">
    <p:spTree>
      <p:nvGrpSpPr>
        <p:cNvPr id="1" name=""/>
        <p:cNvGrpSpPr/>
        <p:nvPr/>
      </p:nvGrpSpPr>
      <p:grpSpPr>
        <a:xfrm>
          <a:off x="0" y="0"/>
          <a:ext cx="0" cy="0"/>
          <a:chOff x="0" y="0"/>
          <a:chExt cx="0" cy="0"/>
        </a:xfrm>
      </p:grpSpPr>
      <p:sp>
        <p:nvSpPr>
          <p:cNvPr id="20"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
        <p:nvSpPr>
          <p:cNvPr id="5" name="Rectangle 4"/>
          <p:cNvSpPr/>
          <p:nvPr userDrawn="1"/>
        </p:nvSpPr>
        <p:spPr>
          <a:xfrm>
            <a:off x="5364088" y="1"/>
            <a:ext cx="3784464" cy="6858432"/>
          </a:xfrm>
          <a:custGeom>
            <a:avLst/>
            <a:gdLst>
              <a:gd name="connsiteX0" fmla="*/ 0 w 4572002"/>
              <a:gd name="connsiteY0" fmla="*/ 0 h 5143500"/>
              <a:gd name="connsiteX1" fmla="*/ 4572002 w 4572002"/>
              <a:gd name="connsiteY1" fmla="*/ 0 h 5143500"/>
              <a:gd name="connsiteX2" fmla="*/ 4572002 w 4572002"/>
              <a:gd name="connsiteY2" fmla="*/ 5143500 h 5143500"/>
              <a:gd name="connsiteX3" fmla="*/ 0 w 4572002"/>
              <a:gd name="connsiteY3" fmla="*/ 5143500 h 5143500"/>
              <a:gd name="connsiteX4" fmla="*/ 0 w 4572002"/>
              <a:gd name="connsiteY4" fmla="*/ 0 h 5143500"/>
              <a:gd name="connsiteX0" fmla="*/ 0 w 4572002"/>
              <a:gd name="connsiteY0" fmla="*/ 0 h 5157148"/>
              <a:gd name="connsiteX1" fmla="*/ 4572002 w 4572002"/>
              <a:gd name="connsiteY1" fmla="*/ 0 h 5157148"/>
              <a:gd name="connsiteX2" fmla="*/ 4572002 w 4572002"/>
              <a:gd name="connsiteY2" fmla="*/ 5143500 h 5157148"/>
              <a:gd name="connsiteX3" fmla="*/ 1392071 w 4572002"/>
              <a:gd name="connsiteY3" fmla="*/ 5157148 h 5157148"/>
              <a:gd name="connsiteX4" fmla="*/ 0 w 4572002"/>
              <a:gd name="connsiteY4" fmla="*/ 0 h 5157148"/>
              <a:gd name="connsiteX0" fmla="*/ 0 w 4572002"/>
              <a:gd name="connsiteY0" fmla="*/ 0 h 5184443"/>
              <a:gd name="connsiteX1" fmla="*/ 4572002 w 4572002"/>
              <a:gd name="connsiteY1" fmla="*/ 0 h 5184443"/>
              <a:gd name="connsiteX2" fmla="*/ 4572002 w 4572002"/>
              <a:gd name="connsiteY2" fmla="*/ 5143500 h 5184443"/>
              <a:gd name="connsiteX3" fmla="*/ 1241946 w 4572002"/>
              <a:gd name="connsiteY3" fmla="*/ 5184443 h 5184443"/>
              <a:gd name="connsiteX4" fmla="*/ 0 w 4572002"/>
              <a:gd name="connsiteY4" fmla="*/ 0 h 5184443"/>
              <a:gd name="connsiteX0" fmla="*/ 0 w 4531059"/>
              <a:gd name="connsiteY0" fmla="*/ 0 h 5184443"/>
              <a:gd name="connsiteX1" fmla="*/ 4531059 w 4531059"/>
              <a:gd name="connsiteY1" fmla="*/ 0 h 5184443"/>
              <a:gd name="connsiteX2" fmla="*/ 4531059 w 4531059"/>
              <a:gd name="connsiteY2" fmla="*/ 5143500 h 5184443"/>
              <a:gd name="connsiteX3" fmla="*/ 1201003 w 4531059"/>
              <a:gd name="connsiteY3" fmla="*/ 5184443 h 5184443"/>
              <a:gd name="connsiteX4" fmla="*/ 0 w 4531059"/>
              <a:gd name="connsiteY4" fmla="*/ 0 h 5184443"/>
              <a:gd name="connsiteX0" fmla="*/ 0 w 4503764"/>
              <a:gd name="connsiteY0" fmla="*/ 0 h 5184443"/>
              <a:gd name="connsiteX1" fmla="*/ 4503764 w 4503764"/>
              <a:gd name="connsiteY1" fmla="*/ 0 h 5184443"/>
              <a:gd name="connsiteX2" fmla="*/ 4503764 w 4503764"/>
              <a:gd name="connsiteY2" fmla="*/ 5143500 h 5184443"/>
              <a:gd name="connsiteX3" fmla="*/ 1173708 w 4503764"/>
              <a:gd name="connsiteY3" fmla="*/ 5184443 h 5184443"/>
              <a:gd name="connsiteX4" fmla="*/ 0 w 4503764"/>
              <a:gd name="connsiteY4" fmla="*/ 0 h 5184443"/>
              <a:gd name="connsiteX0" fmla="*/ 0 w 4503764"/>
              <a:gd name="connsiteY0" fmla="*/ 0 h 5184770"/>
              <a:gd name="connsiteX1" fmla="*/ 4503764 w 4503764"/>
              <a:gd name="connsiteY1" fmla="*/ 0 h 5184770"/>
              <a:gd name="connsiteX2" fmla="*/ 4503764 w 4503764"/>
              <a:gd name="connsiteY2" fmla="*/ 5184770 h 5184770"/>
              <a:gd name="connsiteX3" fmla="*/ 1173708 w 4503764"/>
              <a:gd name="connsiteY3" fmla="*/ 5184443 h 5184770"/>
              <a:gd name="connsiteX4" fmla="*/ 0 w 4503764"/>
              <a:gd name="connsiteY4" fmla="*/ 0 h 5184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3764" h="5184770">
                <a:moveTo>
                  <a:pt x="0" y="0"/>
                </a:moveTo>
                <a:lnTo>
                  <a:pt x="4503764" y="0"/>
                </a:lnTo>
                <a:lnTo>
                  <a:pt x="4503764" y="5184770"/>
                </a:lnTo>
                <a:lnTo>
                  <a:pt x="1173708" y="5184443"/>
                </a:lnTo>
                <a:lnTo>
                  <a:pt x="0" y="0"/>
                </a:ln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1" name="Text Placeholder 27"/>
          <p:cNvSpPr>
            <a:spLocks noGrp="1"/>
          </p:cNvSpPr>
          <p:nvPr>
            <p:ph type="body" sz="quarter" idx="13" hasCustomPrompt="1"/>
          </p:nvPr>
        </p:nvSpPr>
        <p:spPr>
          <a:xfrm>
            <a:off x="6149280" y="1892829"/>
            <a:ext cx="2607732" cy="609600"/>
          </a:xfrm>
          <a:prstGeom prst="rect">
            <a:avLst/>
          </a:prstGeom>
        </p:spPr>
        <p:txBody>
          <a:bodyPr/>
          <a:lstStyle>
            <a:lvl1pPr marL="0" indent="0" algn="l">
              <a:buNone/>
              <a:defRPr sz="3600" b="0" baseline="0">
                <a:solidFill>
                  <a:schemeClr val="bg1"/>
                </a:solidFill>
                <a:latin typeface="Lucida Console" panose="020B0609040504020204" pitchFamily="49" charset="0"/>
              </a:defRPr>
            </a:lvl1pPr>
          </a:lstStyle>
          <a:p>
            <a:pPr lvl="0"/>
            <a:r>
              <a:rPr lang="en-US" dirty="0"/>
              <a:t>IMPACT</a:t>
            </a:r>
          </a:p>
        </p:txBody>
      </p:sp>
      <p:sp>
        <p:nvSpPr>
          <p:cNvPr id="12" name="Text Placeholder 27"/>
          <p:cNvSpPr>
            <a:spLocks noGrp="1"/>
          </p:cNvSpPr>
          <p:nvPr>
            <p:ph type="body" sz="quarter" idx="14" hasCustomPrompt="1"/>
          </p:nvPr>
        </p:nvSpPr>
        <p:spPr>
          <a:xfrm>
            <a:off x="6377880" y="1482867"/>
            <a:ext cx="2514600" cy="609600"/>
          </a:xfrm>
          <a:prstGeom prst="rect">
            <a:avLst/>
          </a:prstGeom>
        </p:spPr>
        <p:txBody>
          <a:bodyPr/>
          <a:lstStyle>
            <a:lvl1pPr marL="0" indent="0" algn="l">
              <a:buNone/>
              <a:defRPr sz="2400" b="0" baseline="0">
                <a:solidFill>
                  <a:schemeClr val="bg1"/>
                </a:solidFill>
                <a:latin typeface="Lucida Console" panose="020B0609040504020204" pitchFamily="49" charset="0"/>
              </a:defRPr>
            </a:lvl1pPr>
          </a:lstStyle>
          <a:p>
            <a:pPr lvl="0"/>
            <a:r>
              <a:rPr lang="en-US" dirty="0"/>
              <a:t>SOCIAL MEDIA</a:t>
            </a:r>
          </a:p>
        </p:txBody>
      </p:sp>
      <p:sp>
        <p:nvSpPr>
          <p:cNvPr id="8" name="Isosceles Triangle 5"/>
          <p:cNvSpPr/>
          <p:nvPr userDrawn="1"/>
        </p:nvSpPr>
        <p:spPr>
          <a:xfrm>
            <a:off x="1212273" y="4677138"/>
            <a:ext cx="5087919" cy="2200985"/>
          </a:xfrm>
          <a:custGeom>
            <a:avLst/>
            <a:gdLst>
              <a:gd name="connsiteX0" fmla="*/ 0 w 4572000"/>
              <a:gd name="connsiteY0" fmla="*/ 2555949 h 2555949"/>
              <a:gd name="connsiteX1" fmla="*/ 3964656 w 4572000"/>
              <a:gd name="connsiteY1" fmla="*/ 0 h 2555949"/>
              <a:gd name="connsiteX2" fmla="*/ 4572000 w 4572000"/>
              <a:gd name="connsiteY2" fmla="*/ 2555949 h 2555949"/>
              <a:gd name="connsiteX3" fmla="*/ 0 w 4572000"/>
              <a:gd name="connsiteY3" fmla="*/ 2555949 h 2555949"/>
              <a:gd name="connsiteX0" fmla="*/ 0 w 4558352"/>
              <a:gd name="connsiteY0" fmla="*/ 2555949 h 2555949"/>
              <a:gd name="connsiteX1" fmla="*/ 3964656 w 4558352"/>
              <a:gd name="connsiteY1" fmla="*/ 0 h 2555949"/>
              <a:gd name="connsiteX2" fmla="*/ 4558352 w 4558352"/>
              <a:gd name="connsiteY2" fmla="*/ 2555949 h 2555949"/>
              <a:gd name="connsiteX3" fmla="*/ 0 w 4558352"/>
              <a:gd name="connsiteY3" fmla="*/ 2555949 h 2555949"/>
              <a:gd name="connsiteX0" fmla="*/ 0 w 4558352"/>
              <a:gd name="connsiteY0" fmla="*/ 2555949 h 2555949"/>
              <a:gd name="connsiteX1" fmla="*/ 3964656 w 4558352"/>
              <a:gd name="connsiteY1" fmla="*/ 0 h 2555949"/>
              <a:gd name="connsiteX2" fmla="*/ 4558352 w 4558352"/>
              <a:gd name="connsiteY2" fmla="*/ 2555949 h 2555949"/>
              <a:gd name="connsiteX3" fmla="*/ 0 w 4558352"/>
              <a:gd name="connsiteY3" fmla="*/ 2555949 h 2555949"/>
              <a:gd name="connsiteX0" fmla="*/ 0 w 4558352"/>
              <a:gd name="connsiteY0" fmla="*/ 2555949 h 2567824"/>
              <a:gd name="connsiteX1" fmla="*/ 3964656 w 4558352"/>
              <a:gd name="connsiteY1" fmla="*/ 0 h 2567824"/>
              <a:gd name="connsiteX2" fmla="*/ 4558352 w 4558352"/>
              <a:gd name="connsiteY2" fmla="*/ 2567824 h 2567824"/>
              <a:gd name="connsiteX3" fmla="*/ 0 w 4558352"/>
              <a:gd name="connsiteY3" fmla="*/ 2555949 h 2567824"/>
              <a:gd name="connsiteX0" fmla="*/ 0 w 4546476"/>
              <a:gd name="connsiteY0" fmla="*/ 2555949 h 2555949"/>
              <a:gd name="connsiteX1" fmla="*/ 3964656 w 4546476"/>
              <a:gd name="connsiteY1" fmla="*/ 0 h 2555949"/>
              <a:gd name="connsiteX2" fmla="*/ 4546476 w 4546476"/>
              <a:gd name="connsiteY2" fmla="*/ 2555949 h 2555949"/>
              <a:gd name="connsiteX3" fmla="*/ 0 w 4546476"/>
              <a:gd name="connsiteY3" fmla="*/ 2555949 h 2555949"/>
              <a:gd name="connsiteX0" fmla="*/ 0 w 4546476"/>
              <a:gd name="connsiteY0" fmla="*/ 1997809 h 1997809"/>
              <a:gd name="connsiteX1" fmla="*/ 4095077 w 4546476"/>
              <a:gd name="connsiteY1" fmla="*/ 0 h 1997809"/>
              <a:gd name="connsiteX2" fmla="*/ 4546476 w 4546476"/>
              <a:gd name="connsiteY2" fmla="*/ 1997809 h 1997809"/>
              <a:gd name="connsiteX3" fmla="*/ 0 w 4546476"/>
              <a:gd name="connsiteY3" fmla="*/ 1997809 h 1997809"/>
              <a:gd name="connsiteX0" fmla="*/ 0 w 4546476"/>
              <a:gd name="connsiteY0" fmla="*/ 1974058 h 1974058"/>
              <a:gd name="connsiteX1" fmla="*/ 4211805 w 4546476"/>
              <a:gd name="connsiteY1" fmla="*/ 0 h 1974058"/>
              <a:gd name="connsiteX2" fmla="*/ 4546476 w 4546476"/>
              <a:gd name="connsiteY2" fmla="*/ 1974058 h 1974058"/>
              <a:gd name="connsiteX3" fmla="*/ 0 w 4546476"/>
              <a:gd name="connsiteY3" fmla="*/ 1974058 h 1974058"/>
              <a:gd name="connsiteX0" fmla="*/ 0 w 4546476"/>
              <a:gd name="connsiteY0" fmla="*/ 1974058 h 1974058"/>
              <a:gd name="connsiteX1" fmla="*/ 4264863 w 4546476"/>
              <a:gd name="connsiteY1" fmla="*/ 0 h 1974058"/>
              <a:gd name="connsiteX2" fmla="*/ 4546476 w 4546476"/>
              <a:gd name="connsiteY2" fmla="*/ 1974058 h 1974058"/>
              <a:gd name="connsiteX3" fmla="*/ 0 w 4546476"/>
              <a:gd name="connsiteY3" fmla="*/ 1974058 h 1974058"/>
            </a:gdLst>
            <a:ahLst/>
            <a:cxnLst>
              <a:cxn ang="0">
                <a:pos x="connsiteX0" y="connsiteY0"/>
              </a:cxn>
              <a:cxn ang="0">
                <a:pos x="connsiteX1" y="connsiteY1"/>
              </a:cxn>
              <a:cxn ang="0">
                <a:pos x="connsiteX2" y="connsiteY2"/>
              </a:cxn>
              <a:cxn ang="0">
                <a:pos x="connsiteX3" y="connsiteY3"/>
              </a:cxn>
            </a:cxnLst>
            <a:rect l="l" t="t" r="r" b="b"/>
            <a:pathLst>
              <a:path w="4546476" h="1974058">
                <a:moveTo>
                  <a:pt x="0" y="1974058"/>
                </a:moveTo>
                <a:lnTo>
                  <a:pt x="4264863" y="0"/>
                </a:lnTo>
                <a:lnTo>
                  <a:pt x="4546476" y="1974058"/>
                </a:lnTo>
                <a:lnTo>
                  <a:pt x="0" y="1974058"/>
                </a:lnTo>
                <a:close/>
              </a:path>
            </a:pathLst>
          </a:cu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6" name="Text Placeholder 30"/>
          <p:cNvSpPr>
            <a:spLocks noGrp="1"/>
          </p:cNvSpPr>
          <p:nvPr>
            <p:ph type="body" sz="quarter" idx="12"/>
          </p:nvPr>
        </p:nvSpPr>
        <p:spPr>
          <a:xfrm>
            <a:off x="438904" y="1844824"/>
            <a:ext cx="4709160" cy="1073274"/>
          </a:xfrm>
          <a:prstGeom prst="rect">
            <a:avLst/>
          </a:prstGeom>
        </p:spPr>
        <p:txBody>
          <a:bodyPr/>
          <a:lstStyle>
            <a:lvl1pPr marL="0" indent="0" algn="thaiDist">
              <a:buNone/>
              <a:defRPr sz="11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17" name="Picture Placeholder 3"/>
          <p:cNvSpPr>
            <a:spLocks noGrp="1"/>
          </p:cNvSpPr>
          <p:nvPr>
            <p:ph type="pic" sz="quarter" idx="45"/>
          </p:nvPr>
        </p:nvSpPr>
        <p:spPr>
          <a:xfrm>
            <a:off x="546288" y="3002666"/>
            <a:ext cx="4496962" cy="837980"/>
          </a:xfrm>
          <a:prstGeom prst="rect">
            <a:avLst/>
          </a:prstGeom>
          <a:solidFill>
            <a:srgbClr val="C8EAE9"/>
          </a:solidFill>
        </p:spPr>
        <p:txBody>
          <a:bodyPr anchor="ctr"/>
          <a:lstStyle>
            <a:lvl1pPr marL="119063" indent="-119063" algn="ctr">
              <a:defRPr sz="1200">
                <a:latin typeface="Lucida Console" panose="020B0609040504020204" pitchFamily="49" charset="0"/>
              </a:defRPr>
            </a:lvl1pPr>
          </a:lstStyle>
          <a:p>
            <a:endParaRPr lang="en-US" dirty="0"/>
          </a:p>
        </p:txBody>
      </p:sp>
      <p:sp>
        <p:nvSpPr>
          <p:cNvPr id="18" name="Text Placeholder 30"/>
          <p:cNvSpPr>
            <a:spLocks noGrp="1"/>
          </p:cNvSpPr>
          <p:nvPr>
            <p:ph type="body" sz="quarter" idx="46"/>
          </p:nvPr>
        </p:nvSpPr>
        <p:spPr>
          <a:xfrm>
            <a:off x="438904" y="3926210"/>
            <a:ext cx="4709160" cy="798934"/>
          </a:xfrm>
          <a:prstGeom prst="rect">
            <a:avLst/>
          </a:prstGeom>
        </p:spPr>
        <p:txBody>
          <a:bodyPr/>
          <a:lstStyle>
            <a:lvl1pPr marL="0" indent="0" algn="thaiDist">
              <a:buNone/>
              <a:defRPr sz="1100" i="1">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cxnSp>
        <p:nvCxnSpPr>
          <p:cNvPr id="19" name="Straight Connector 18"/>
          <p:cNvCxnSpPr/>
          <p:nvPr userDrawn="1"/>
        </p:nvCxnSpPr>
        <p:spPr>
          <a:xfrm flipH="1">
            <a:off x="515826" y="1700808"/>
            <a:ext cx="4531590"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77767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600"/>
                            </p:stCondLst>
                            <p:childTnLst>
                              <p:par>
                                <p:cTn id="12" presetID="22" presetClass="entr" presetSubtype="8" fill="hold" grpId="0" nodeType="after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wipe(left)">
                                      <p:cBhvr>
                                        <p:cTn id="14" dur="750"/>
                                        <p:tgtEl>
                                          <p:spTgt spid="12">
                                            <p:txEl>
                                              <p:pRg st="0" end="0"/>
                                            </p:txEl>
                                          </p:spTgt>
                                        </p:tgtEl>
                                      </p:cBhvr>
                                    </p:animEffect>
                                  </p:childTnLst>
                                </p:cTn>
                              </p:par>
                            </p:childTnLst>
                          </p:cTn>
                        </p:par>
                        <p:par>
                          <p:cTn id="15" fill="hold">
                            <p:stCondLst>
                              <p:cond delay="1350"/>
                            </p:stCondLst>
                            <p:childTnLst>
                              <p:par>
                                <p:cTn id="16" presetID="22" presetClass="entr" presetSubtype="8" fill="hold" grpId="0"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left)">
                                      <p:cBhvr>
                                        <p:cTn id="18" dur="750"/>
                                        <p:tgtEl>
                                          <p:spTgt spid="11">
                                            <p:txEl>
                                              <p:pRg st="0" end="0"/>
                                            </p:txEl>
                                          </p:spTgt>
                                        </p:tgtEl>
                                      </p:cBhvr>
                                    </p:animEffect>
                                  </p:childTnLst>
                                </p:cTn>
                              </p:par>
                            </p:childTnLst>
                          </p:cTn>
                        </p:par>
                        <p:par>
                          <p:cTn id="19" fill="hold">
                            <p:stCondLst>
                              <p:cond delay="2100"/>
                            </p:stCondLst>
                            <p:childTnLst>
                              <p:par>
                                <p:cTn id="20" presetID="22" presetClass="entr" presetSubtype="8" fill="hold" nodeType="afterEffect">
                                  <p:stCondLst>
                                    <p:cond delay="25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2850"/>
                            </p:stCondLst>
                            <p:childTnLst>
                              <p:par>
                                <p:cTn id="24" presetID="22" presetClass="entr" presetSubtype="1" fill="hold" grpId="0" nodeType="after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wipe(up)">
                                      <p:cBhvr>
                                        <p:cTn id="26" dur="800"/>
                                        <p:tgtEl>
                                          <p:spTgt spid="16">
                                            <p:txEl>
                                              <p:pRg st="0" end="0"/>
                                            </p:txEl>
                                          </p:spTgt>
                                        </p:tgtEl>
                                      </p:cBhvr>
                                    </p:animEffect>
                                  </p:childTnLst>
                                </p:cTn>
                              </p:par>
                            </p:childTnLst>
                          </p:cTn>
                        </p:par>
                        <p:par>
                          <p:cTn id="27" fill="hold">
                            <p:stCondLst>
                              <p:cond delay="3650"/>
                            </p:stCondLst>
                            <p:childTnLst>
                              <p:par>
                                <p:cTn id="28" presetID="10" presetClass="entr" presetSubtype="0" fill="hold" grpId="0" nodeType="afterEffect">
                                  <p:stCondLst>
                                    <p:cond delay="5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750"/>
                                        <p:tgtEl>
                                          <p:spTgt spid="17"/>
                                        </p:tgtEl>
                                      </p:cBhvr>
                                    </p:animEffect>
                                  </p:childTnLst>
                                </p:cTn>
                              </p:par>
                            </p:childTnLst>
                          </p:cTn>
                        </p:par>
                        <p:par>
                          <p:cTn id="31" fill="hold">
                            <p:stCondLst>
                              <p:cond delay="4900"/>
                            </p:stCondLst>
                            <p:childTnLst>
                              <p:par>
                                <p:cTn id="32" presetID="22" presetClass="entr" presetSubtype="1" fill="hold" grpId="0" nodeType="after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wipe(up)">
                                      <p:cBhvr>
                                        <p:cTn id="34" dur="8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750"/>
                        <p:tgtEl>
                          <p:spTgt spid="11"/>
                        </p:tgtEl>
                      </p:cBhvr>
                    </p:animEffect>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750"/>
                        <p:tgtEl>
                          <p:spTgt spid="12"/>
                        </p:tgtEl>
                      </p:cBhvr>
                    </p:animEffect>
                  </p:childTnLst>
                </p:cTn>
              </p:par>
            </p:tnLst>
          </p:tmpl>
        </p:tmplLst>
      </p:bldP>
      <p:bldP spid="8" grpId="0" animBg="1"/>
      <p:bldP spid="16" grpId="0" build="p">
        <p:tmplLst>
          <p:tmpl lvl="1">
            <p:tnLst>
              <p:par>
                <p:cTn presetID="22" presetClass="entr" presetSubtype="1"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up)">
                      <p:cBhvr>
                        <p:cTn dur="800"/>
                        <p:tgtEl>
                          <p:spTgt spid="16"/>
                        </p:tgtEl>
                      </p:cBhvr>
                    </p:animEffect>
                  </p:childTnLst>
                </p:cTn>
              </p:par>
            </p:tnLst>
          </p:tmpl>
        </p:tmplLst>
      </p:bldP>
      <p:bldP spid="17" grpId="0" animBg="1"/>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800"/>
                        <p:tgtEl>
                          <p:spTgt spid="18"/>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Our events">
    <p:spTree>
      <p:nvGrpSpPr>
        <p:cNvPr id="1" name=""/>
        <p:cNvGrpSpPr/>
        <p:nvPr/>
      </p:nvGrpSpPr>
      <p:grpSpPr>
        <a:xfrm>
          <a:off x="0" y="0"/>
          <a:ext cx="0" cy="0"/>
          <a:chOff x="0" y="0"/>
          <a:chExt cx="0" cy="0"/>
        </a:xfrm>
      </p:grpSpPr>
      <p:sp>
        <p:nvSpPr>
          <p:cNvPr id="19"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
        <p:nvSpPr>
          <p:cNvPr id="12" name="Isosceles Triangle 6"/>
          <p:cNvSpPr/>
          <p:nvPr userDrawn="1"/>
        </p:nvSpPr>
        <p:spPr>
          <a:xfrm rot="11293373">
            <a:off x="1839171" y="4349597"/>
            <a:ext cx="7468147" cy="4728328"/>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 fmla="*/ 0 w 2373490"/>
              <a:gd name="connsiteY0" fmla="*/ 2948696 h 2948696"/>
              <a:gd name="connsiteX1" fmla="*/ 920973 w 2373490"/>
              <a:gd name="connsiteY1" fmla="*/ 0 h 2948696"/>
              <a:gd name="connsiteX2" fmla="*/ 2373490 w 2373490"/>
              <a:gd name="connsiteY2" fmla="*/ 2948696 h 2948696"/>
              <a:gd name="connsiteX3" fmla="*/ 0 w 2373490"/>
              <a:gd name="connsiteY3" fmla="*/ 2948696 h 2948696"/>
              <a:gd name="connsiteX0" fmla="*/ 0 w 1528411"/>
              <a:gd name="connsiteY0" fmla="*/ 2948696 h 2948696"/>
              <a:gd name="connsiteX1" fmla="*/ 920973 w 1528411"/>
              <a:gd name="connsiteY1" fmla="*/ 0 h 2948696"/>
              <a:gd name="connsiteX2" fmla="*/ 1528411 w 1528411"/>
              <a:gd name="connsiteY2" fmla="*/ 2746854 h 2948696"/>
              <a:gd name="connsiteX3" fmla="*/ 0 w 1528411"/>
              <a:gd name="connsiteY3" fmla="*/ 2948696 h 2948696"/>
              <a:gd name="connsiteX0" fmla="*/ 0 w 1306799"/>
              <a:gd name="connsiteY0" fmla="*/ 2948696 h 2948696"/>
              <a:gd name="connsiteX1" fmla="*/ 920973 w 1306799"/>
              <a:gd name="connsiteY1" fmla="*/ 0 h 2948696"/>
              <a:gd name="connsiteX2" fmla="*/ 1306799 w 1306799"/>
              <a:gd name="connsiteY2" fmla="*/ 2790877 h 2948696"/>
              <a:gd name="connsiteX3" fmla="*/ 0 w 1306799"/>
              <a:gd name="connsiteY3" fmla="*/ 2948696 h 2948696"/>
              <a:gd name="connsiteX0" fmla="*/ 0 w 1274528"/>
              <a:gd name="connsiteY0" fmla="*/ 2948696 h 2948696"/>
              <a:gd name="connsiteX1" fmla="*/ 920973 w 1274528"/>
              <a:gd name="connsiteY1" fmla="*/ 0 h 2948696"/>
              <a:gd name="connsiteX2" fmla="*/ 1274528 w 1274528"/>
              <a:gd name="connsiteY2" fmla="*/ 2567566 h 2948696"/>
              <a:gd name="connsiteX3" fmla="*/ 0 w 1274528"/>
              <a:gd name="connsiteY3" fmla="*/ 2948696 h 2948696"/>
              <a:gd name="connsiteX0" fmla="*/ 0 w 1269841"/>
              <a:gd name="connsiteY0" fmla="*/ 2948696 h 2948696"/>
              <a:gd name="connsiteX1" fmla="*/ 920973 w 1269841"/>
              <a:gd name="connsiteY1" fmla="*/ 0 h 2948696"/>
              <a:gd name="connsiteX2" fmla="*/ 1269841 w 1269841"/>
              <a:gd name="connsiteY2" fmla="*/ 2784219 h 2948696"/>
              <a:gd name="connsiteX3" fmla="*/ 0 w 1269841"/>
              <a:gd name="connsiteY3" fmla="*/ 2948696 h 2948696"/>
              <a:gd name="connsiteX0" fmla="*/ 0 w 1269841"/>
              <a:gd name="connsiteY0" fmla="*/ 2941902 h 2941902"/>
              <a:gd name="connsiteX1" fmla="*/ 873960 w 1269841"/>
              <a:gd name="connsiteY1" fmla="*/ 0 h 2941902"/>
              <a:gd name="connsiteX2" fmla="*/ 1269841 w 1269841"/>
              <a:gd name="connsiteY2" fmla="*/ 2777425 h 2941902"/>
              <a:gd name="connsiteX3" fmla="*/ 0 w 1269841"/>
              <a:gd name="connsiteY3" fmla="*/ 2941902 h 2941902"/>
              <a:gd name="connsiteX0" fmla="*/ 0 w 1269841"/>
              <a:gd name="connsiteY0" fmla="*/ 2873081 h 2873081"/>
              <a:gd name="connsiteX1" fmla="*/ 895903 w 1269841"/>
              <a:gd name="connsiteY1" fmla="*/ 0 h 2873081"/>
              <a:gd name="connsiteX2" fmla="*/ 1269841 w 1269841"/>
              <a:gd name="connsiteY2" fmla="*/ 2708604 h 2873081"/>
              <a:gd name="connsiteX3" fmla="*/ 0 w 1269841"/>
              <a:gd name="connsiteY3" fmla="*/ 2873081 h 2873081"/>
              <a:gd name="connsiteX0" fmla="*/ 0 w 1310768"/>
              <a:gd name="connsiteY0" fmla="*/ 2965950 h 2965950"/>
              <a:gd name="connsiteX1" fmla="*/ 936830 w 1310768"/>
              <a:gd name="connsiteY1" fmla="*/ 0 h 2965950"/>
              <a:gd name="connsiteX2" fmla="*/ 1310768 w 1310768"/>
              <a:gd name="connsiteY2" fmla="*/ 2708604 h 2965950"/>
              <a:gd name="connsiteX3" fmla="*/ 0 w 1310768"/>
              <a:gd name="connsiteY3" fmla="*/ 2965950 h 2965950"/>
              <a:gd name="connsiteX0" fmla="*/ 0 w 1319999"/>
              <a:gd name="connsiteY0" fmla="*/ 2965950 h 2965950"/>
              <a:gd name="connsiteX1" fmla="*/ 936830 w 1319999"/>
              <a:gd name="connsiteY1" fmla="*/ 0 h 2965950"/>
              <a:gd name="connsiteX2" fmla="*/ 1319999 w 1319999"/>
              <a:gd name="connsiteY2" fmla="*/ 2772486 h 2965950"/>
              <a:gd name="connsiteX3" fmla="*/ 0 w 1319999"/>
              <a:gd name="connsiteY3" fmla="*/ 2965950 h 2965950"/>
              <a:gd name="connsiteX0" fmla="*/ 0 w 1335138"/>
              <a:gd name="connsiteY0" fmla="*/ 2965950 h 2965950"/>
              <a:gd name="connsiteX1" fmla="*/ 936830 w 1335138"/>
              <a:gd name="connsiteY1" fmla="*/ 0 h 2965950"/>
              <a:gd name="connsiteX2" fmla="*/ 1335138 w 1335138"/>
              <a:gd name="connsiteY2" fmla="*/ 2726820 h 2965950"/>
              <a:gd name="connsiteX3" fmla="*/ 0 w 1335138"/>
              <a:gd name="connsiteY3" fmla="*/ 2965950 h 2965950"/>
              <a:gd name="connsiteX0" fmla="*/ 0 w 1350401"/>
              <a:gd name="connsiteY0" fmla="*/ 2965950 h 2965950"/>
              <a:gd name="connsiteX1" fmla="*/ 936830 w 1350401"/>
              <a:gd name="connsiteY1" fmla="*/ 0 h 2965950"/>
              <a:gd name="connsiteX2" fmla="*/ 1350401 w 1350401"/>
              <a:gd name="connsiteY2" fmla="*/ 2757223 h 2965950"/>
              <a:gd name="connsiteX3" fmla="*/ 0 w 1350401"/>
              <a:gd name="connsiteY3" fmla="*/ 2965950 h 2965950"/>
              <a:gd name="connsiteX0" fmla="*/ 0 w 2530956"/>
              <a:gd name="connsiteY0" fmla="*/ 2965950 h 2965950"/>
              <a:gd name="connsiteX1" fmla="*/ 936830 w 2530956"/>
              <a:gd name="connsiteY1" fmla="*/ 0 h 2965950"/>
              <a:gd name="connsiteX2" fmla="*/ 2530956 w 2530956"/>
              <a:gd name="connsiteY2" fmla="*/ 2706608 h 2965950"/>
              <a:gd name="connsiteX3" fmla="*/ 0 w 2530956"/>
              <a:gd name="connsiteY3" fmla="*/ 2965950 h 2965950"/>
              <a:gd name="connsiteX0" fmla="*/ 0 w 2255401"/>
              <a:gd name="connsiteY0" fmla="*/ 3046116 h 3046116"/>
              <a:gd name="connsiteX1" fmla="*/ 661275 w 2255401"/>
              <a:gd name="connsiteY1" fmla="*/ 0 h 3046116"/>
              <a:gd name="connsiteX2" fmla="*/ 2255401 w 2255401"/>
              <a:gd name="connsiteY2" fmla="*/ 2706608 h 3046116"/>
              <a:gd name="connsiteX3" fmla="*/ 0 w 2255401"/>
              <a:gd name="connsiteY3" fmla="*/ 3046116 h 3046116"/>
              <a:gd name="connsiteX0" fmla="*/ 569215 w 2824616"/>
              <a:gd name="connsiteY0" fmla="*/ 3756200 h 3756200"/>
              <a:gd name="connsiteX1" fmla="*/ 0 w 2824616"/>
              <a:gd name="connsiteY1" fmla="*/ 0 h 3756200"/>
              <a:gd name="connsiteX2" fmla="*/ 2824616 w 2824616"/>
              <a:gd name="connsiteY2" fmla="*/ 3416692 h 3756200"/>
              <a:gd name="connsiteX3" fmla="*/ 569215 w 2824616"/>
              <a:gd name="connsiteY3" fmla="*/ 3756200 h 3756200"/>
              <a:gd name="connsiteX0" fmla="*/ 555764 w 2824616"/>
              <a:gd name="connsiteY0" fmla="*/ 3746145 h 3746145"/>
              <a:gd name="connsiteX1" fmla="*/ 0 w 2824616"/>
              <a:gd name="connsiteY1" fmla="*/ 0 h 3746145"/>
              <a:gd name="connsiteX2" fmla="*/ 2824616 w 2824616"/>
              <a:gd name="connsiteY2" fmla="*/ 3416692 h 3746145"/>
              <a:gd name="connsiteX3" fmla="*/ 555764 w 2824616"/>
              <a:gd name="connsiteY3" fmla="*/ 3746145 h 3746145"/>
              <a:gd name="connsiteX0" fmla="*/ 4288198 w 4288198"/>
              <a:gd name="connsiteY0" fmla="*/ 3170775 h 3416692"/>
              <a:gd name="connsiteX1" fmla="*/ 0 w 4288198"/>
              <a:gd name="connsiteY1" fmla="*/ 0 h 3416692"/>
              <a:gd name="connsiteX2" fmla="*/ 2824616 w 4288198"/>
              <a:gd name="connsiteY2" fmla="*/ 3416692 h 3416692"/>
              <a:gd name="connsiteX3" fmla="*/ 4288198 w 4288198"/>
              <a:gd name="connsiteY3" fmla="*/ 3170775 h 3416692"/>
              <a:gd name="connsiteX0" fmla="*/ 4288198 w 4288198"/>
              <a:gd name="connsiteY0" fmla="*/ 3170775 h 3442440"/>
              <a:gd name="connsiteX1" fmla="*/ 0 w 4288198"/>
              <a:gd name="connsiteY1" fmla="*/ 0 h 3442440"/>
              <a:gd name="connsiteX2" fmla="*/ 2480375 w 4288198"/>
              <a:gd name="connsiteY2" fmla="*/ 3442440 h 3442440"/>
              <a:gd name="connsiteX3" fmla="*/ 4288198 w 4288198"/>
              <a:gd name="connsiteY3" fmla="*/ 3170775 h 3442440"/>
              <a:gd name="connsiteX0" fmla="*/ 1807823 w 1807823"/>
              <a:gd name="connsiteY0" fmla="*/ 3111470 h 3383135"/>
              <a:gd name="connsiteX1" fmla="*/ 1343776 w 1807823"/>
              <a:gd name="connsiteY1" fmla="*/ 0 h 3383135"/>
              <a:gd name="connsiteX2" fmla="*/ 0 w 1807823"/>
              <a:gd name="connsiteY2" fmla="*/ 3383135 h 3383135"/>
              <a:gd name="connsiteX3" fmla="*/ 1807823 w 1807823"/>
              <a:gd name="connsiteY3" fmla="*/ 3111470 h 3383135"/>
              <a:gd name="connsiteX0" fmla="*/ 3624995 w 3624995"/>
              <a:gd name="connsiteY0" fmla="*/ 0 h 3531563"/>
              <a:gd name="connsiteX1" fmla="*/ 1343776 w 3624995"/>
              <a:gd name="connsiteY1" fmla="*/ 148428 h 3531563"/>
              <a:gd name="connsiteX2" fmla="*/ 0 w 3624995"/>
              <a:gd name="connsiteY2" fmla="*/ 3531563 h 3531563"/>
              <a:gd name="connsiteX3" fmla="*/ 3624995 w 3624995"/>
              <a:gd name="connsiteY3" fmla="*/ 0 h 3531563"/>
              <a:gd name="connsiteX0" fmla="*/ 7272305 w 7272305"/>
              <a:gd name="connsiteY0" fmla="*/ 0 h 2973592"/>
              <a:gd name="connsiteX1" fmla="*/ 4991086 w 7272305"/>
              <a:gd name="connsiteY1" fmla="*/ 148428 h 2973592"/>
              <a:gd name="connsiteX2" fmla="*/ 0 w 7272305"/>
              <a:gd name="connsiteY2" fmla="*/ 2973592 h 2973592"/>
              <a:gd name="connsiteX3" fmla="*/ 7272305 w 7272305"/>
              <a:gd name="connsiteY3" fmla="*/ 0 h 2973592"/>
              <a:gd name="connsiteX0" fmla="*/ 7440589 w 7440589"/>
              <a:gd name="connsiteY0" fmla="*/ 0 h 2973592"/>
              <a:gd name="connsiteX1" fmla="*/ 0 w 7440589"/>
              <a:gd name="connsiteY1" fmla="*/ 1839392 h 2973592"/>
              <a:gd name="connsiteX2" fmla="*/ 168284 w 7440589"/>
              <a:gd name="connsiteY2" fmla="*/ 2973592 h 2973592"/>
              <a:gd name="connsiteX3" fmla="*/ 7440589 w 7440589"/>
              <a:gd name="connsiteY3" fmla="*/ 0 h 2973592"/>
              <a:gd name="connsiteX0" fmla="*/ 7440589 w 7440589"/>
              <a:gd name="connsiteY0" fmla="*/ 0 h 2480520"/>
              <a:gd name="connsiteX1" fmla="*/ 0 w 7440589"/>
              <a:gd name="connsiteY1" fmla="*/ 1839392 h 2480520"/>
              <a:gd name="connsiteX2" fmla="*/ 86288 w 7440589"/>
              <a:gd name="connsiteY2" fmla="*/ 2480520 h 2480520"/>
              <a:gd name="connsiteX3" fmla="*/ 7440589 w 7440589"/>
              <a:gd name="connsiteY3" fmla="*/ 0 h 2480520"/>
              <a:gd name="connsiteX0" fmla="*/ 7440589 w 7440589"/>
              <a:gd name="connsiteY0" fmla="*/ 0 h 2393293"/>
              <a:gd name="connsiteX1" fmla="*/ 0 w 7440589"/>
              <a:gd name="connsiteY1" fmla="*/ 1839392 h 2393293"/>
              <a:gd name="connsiteX2" fmla="*/ 95170 w 7440589"/>
              <a:gd name="connsiteY2" fmla="*/ 2393293 h 2393293"/>
              <a:gd name="connsiteX3" fmla="*/ 7440589 w 7440589"/>
              <a:gd name="connsiteY3" fmla="*/ 0 h 2393293"/>
              <a:gd name="connsiteX0" fmla="*/ 7436392 w 7436392"/>
              <a:gd name="connsiteY0" fmla="*/ 0 h 2393293"/>
              <a:gd name="connsiteX1" fmla="*/ 0 w 7436392"/>
              <a:gd name="connsiteY1" fmla="*/ 1645411 h 2393293"/>
              <a:gd name="connsiteX2" fmla="*/ 90973 w 7436392"/>
              <a:gd name="connsiteY2" fmla="*/ 2393293 h 2393293"/>
              <a:gd name="connsiteX3" fmla="*/ 7436392 w 7436392"/>
              <a:gd name="connsiteY3" fmla="*/ 0 h 2393293"/>
              <a:gd name="connsiteX0" fmla="*/ 7436392 w 7436392"/>
              <a:gd name="connsiteY0" fmla="*/ 1077894 h 3471187"/>
              <a:gd name="connsiteX1" fmla="*/ 7186001 w 7436392"/>
              <a:gd name="connsiteY1" fmla="*/ 341 h 3471187"/>
              <a:gd name="connsiteX2" fmla="*/ 0 w 7436392"/>
              <a:gd name="connsiteY2" fmla="*/ 2723305 h 3471187"/>
              <a:gd name="connsiteX3" fmla="*/ 90973 w 7436392"/>
              <a:gd name="connsiteY3" fmla="*/ 3471187 h 3471187"/>
              <a:gd name="connsiteX4" fmla="*/ 7436392 w 7436392"/>
              <a:gd name="connsiteY4" fmla="*/ 1077894 h 3471187"/>
              <a:gd name="connsiteX0" fmla="*/ 7611031 w 7611031"/>
              <a:gd name="connsiteY0" fmla="*/ 1077894 h 3471187"/>
              <a:gd name="connsiteX1" fmla="*/ 7360640 w 7611031"/>
              <a:gd name="connsiteY1" fmla="*/ 341 h 3471187"/>
              <a:gd name="connsiteX2" fmla="*/ 0 w 7611031"/>
              <a:gd name="connsiteY2" fmla="*/ 1663499 h 3471187"/>
              <a:gd name="connsiteX3" fmla="*/ 265612 w 7611031"/>
              <a:gd name="connsiteY3" fmla="*/ 3471187 h 3471187"/>
              <a:gd name="connsiteX4" fmla="*/ 7611031 w 7611031"/>
              <a:gd name="connsiteY4" fmla="*/ 1077894 h 3471187"/>
              <a:gd name="connsiteX0" fmla="*/ 6781215 w 7369505"/>
              <a:gd name="connsiteY0" fmla="*/ 1208519 h 3471153"/>
              <a:gd name="connsiteX1" fmla="*/ 7360640 w 7369505"/>
              <a:gd name="connsiteY1" fmla="*/ 307 h 3471153"/>
              <a:gd name="connsiteX2" fmla="*/ 0 w 7369505"/>
              <a:gd name="connsiteY2" fmla="*/ 1663465 h 3471153"/>
              <a:gd name="connsiteX3" fmla="*/ 265612 w 7369505"/>
              <a:gd name="connsiteY3" fmla="*/ 3471153 h 3471153"/>
              <a:gd name="connsiteX4" fmla="*/ 6781215 w 7369505"/>
              <a:gd name="connsiteY4" fmla="*/ 1208519 h 3471153"/>
              <a:gd name="connsiteX0" fmla="*/ 6781215 w 7369505"/>
              <a:gd name="connsiteY0" fmla="*/ 1208519 h 3723712"/>
              <a:gd name="connsiteX1" fmla="*/ 7360640 w 7369505"/>
              <a:gd name="connsiteY1" fmla="*/ 307 h 3723712"/>
              <a:gd name="connsiteX2" fmla="*/ 0 w 7369505"/>
              <a:gd name="connsiteY2" fmla="*/ 1663465 h 3723712"/>
              <a:gd name="connsiteX3" fmla="*/ 302109 w 7369505"/>
              <a:gd name="connsiteY3" fmla="*/ 3723712 h 3723712"/>
              <a:gd name="connsiteX4" fmla="*/ 6781215 w 7369505"/>
              <a:gd name="connsiteY4" fmla="*/ 1208519 h 3723712"/>
              <a:gd name="connsiteX0" fmla="*/ 4930766 w 7363415"/>
              <a:gd name="connsiteY0" fmla="*/ 1561804 h 3723645"/>
              <a:gd name="connsiteX1" fmla="*/ 7360640 w 7363415"/>
              <a:gd name="connsiteY1" fmla="*/ 240 h 3723645"/>
              <a:gd name="connsiteX2" fmla="*/ 0 w 7363415"/>
              <a:gd name="connsiteY2" fmla="*/ 1663398 h 3723645"/>
              <a:gd name="connsiteX3" fmla="*/ 302109 w 7363415"/>
              <a:gd name="connsiteY3" fmla="*/ 3723645 h 3723645"/>
              <a:gd name="connsiteX4" fmla="*/ 4930766 w 7363415"/>
              <a:gd name="connsiteY4" fmla="*/ 1561804 h 3723645"/>
              <a:gd name="connsiteX0" fmla="*/ 5047496 w 7480145"/>
              <a:gd name="connsiteY0" fmla="*/ 1561804 h 3723645"/>
              <a:gd name="connsiteX1" fmla="*/ 7477370 w 7480145"/>
              <a:gd name="connsiteY1" fmla="*/ 240 h 3723645"/>
              <a:gd name="connsiteX2" fmla="*/ 0 w 7480145"/>
              <a:gd name="connsiteY2" fmla="*/ 1078658 h 3723645"/>
              <a:gd name="connsiteX3" fmla="*/ 418839 w 7480145"/>
              <a:gd name="connsiteY3" fmla="*/ 3723645 h 3723645"/>
              <a:gd name="connsiteX4" fmla="*/ 5047496 w 7480145"/>
              <a:gd name="connsiteY4" fmla="*/ 1561804 h 3723645"/>
              <a:gd name="connsiteX0" fmla="*/ 5035453 w 7468102"/>
              <a:gd name="connsiteY0" fmla="*/ 1561804 h 3723645"/>
              <a:gd name="connsiteX1" fmla="*/ 7465327 w 7468102"/>
              <a:gd name="connsiteY1" fmla="*/ 240 h 3723645"/>
              <a:gd name="connsiteX2" fmla="*/ 0 w 7468102"/>
              <a:gd name="connsiteY2" fmla="*/ 1087661 h 3723645"/>
              <a:gd name="connsiteX3" fmla="*/ 406796 w 7468102"/>
              <a:gd name="connsiteY3" fmla="*/ 3723645 h 3723645"/>
              <a:gd name="connsiteX4" fmla="*/ 5035453 w 7468102"/>
              <a:gd name="connsiteY4" fmla="*/ 1561804 h 3723645"/>
              <a:gd name="connsiteX0" fmla="*/ 5035453 w 7468102"/>
              <a:gd name="connsiteY0" fmla="*/ 1561804 h 3546270"/>
              <a:gd name="connsiteX1" fmla="*/ 7465327 w 7468102"/>
              <a:gd name="connsiteY1" fmla="*/ 240 h 3546270"/>
              <a:gd name="connsiteX2" fmla="*/ 0 w 7468102"/>
              <a:gd name="connsiteY2" fmla="*/ 1087661 h 3546270"/>
              <a:gd name="connsiteX3" fmla="*/ 370420 w 7468102"/>
              <a:gd name="connsiteY3" fmla="*/ 3546270 h 3546270"/>
              <a:gd name="connsiteX4" fmla="*/ 5035453 w 7468102"/>
              <a:gd name="connsiteY4" fmla="*/ 1561804 h 3546270"/>
              <a:gd name="connsiteX0" fmla="*/ 5078114 w 7468147"/>
              <a:gd name="connsiteY0" fmla="*/ 1746766 h 3546246"/>
              <a:gd name="connsiteX1" fmla="*/ 7465327 w 7468147"/>
              <a:gd name="connsiteY1" fmla="*/ 216 h 3546246"/>
              <a:gd name="connsiteX2" fmla="*/ 0 w 7468147"/>
              <a:gd name="connsiteY2" fmla="*/ 1087637 h 3546246"/>
              <a:gd name="connsiteX3" fmla="*/ 370420 w 7468147"/>
              <a:gd name="connsiteY3" fmla="*/ 3546246 h 3546246"/>
              <a:gd name="connsiteX4" fmla="*/ 5078114 w 7468147"/>
              <a:gd name="connsiteY4" fmla="*/ 1746766 h 354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8147" h="3546246">
                <a:moveTo>
                  <a:pt x="5078114" y="1746766"/>
                </a:moveTo>
                <a:cubicBezTo>
                  <a:pt x="4978227" y="1769541"/>
                  <a:pt x="7565214" y="-22559"/>
                  <a:pt x="7465327" y="216"/>
                </a:cubicBezTo>
                <a:lnTo>
                  <a:pt x="0" y="1087637"/>
                </a:lnTo>
                <a:lnTo>
                  <a:pt x="370420" y="3546246"/>
                </a:lnTo>
                <a:cubicBezTo>
                  <a:pt x="1925431" y="2884757"/>
                  <a:pt x="3523103" y="2408255"/>
                  <a:pt x="5078114" y="1746766"/>
                </a:cubicBezTo>
                <a:close/>
              </a:path>
            </a:pathLst>
          </a:custGeom>
          <a:solidFill>
            <a:srgbClr val="E6E6E6"/>
          </a:solidFill>
          <a:ln>
            <a:noFill/>
          </a:ln>
          <a:effectLst>
            <a:outerShdw blurRad="127000" dir="1482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4" name="Parallelogram 5"/>
          <p:cNvSpPr/>
          <p:nvPr userDrawn="1"/>
        </p:nvSpPr>
        <p:spPr>
          <a:xfrm rot="6221113" flipV="1">
            <a:off x="2815278" y="1746700"/>
            <a:ext cx="3862489" cy="9164195"/>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 fmla="*/ 0 w 3861380"/>
              <a:gd name="connsiteY0" fmla="*/ 3999910 h 3999910"/>
              <a:gd name="connsiteX1" fmla="*/ 475488 w 3861380"/>
              <a:gd name="connsiteY1" fmla="*/ 1092530 h 3999910"/>
              <a:gd name="connsiteX2" fmla="*/ 3861380 w 3861380"/>
              <a:gd name="connsiteY2" fmla="*/ 0 h 3999910"/>
              <a:gd name="connsiteX3" fmla="*/ 1426464 w 3861380"/>
              <a:gd name="connsiteY3" fmla="*/ 3999910 h 3999910"/>
              <a:gd name="connsiteX4" fmla="*/ 0 w 3861380"/>
              <a:gd name="connsiteY4" fmla="*/ 3999910 h 3999910"/>
              <a:gd name="connsiteX0" fmla="*/ 0 w 3861380"/>
              <a:gd name="connsiteY0" fmla="*/ 5270570 h 5270570"/>
              <a:gd name="connsiteX1" fmla="*/ 3278065 w 3861380"/>
              <a:gd name="connsiteY1" fmla="*/ 0 h 5270570"/>
              <a:gd name="connsiteX2" fmla="*/ 3861380 w 3861380"/>
              <a:gd name="connsiteY2" fmla="*/ 1270660 h 5270570"/>
              <a:gd name="connsiteX3" fmla="*/ 1426464 w 3861380"/>
              <a:gd name="connsiteY3" fmla="*/ 5270570 h 5270570"/>
              <a:gd name="connsiteX4" fmla="*/ 0 w 3861380"/>
              <a:gd name="connsiteY4" fmla="*/ 5270570 h 5270570"/>
              <a:gd name="connsiteX0" fmla="*/ 0 w 4336393"/>
              <a:gd name="connsiteY0" fmla="*/ 5270570 h 5270570"/>
              <a:gd name="connsiteX1" fmla="*/ 3278065 w 4336393"/>
              <a:gd name="connsiteY1" fmla="*/ 0 h 5270570"/>
              <a:gd name="connsiteX2" fmla="*/ 4336393 w 4336393"/>
              <a:gd name="connsiteY2" fmla="*/ 522515 h 5270570"/>
              <a:gd name="connsiteX3" fmla="*/ 1426464 w 4336393"/>
              <a:gd name="connsiteY3" fmla="*/ 5270570 h 5270570"/>
              <a:gd name="connsiteX4" fmla="*/ 0 w 4336393"/>
              <a:gd name="connsiteY4" fmla="*/ 5270570 h 5270570"/>
              <a:gd name="connsiteX0" fmla="*/ 0 w 4336393"/>
              <a:gd name="connsiteY0" fmla="*/ 5436824 h 5436824"/>
              <a:gd name="connsiteX1" fmla="*/ 3384943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36824 h 5436824"/>
              <a:gd name="connsiteX1" fmla="*/ 3373068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59203 h 5459203"/>
              <a:gd name="connsiteX1" fmla="*/ 3328809 w 4336393"/>
              <a:gd name="connsiteY1" fmla="*/ 0 h 5459203"/>
              <a:gd name="connsiteX2" fmla="*/ 4336393 w 4336393"/>
              <a:gd name="connsiteY2" fmla="*/ 711148 h 5459203"/>
              <a:gd name="connsiteX3" fmla="*/ 1426464 w 4336393"/>
              <a:gd name="connsiteY3" fmla="*/ 5459203 h 5459203"/>
              <a:gd name="connsiteX4" fmla="*/ 0 w 4336393"/>
              <a:gd name="connsiteY4" fmla="*/ 5459203 h 5459203"/>
              <a:gd name="connsiteX0" fmla="*/ 0 w 4181488"/>
              <a:gd name="connsiteY0" fmla="*/ 5459203 h 5459203"/>
              <a:gd name="connsiteX1" fmla="*/ 3328809 w 4181488"/>
              <a:gd name="connsiteY1" fmla="*/ 0 h 5459203"/>
              <a:gd name="connsiteX2" fmla="*/ 4181488 w 4181488"/>
              <a:gd name="connsiteY2" fmla="*/ 386662 h 5459203"/>
              <a:gd name="connsiteX3" fmla="*/ 1426464 w 4181488"/>
              <a:gd name="connsiteY3" fmla="*/ 5459203 h 5459203"/>
              <a:gd name="connsiteX4" fmla="*/ 0 w 4181488"/>
              <a:gd name="connsiteY4" fmla="*/ 5459203 h 5459203"/>
              <a:gd name="connsiteX0" fmla="*/ 0 w 4181488"/>
              <a:gd name="connsiteY0" fmla="*/ 5459203 h 5548717"/>
              <a:gd name="connsiteX1" fmla="*/ 3328809 w 4181488"/>
              <a:gd name="connsiteY1" fmla="*/ 0 h 5548717"/>
              <a:gd name="connsiteX2" fmla="*/ 4181488 w 4181488"/>
              <a:gd name="connsiteY2" fmla="*/ 386662 h 5548717"/>
              <a:gd name="connsiteX3" fmla="*/ 939619 w 4181488"/>
              <a:gd name="connsiteY3" fmla="*/ 5548717 h 5548717"/>
              <a:gd name="connsiteX4" fmla="*/ 0 w 4181488"/>
              <a:gd name="connsiteY4" fmla="*/ 5459203 h 5548717"/>
              <a:gd name="connsiteX0" fmla="*/ 0 w 4181488"/>
              <a:gd name="connsiteY0" fmla="*/ 5459203 h 5481583"/>
              <a:gd name="connsiteX1" fmla="*/ 3328809 w 4181488"/>
              <a:gd name="connsiteY1" fmla="*/ 0 h 5481583"/>
              <a:gd name="connsiteX2" fmla="*/ 4181488 w 4181488"/>
              <a:gd name="connsiteY2" fmla="*/ 386662 h 5481583"/>
              <a:gd name="connsiteX3" fmla="*/ 1083460 w 4181488"/>
              <a:gd name="connsiteY3" fmla="*/ 5481583 h 5481583"/>
              <a:gd name="connsiteX4" fmla="*/ 0 w 4181488"/>
              <a:gd name="connsiteY4" fmla="*/ 5459203 h 5481583"/>
              <a:gd name="connsiteX0" fmla="*/ 0 w 4181488"/>
              <a:gd name="connsiteY0" fmla="*/ 5515149 h 5537529"/>
              <a:gd name="connsiteX1" fmla="*/ 3317744 w 4181488"/>
              <a:gd name="connsiteY1" fmla="*/ 0 h 5537529"/>
              <a:gd name="connsiteX2" fmla="*/ 4181488 w 4181488"/>
              <a:gd name="connsiteY2" fmla="*/ 442608 h 5537529"/>
              <a:gd name="connsiteX3" fmla="*/ 1083460 w 4181488"/>
              <a:gd name="connsiteY3" fmla="*/ 5537529 h 5537529"/>
              <a:gd name="connsiteX4" fmla="*/ 0 w 4181488"/>
              <a:gd name="connsiteY4" fmla="*/ 5515149 h 5537529"/>
              <a:gd name="connsiteX0" fmla="*/ 0 w 4203618"/>
              <a:gd name="connsiteY0" fmla="*/ 5537528 h 5537529"/>
              <a:gd name="connsiteX1" fmla="*/ 3339874 w 4203618"/>
              <a:gd name="connsiteY1" fmla="*/ 0 h 5537529"/>
              <a:gd name="connsiteX2" fmla="*/ 4203618 w 4203618"/>
              <a:gd name="connsiteY2" fmla="*/ 442608 h 5537529"/>
              <a:gd name="connsiteX3" fmla="*/ 1105590 w 4203618"/>
              <a:gd name="connsiteY3" fmla="*/ 5537529 h 5537529"/>
              <a:gd name="connsiteX4" fmla="*/ 0 w 4203618"/>
              <a:gd name="connsiteY4" fmla="*/ 5537528 h 5537529"/>
              <a:gd name="connsiteX0" fmla="*/ 0 w 4038924"/>
              <a:gd name="connsiteY0" fmla="*/ 5537528 h 5537529"/>
              <a:gd name="connsiteX1" fmla="*/ 3175180 w 4038924"/>
              <a:gd name="connsiteY1" fmla="*/ 0 h 5537529"/>
              <a:gd name="connsiteX2" fmla="*/ 4038924 w 4038924"/>
              <a:gd name="connsiteY2" fmla="*/ 442608 h 5537529"/>
              <a:gd name="connsiteX3" fmla="*/ 940896 w 4038924"/>
              <a:gd name="connsiteY3" fmla="*/ 5537529 h 5537529"/>
              <a:gd name="connsiteX4" fmla="*/ 0 w 4038924"/>
              <a:gd name="connsiteY4" fmla="*/ 5537528 h 5537529"/>
              <a:gd name="connsiteX0" fmla="*/ 0 w 4038924"/>
              <a:gd name="connsiteY0" fmla="*/ 5492771 h 5492772"/>
              <a:gd name="connsiteX1" fmla="*/ 3375165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92771 h 5492772"/>
              <a:gd name="connsiteX1" fmla="*/ 3304583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59203 h 5459204"/>
              <a:gd name="connsiteX1" fmla="*/ 3328110 w 4038924"/>
              <a:gd name="connsiteY1" fmla="*/ 0 h 5459204"/>
              <a:gd name="connsiteX2" fmla="*/ 4038924 w 4038924"/>
              <a:gd name="connsiteY2" fmla="*/ 364283 h 5459204"/>
              <a:gd name="connsiteX3" fmla="*/ 940896 w 4038924"/>
              <a:gd name="connsiteY3" fmla="*/ 5459204 h 5459204"/>
              <a:gd name="connsiteX4" fmla="*/ 0 w 4038924"/>
              <a:gd name="connsiteY4" fmla="*/ 5459203 h 5459204"/>
              <a:gd name="connsiteX0" fmla="*/ 0 w 4038924"/>
              <a:gd name="connsiteY0" fmla="*/ 5526523 h 5526524"/>
              <a:gd name="connsiteX1" fmla="*/ 2695499 w 4038924"/>
              <a:gd name="connsiteY1" fmla="*/ 0 h 5526524"/>
              <a:gd name="connsiteX2" fmla="*/ 4038924 w 4038924"/>
              <a:gd name="connsiteY2" fmla="*/ 431603 h 5526524"/>
              <a:gd name="connsiteX3" fmla="*/ 940896 w 4038924"/>
              <a:gd name="connsiteY3" fmla="*/ 5526524 h 5526524"/>
              <a:gd name="connsiteX4" fmla="*/ 0 w 4038924"/>
              <a:gd name="connsiteY4" fmla="*/ 5526523 h 5526524"/>
              <a:gd name="connsiteX0" fmla="*/ 0 w 3969438"/>
              <a:gd name="connsiteY0" fmla="*/ 5526523 h 5526524"/>
              <a:gd name="connsiteX1" fmla="*/ 2695499 w 3969438"/>
              <a:gd name="connsiteY1" fmla="*/ 0 h 5526524"/>
              <a:gd name="connsiteX2" fmla="*/ 3969438 w 3969438"/>
              <a:gd name="connsiteY2" fmla="*/ 419906 h 5526524"/>
              <a:gd name="connsiteX3" fmla="*/ 940896 w 3969438"/>
              <a:gd name="connsiteY3" fmla="*/ 5526524 h 5526524"/>
              <a:gd name="connsiteX4" fmla="*/ 0 w 3969438"/>
              <a:gd name="connsiteY4" fmla="*/ 5526523 h 5526524"/>
              <a:gd name="connsiteX0" fmla="*/ 0 w 3969438"/>
              <a:gd name="connsiteY0" fmla="*/ 5584922 h 5584923"/>
              <a:gd name="connsiteX1" fmla="*/ 2551094 w 3969438"/>
              <a:gd name="connsiteY1" fmla="*/ 0 h 5584923"/>
              <a:gd name="connsiteX2" fmla="*/ 3969438 w 3969438"/>
              <a:gd name="connsiteY2" fmla="*/ 478305 h 5584923"/>
              <a:gd name="connsiteX3" fmla="*/ 940896 w 3969438"/>
              <a:gd name="connsiteY3" fmla="*/ 5584923 h 5584923"/>
              <a:gd name="connsiteX4" fmla="*/ 0 w 3969438"/>
              <a:gd name="connsiteY4" fmla="*/ 5584922 h 5584923"/>
              <a:gd name="connsiteX0" fmla="*/ 0 w 3828417"/>
              <a:gd name="connsiteY0" fmla="*/ 5584922 h 5584923"/>
              <a:gd name="connsiteX1" fmla="*/ 2551094 w 3828417"/>
              <a:gd name="connsiteY1" fmla="*/ 0 h 5584923"/>
              <a:gd name="connsiteX2" fmla="*/ 3828417 w 3828417"/>
              <a:gd name="connsiteY2" fmla="*/ 465927 h 5584923"/>
              <a:gd name="connsiteX3" fmla="*/ 940896 w 3828417"/>
              <a:gd name="connsiteY3" fmla="*/ 5584923 h 5584923"/>
              <a:gd name="connsiteX4" fmla="*/ 0 w 3828417"/>
              <a:gd name="connsiteY4" fmla="*/ 5584922 h 5584923"/>
              <a:gd name="connsiteX0" fmla="*/ 0 w 3828417"/>
              <a:gd name="connsiteY0" fmla="*/ 5635522 h 5635523"/>
              <a:gd name="connsiteX1" fmla="*/ 2453012 w 3828417"/>
              <a:gd name="connsiteY1" fmla="*/ 0 h 5635523"/>
              <a:gd name="connsiteX2" fmla="*/ 3828417 w 3828417"/>
              <a:gd name="connsiteY2" fmla="*/ 516527 h 5635523"/>
              <a:gd name="connsiteX3" fmla="*/ 940896 w 3828417"/>
              <a:gd name="connsiteY3" fmla="*/ 5635523 h 5635523"/>
              <a:gd name="connsiteX4" fmla="*/ 0 w 3828417"/>
              <a:gd name="connsiteY4" fmla="*/ 5635522 h 5635523"/>
              <a:gd name="connsiteX0" fmla="*/ 0 w 3828417"/>
              <a:gd name="connsiteY0" fmla="*/ 5635522 h 5635523"/>
              <a:gd name="connsiteX1" fmla="*/ 2453012 w 3828417"/>
              <a:gd name="connsiteY1" fmla="*/ 0 h 5635523"/>
              <a:gd name="connsiteX2" fmla="*/ 3828417 w 3828417"/>
              <a:gd name="connsiteY2" fmla="*/ 516527 h 5635523"/>
              <a:gd name="connsiteX3" fmla="*/ 1882950 w 3828417"/>
              <a:gd name="connsiteY3" fmla="*/ 5533927 h 5635523"/>
              <a:gd name="connsiteX4" fmla="*/ 0 w 3828417"/>
              <a:gd name="connsiteY4" fmla="*/ 5635522 h 5635523"/>
              <a:gd name="connsiteX0" fmla="*/ 0 w 3828417"/>
              <a:gd name="connsiteY0" fmla="*/ 5545380 h 5545381"/>
              <a:gd name="connsiteX1" fmla="*/ 3053086 w 3828417"/>
              <a:gd name="connsiteY1" fmla="*/ 1 h 5545381"/>
              <a:gd name="connsiteX2" fmla="*/ 3828417 w 3828417"/>
              <a:gd name="connsiteY2" fmla="*/ 426385 h 5545381"/>
              <a:gd name="connsiteX3" fmla="*/ 1882950 w 3828417"/>
              <a:gd name="connsiteY3" fmla="*/ 5443785 h 5545381"/>
              <a:gd name="connsiteX4" fmla="*/ 0 w 3828417"/>
              <a:gd name="connsiteY4" fmla="*/ 5545380 h 5545381"/>
              <a:gd name="connsiteX0" fmla="*/ 0 w 3828417"/>
              <a:gd name="connsiteY0" fmla="*/ 5493897 h 5493898"/>
              <a:gd name="connsiteX1" fmla="*/ 3367919 w 3828417"/>
              <a:gd name="connsiteY1" fmla="*/ 1 h 5493898"/>
              <a:gd name="connsiteX2" fmla="*/ 3828417 w 3828417"/>
              <a:gd name="connsiteY2" fmla="*/ 374902 h 5493898"/>
              <a:gd name="connsiteX3" fmla="*/ 1882950 w 3828417"/>
              <a:gd name="connsiteY3" fmla="*/ 5392302 h 5493898"/>
              <a:gd name="connsiteX4" fmla="*/ 0 w 3828417"/>
              <a:gd name="connsiteY4" fmla="*/ 5493897 h 5493898"/>
              <a:gd name="connsiteX0" fmla="*/ 0 w 4444598"/>
              <a:gd name="connsiteY0" fmla="*/ 5493897 h 5493898"/>
              <a:gd name="connsiteX1" fmla="*/ 3367919 w 4444598"/>
              <a:gd name="connsiteY1" fmla="*/ 1 h 5493898"/>
              <a:gd name="connsiteX2" fmla="*/ 4444599 w 4444598"/>
              <a:gd name="connsiteY2" fmla="*/ 506026 h 5493898"/>
              <a:gd name="connsiteX3" fmla="*/ 1882950 w 4444598"/>
              <a:gd name="connsiteY3" fmla="*/ 5392302 h 5493898"/>
              <a:gd name="connsiteX4" fmla="*/ 0 w 4444598"/>
              <a:gd name="connsiteY4" fmla="*/ 5493897 h 5493898"/>
              <a:gd name="connsiteX0" fmla="*/ 0 w 4444598"/>
              <a:gd name="connsiteY0" fmla="*/ 5239832 h 5239833"/>
              <a:gd name="connsiteX1" fmla="*/ 4032426 w 4444598"/>
              <a:gd name="connsiteY1" fmla="*/ -1 h 5239833"/>
              <a:gd name="connsiteX2" fmla="*/ 4444599 w 4444598"/>
              <a:gd name="connsiteY2" fmla="*/ 251961 h 5239833"/>
              <a:gd name="connsiteX3" fmla="*/ 1882950 w 4444598"/>
              <a:gd name="connsiteY3" fmla="*/ 5138237 h 5239833"/>
              <a:gd name="connsiteX4" fmla="*/ 0 w 4444598"/>
              <a:gd name="connsiteY4" fmla="*/ 5239832 h 5239833"/>
              <a:gd name="connsiteX0" fmla="*/ 0 w 4444598"/>
              <a:gd name="connsiteY0" fmla="*/ 5239832 h 6138299"/>
              <a:gd name="connsiteX1" fmla="*/ 4032426 w 4444598"/>
              <a:gd name="connsiteY1" fmla="*/ -1 h 6138299"/>
              <a:gd name="connsiteX2" fmla="*/ 4444599 w 4444598"/>
              <a:gd name="connsiteY2" fmla="*/ 251961 h 6138299"/>
              <a:gd name="connsiteX3" fmla="*/ 1582915 w 4444598"/>
              <a:gd name="connsiteY3" fmla="*/ 6138299 h 6138299"/>
              <a:gd name="connsiteX4" fmla="*/ 0 w 4444598"/>
              <a:gd name="connsiteY4" fmla="*/ 5239832 h 6138299"/>
              <a:gd name="connsiteX0" fmla="*/ 0 w 4444598"/>
              <a:gd name="connsiteY0" fmla="*/ 9634364 h 10532831"/>
              <a:gd name="connsiteX1" fmla="*/ 2540029 w 4444598"/>
              <a:gd name="connsiteY1" fmla="*/ -1 h 10532831"/>
              <a:gd name="connsiteX2" fmla="*/ 4444599 w 4444598"/>
              <a:gd name="connsiteY2" fmla="*/ 4646493 h 10532831"/>
              <a:gd name="connsiteX3" fmla="*/ 1582915 w 4444598"/>
              <a:gd name="connsiteY3" fmla="*/ 10532831 h 10532831"/>
              <a:gd name="connsiteX4" fmla="*/ 0 w 4444598"/>
              <a:gd name="connsiteY4" fmla="*/ 9634364 h 10532831"/>
              <a:gd name="connsiteX0" fmla="*/ 0 w 4467974"/>
              <a:gd name="connsiteY0" fmla="*/ 9672052 h 10532831"/>
              <a:gd name="connsiteX1" fmla="*/ 2563405 w 4467974"/>
              <a:gd name="connsiteY1" fmla="*/ -1 h 10532831"/>
              <a:gd name="connsiteX2" fmla="*/ 4467975 w 4467974"/>
              <a:gd name="connsiteY2" fmla="*/ 4646493 h 10532831"/>
              <a:gd name="connsiteX3" fmla="*/ 1606291 w 4467974"/>
              <a:gd name="connsiteY3" fmla="*/ 10532831 h 10532831"/>
              <a:gd name="connsiteX4" fmla="*/ 0 w 4467974"/>
              <a:gd name="connsiteY4" fmla="*/ 9672052 h 10532831"/>
              <a:gd name="connsiteX0" fmla="*/ 0 w 4467974"/>
              <a:gd name="connsiteY0" fmla="*/ 9672052 h 10570516"/>
              <a:gd name="connsiteX1" fmla="*/ 2563405 w 4467974"/>
              <a:gd name="connsiteY1" fmla="*/ -1 h 10570516"/>
              <a:gd name="connsiteX2" fmla="*/ 4467975 w 4467974"/>
              <a:gd name="connsiteY2" fmla="*/ 4646493 h 10570516"/>
              <a:gd name="connsiteX3" fmla="*/ 1582914 w 4467974"/>
              <a:gd name="connsiteY3" fmla="*/ 10570516 h 10570516"/>
              <a:gd name="connsiteX4" fmla="*/ 0 w 4467974"/>
              <a:gd name="connsiteY4" fmla="*/ 9672052 h 10570516"/>
              <a:gd name="connsiteX0" fmla="*/ 0 w 7286904"/>
              <a:gd name="connsiteY0" fmla="*/ 12267228 h 13165692"/>
              <a:gd name="connsiteX1" fmla="*/ 7286905 w 7286904"/>
              <a:gd name="connsiteY1" fmla="*/ 0 h 13165692"/>
              <a:gd name="connsiteX2" fmla="*/ 4467975 w 7286904"/>
              <a:gd name="connsiteY2" fmla="*/ 7241669 h 13165692"/>
              <a:gd name="connsiteX3" fmla="*/ 1582914 w 7286904"/>
              <a:gd name="connsiteY3" fmla="*/ 13165692 h 13165692"/>
              <a:gd name="connsiteX4" fmla="*/ 0 w 7286904"/>
              <a:gd name="connsiteY4" fmla="*/ 12267228 h 13165692"/>
              <a:gd name="connsiteX0" fmla="*/ 0 w 8031575"/>
              <a:gd name="connsiteY0" fmla="*/ 12672600 h 13165692"/>
              <a:gd name="connsiteX1" fmla="*/ 8031576 w 8031575"/>
              <a:gd name="connsiteY1" fmla="*/ 0 h 13165692"/>
              <a:gd name="connsiteX2" fmla="*/ 5212646 w 8031575"/>
              <a:gd name="connsiteY2" fmla="*/ 7241669 h 13165692"/>
              <a:gd name="connsiteX3" fmla="*/ 2327585 w 8031575"/>
              <a:gd name="connsiteY3" fmla="*/ 13165692 h 13165692"/>
              <a:gd name="connsiteX4" fmla="*/ 0 w 8031575"/>
              <a:gd name="connsiteY4" fmla="*/ 12672600 h 13165692"/>
              <a:gd name="connsiteX0" fmla="*/ 0 w 8031575"/>
              <a:gd name="connsiteY0" fmla="*/ 12672600 h 13684533"/>
              <a:gd name="connsiteX1" fmla="*/ 8031576 w 8031575"/>
              <a:gd name="connsiteY1" fmla="*/ 0 h 13684533"/>
              <a:gd name="connsiteX2" fmla="*/ 5212646 w 8031575"/>
              <a:gd name="connsiteY2" fmla="*/ 7241669 h 13684533"/>
              <a:gd name="connsiteX3" fmla="*/ 4511628 w 8031575"/>
              <a:gd name="connsiteY3" fmla="*/ 13684533 h 13684533"/>
              <a:gd name="connsiteX4" fmla="*/ 0 w 8031575"/>
              <a:gd name="connsiteY4" fmla="*/ 12672600 h 13684533"/>
              <a:gd name="connsiteX0" fmla="*/ 0 w 8031575"/>
              <a:gd name="connsiteY0" fmla="*/ 12672600 h 13684533"/>
              <a:gd name="connsiteX1" fmla="*/ 8031576 w 8031575"/>
              <a:gd name="connsiteY1" fmla="*/ 0 h 13684533"/>
              <a:gd name="connsiteX2" fmla="*/ 6117776 w 8031575"/>
              <a:gd name="connsiteY2" fmla="*/ 7491743 h 13684533"/>
              <a:gd name="connsiteX3" fmla="*/ 4511628 w 8031575"/>
              <a:gd name="connsiteY3" fmla="*/ 13684533 h 13684533"/>
              <a:gd name="connsiteX4" fmla="*/ 0 w 8031575"/>
              <a:gd name="connsiteY4" fmla="*/ 12672600 h 13684533"/>
              <a:gd name="connsiteX0" fmla="*/ 0 w 6711578"/>
              <a:gd name="connsiteY0" fmla="*/ 17504413 h 18516346"/>
              <a:gd name="connsiteX1" fmla="*/ 6711578 w 6711578"/>
              <a:gd name="connsiteY1" fmla="*/ 1 h 18516346"/>
              <a:gd name="connsiteX2" fmla="*/ 6117776 w 6711578"/>
              <a:gd name="connsiteY2" fmla="*/ 12323556 h 18516346"/>
              <a:gd name="connsiteX3" fmla="*/ 4511628 w 6711578"/>
              <a:gd name="connsiteY3" fmla="*/ 18516346 h 18516346"/>
              <a:gd name="connsiteX4" fmla="*/ 0 w 6711578"/>
              <a:gd name="connsiteY4" fmla="*/ 17504413 h 18516346"/>
              <a:gd name="connsiteX0" fmla="*/ 0 w 6984539"/>
              <a:gd name="connsiteY0" fmla="*/ 17552859 h 18564792"/>
              <a:gd name="connsiteX1" fmla="*/ 6984539 w 6984539"/>
              <a:gd name="connsiteY1" fmla="*/ 0 h 18564792"/>
              <a:gd name="connsiteX2" fmla="*/ 6117776 w 6984539"/>
              <a:gd name="connsiteY2" fmla="*/ 12372002 h 18564792"/>
              <a:gd name="connsiteX3" fmla="*/ 4511628 w 6984539"/>
              <a:gd name="connsiteY3" fmla="*/ 18564792 h 18564792"/>
              <a:gd name="connsiteX4" fmla="*/ 0 w 6984539"/>
              <a:gd name="connsiteY4" fmla="*/ 17552859 h 18564792"/>
              <a:gd name="connsiteX0" fmla="*/ 0 w 6984539"/>
              <a:gd name="connsiteY0" fmla="*/ 17552859 h 18564792"/>
              <a:gd name="connsiteX1" fmla="*/ 6984539 w 6984539"/>
              <a:gd name="connsiteY1" fmla="*/ 0 h 18564792"/>
              <a:gd name="connsiteX2" fmla="*/ 6263499 w 6984539"/>
              <a:gd name="connsiteY2" fmla="*/ 11631459 h 18564792"/>
              <a:gd name="connsiteX3" fmla="*/ 4511628 w 6984539"/>
              <a:gd name="connsiteY3" fmla="*/ 18564792 h 18564792"/>
              <a:gd name="connsiteX4" fmla="*/ 0 w 6984539"/>
              <a:gd name="connsiteY4" fmla="*/ 17552859 h 18564792"/>
              <a:gd name="connsiteX0" fmla="*/ 0 w 6984539"/>
              <a:gd name="connsiteY0" fmla="*/ 17552859 h 18570416"/>
              <a:gd name="connsiteX1" fmla="*/ 6984539 w 6984539"/>
              <a:gd name="connsiteY1" fmla="*/ 0 h 18570416"/>
              <a:gd name="connsiteX2" fmla="*/ 6263499 w 6984539"/>
              <a:gd name="connsiteY2" fmla="*/ 11631459 h 18570416"/>
              <a:gd name="connsiteX3" fmla="*/ 4439164 w 6984539"/>
              <a:gd name="connsiteY3" fmla="*/ 18570415 h 18570416"/>
              <a:gd name="connsiteX4" fmla="*/ 0 w 6984539"/>
              <a:gd name="connsiteY4" fmla="*/ 17552859 h 18570416"/>
              <a:gd name="connsiteX0" fmla="*/ 0 w 7481524"/>
              <a:gd name="connsiteY0" fmla="*/ 17552859 h 18570416"/>
              <a:gd name="connsiteX1" fmla="*/ 6984539 w 7481524"/>
              <a:gd name="connsiteY1" fmla="*/ 0 h 18570416"/>
              <a:gd name="connsiteX2" fmla="*/ 7481523 w 7481524"/>
              <a:gd name="connsiteY2" fmla="*/ 6868470 h 18570416"/>
              <a:gd name="connsiteX3" fmla="*/ 4439164 w 7481524"/>
              <a:gd name="connsiteY3" fmla="*/ 18570415 h 18570416"/>
              <a:gd name="connsiteX4" fmla="*/ 0 w 7481524"/>
              <a:gd name="connsiteY4" fmla="*/ 17552859 h 18570416"/>
              <a:gd name="connsiteX0" fmla="*/ 0 w 7481524"/>
              <a:gd name="connsiteY0" fmla="*/ 17424197 h 18441754"/>
              <a:gd name="connsiteX1" fmla="*/ 7258662 w 7481524"/>
              <a:gd name="connsiteY1" fmla="*/ 0 h 18441754"/>
              <a:gd name="connsiteX2" fmla="*/ 7481523 w 7481524"/>
              <a:gd name="connsiteY2" fmla="*/ 6739808 h 18441754"/>
              <a:gd name="connsiteX3" fmla="*/ 4439164 w 7481524"/>
              <a:gd name="connsiteY3" fmla="*/ 18441753 h 18441754"/>
              <a:gd name="connsiteX4" fmla="*/ 0 w 7481524"/>
              <a:gd name="connsiteY4" fmla="*/ 17424197 h 18441754"/>
              <a:gd name="connsiteX0" fmla="*/ 0 w 6901526"/>
              <a:gd name="connsiteY0" fmla="*/ 17531418 h 18441754"/>
              <a:gd name="connsiteX1" fmla="*/ 6678664 w 6901526"/>
              <a:gd name="connsiteY1" fmla="*/ 0 h 18441754"/>
              <a:gd name="connsiteX2" fmla="*/ 6901525 w 6901526"/>
              <a:gd name="connsiteY2" fmla="*/ 6739808 h 18441754"/>
              <a:gd name="connsiteX3" fmla="*/ 3859166 w 6901526"/>
              <a:gd name="connsiteY3" fmla="*/ 18441753 h 18441754"/>
              <a:gd name="connsiteX4" fmla="*/ 0 w 6901526"/>
              <a:gd name="connsiteY4" fmla="*/ 17531418 h 18441754"/>
              <a:gd name="connsiteX0" fmla="*/ 0 w 6264901"/>
              <a:gd name="connsiteY0" fmla="*/ 17725590 h 18441754"/>
              <a:gd name="connsiteX1" fmla="*/ 6042039 w 6264901"/>
              <a:gd name="connsiteY1" fmla="*/ 0 h 18441754"/>
              <a:gd name="connsiteX2" fmla="*/ 6264900 w 6264901"/>
              <a:gd name="connsiteY2" fmla="*/ 6739808 h 18441754"/>
              <a:gd name="connsiteX3" fmla="*/ 3222541 w 6264901"/>
              <a:gd name="connsiteY3" fmla="*/ 18441753 h 18441754"/>
              <a:gd name="connsiteX4" fmla="*/ 0 w 6264901"/>
              <a:gd name="connsiteY4" fmla="*/ 17725590 h 18441754"/>
              <a:gd name="connsiteX0" fmla="*/ 0 w 6264901"/>
              <a:gd name="connsiteY0" fmla="*/ 17725590 h 18511670"/>
              <a:gd name="connsiteX1" fmla="*/ 6042039 w 6264901"/>
              <a:gd name="connsiteY1" fmla="*/ 0 h 18511670"/>
              <a:gd name="connsiteX2" fmla="*/ 6264900 w 6264901"/>
              <a:gd name="connsiteY2" fmla="*/ 6739808 h 18511670"/>
              <a:gd name="connsiteX3" fmla="*/ 3204312 w 6264901"/>
              <a:gd name="connsiteY3" fmla="*/ 18511671 h 18511670"/>
              <a:gd name="connsiteX4" fmla="*/ 0 w 6264901"/>
              <a:gd name="connsiteY4" fmla="*/ 17725590 h 18511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4901" h="18511670">
                <a:moveTo>
                  <a:pt x="0" y="17725590"/>
                </a:moveTo>
                <a:lnTo>
                  <a:pt x="6042039" y="0"/>
                </a:lnTo>
                <a:lnTo>
                  <a:pt x="6264900" y="6739808"/>
                </a:lnTo>
                <a:lnTo>
                  <a:pt x="3204312" y="18511671"/>
                </a:lnTo>
                <a:lnTo>
                  <a:pt x="0" y="17725590"/>
                </a:lnTo>
                <a:close/>
              </a:path>
            </a:pathLst>
          </a:custGeom>
          <a:solidFill>
            <a:schemeClr val="bg1">
              <a:lumMod val="75000"/>
            </a:schemeClr>
          </a:solidFill>
          <a:ln>
            <a:noFill/>
          </a:ln>
          <a:effectLst>
            <a:outerShdw blurRad="127000" dist="508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5" name="Isosceles Triangle 6"/>
          <p:cNvSpPr/>
          <p:nvPr userDrawn="1"/>
        </p:nvSpPr>
        <p:spPr>
          <a:xfrm rot="5858522">
            <a:off x="3364822" y="2750023"/>
            <a:ext cx="1711657" cy="8729723"/>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 fmla="*/ 0 w 2373490"/>
              <a:gd name="connsiteY0" fmla="*/ 2948696 h 2948696"/>
              <a:gd name="connsiteX1" fmla="*/ 920973 w 2373490"/>
              <a:gd name="connsiteY1" fmla="*/ 0 h 2948696"/>
              <a:gd name="connsiteX2" fmla="*/ 2373490 w 2373490"/>
              <a:gd name="connsiteY2" fmla="*/ 2948696 h 2948696"/>
              <a:gd name="connsiteX3" fmla="*/ 0 w 2373490"/>
              <a:gd name="connsiteY3" fmla="*/ 2948696 h 2948696"/>
              <a:gd name="connsiteX0" fmla="*/ 0 w 1528411"/>
              <a:gd name="connsiteY0" fmla="*/ 2948696 h 2948696"/>
              <a:gd name="connsiteX1" fmla="*/ 920973 w 1528411"/>
              <a:gd name="connsiteY1" fmla="*/ 0 h 2948696"/>
              <a:gd name="connsiteX2" fmla="*/ 1528411 w 1528411"/>
              <a:gd name="connsiteY2" fmla="*/ 2746854 h 2948696"/>
              <a:gd name="connsiteX3" fmla="*/ 0 w 1528411"/>
              <a:gd name="connsiteY3" fmla="*/ 2948696 h 2948696"/>
              <a:gd name="connsiteX0" fmla="*/ 0 w 1306799"/>
              <a:gd name="connsiteY0" fmla="*/ 2948696 h 2948696"/>
              <a:gd name="connsiteX1" fmla="*/ 920973 w 1306799"/>
              <a:gd name="connsiteY1" fmla="*/ 0 h 2948696"/>
              <a:gd name="connsiteX2" fmla="*/ 1306799 w 1306799"/>
              <a:gd name="connsiteY2" fmla="*/ 2790877 h 2948696"/>
              <a:gd name="connsiteX3" fmla="*/ 0 w 1306799"/>
              <a:gd name="connsiteY3" fmla="*/ 2948696 h 2948696"/>
              <a:gd name="connsiteX0" fmla="*/ 0 w 1274528"/>
              <a:gd name="connsiteY0" fmla="*/ 2948696 h 2948696"/>
              <a:gd name="connsiteX1" fmla="*/ 920973 w 1274528"/>
              <a:gd name="connsiteY1" fmla="*/ 0 h 2948696"/>
              <a:gd name="connsiteX2" fmla="*/ 1274528 w 1274528"/>
              <a:gd name="connsiteY2" fmla="*/ 2567566 h 2948696"/>
              <a:gd name="connsiteX3" fmla="*/ 0 w 1274528"/>
              <a:gd name="connsiteY3" fmla="*/ 2948696 h 2948696"/>
              <a:gd name="connsiteX0" fmla="*/ 0 w 1269841"/>
              <a:gd name="connsiteY0" fmla="*/ 2948696 h 2948696"/>
              <a:gd name="connsiteX1" fmla="*/ 920973 w 1269841"/>
              <a:gd name="connsiteY1" fmla="*/ 0 h 2948696"/>
              <a:gd name="connsiteX2" fmla="*/ 1269841 w 1269841"/>
              <a:gd name="connsiteY2" fmla="*/ 2784219 h 2948696"/>
              <a:gd name="connsiteX3" fmla="*/ 0 w 1269841"/>
              <a:gd name="connsiteY3" fmla="*/ 2948696 h 2948696"/>
              <a:gd name="connsiteX0" fmla="*/ 0 w 1269841"/>
              <a:gd name="connsiteY0" fmla="*/ 2941902 h 2941902"/>
              <a:gd name="connsiteX1" fmla="*/ 873960 w 1269841"/>
              <a:gd name="connsiteY1" fmla="*/ 0 h 2941902"/>
              <a:gd name="connsiteX2" fmla="*/ 1269841 w 1269841"/>
              <a:gd name="connsiteY2" fmla="*/ 2777425 h 2941902"/>
              <a:gd name="connsiteX3" fmla="*/ 0 w 1269841"/>
              <a:gd name="connsiteY3" fmla="*/ 2941902 h 2941902"/>
              <a:gd name="connsiteX0" fmla="*/ 0 w 1269841"/>
              <a:gd name="connsiteY0" fmla="*/ 2873081 h 2873081"/>
              <a:gd name="connsiteX1" fmla="*/ 895903 w 1269841"/>
              <a:gd name="connsiteY1" fmla="*/ 0 h 2873081"/>
              <a:gd name="connsiteX2" fmla="*/ 1269841 w 1269841"/>
              <a:gd name="connsiteY2" fmla="*/ 2708604 h 2873081"/>
              <a:gd name="connsiteX3" fmla="*/ 0 w 1269841"/>
              <a:gd name="connsiteY3" fmla="*/ 2873081 h 2873081"/>
              <a:gd name="connsiteX0" fmla="*/ 0 w 1310768"/>
              <a:gd name="connsiteY0" fmla="*/ 2965950 h 2965950"/>
              <a:gd name="connsiteX1" fmla="*/ 936830 w 1310768"/>
              <a:gd name="connsiteY1" fmla="*/ 0 h 2965950"/>
              <a:gd name="connsiteX2" fmla="*/ 1310768 w 1310768"/>
              <a:gd name="connsiteY2" fmla="*/ 2708604 h 2965950"/>
              <a:gd name="connsiteX3" fmla="*/ 0 w 1310768"/>
              <a:gd name="connsiteY3" fmla="*/ 2965950 h 2965950"/>
              <a:gd name="connsiteX0" fmla="*/ 0 w 1319999"/>
              <a:gd name="connsiteY0" fmla="*/ 2965950 h 2965950"/>
              <a:gd name="connsiteX1" fmla="*/ 936830 w 1319999"/>
              <a:gd name="connsiteY1" fmla="*/ 0 h 2965950"/>
              <a:gd name="connsiteX2" fmla="*/ 1319999 w 1319999"/>
              <a:gd name="connsiteY2" fmla="*/ 2772486 h 2965950"/>
              <a:gd name="connsiteX3" fmla="*/ 0 w 1319999"/>
              <a:gd name="connsiteY3" fmla="*/ 2965950 h 2965950"/>
              <a:gd name="connsiteX0" fmla="*/ 0 w 1335138"/>
              <a:gd name="connsiteY0" fmla="*/ 2965950 h 2965950"/>
              <a:gd name="connsiteX1" fmla="*/ 936830 w 1335138"/>
              <a:gd name="connsiteY1" fmla="*/ 0 h 2965950"/>
              <a:gd name="connsiteX2" fmla="*/ 1335138 w 1335138"/>
              <a:gd name="connsiteY2" fmla="*/ 2726820 h 2965950"/>
              <a:gd name="connsiteX3" fmla="*/ 0 w 1335138"/>
              <a:gd name="connsiteY3" fmla="*/ 2965950 h 2965950"/>
              <a:gd name="connsiteX0" fmla="*/ 0 w 1350401"/>
              <a:gd name="connsiteY0" fmla="*/ 2965950 h 2965950"/>
              <a:gd name="connsiteX1" fmla="*/ 936830 w 1350401"/>
              <a:gd name="connsiteY1" fmla="*/ 0 h 2965950"/>
              <a:gd name="connsiteX2" fmla="*/ 1350401 w 1350401"/>
              <a:gd name="connsiteY2" fmla="*/ 2757223 h 2965950"/>
              <a:gd name="connsiteX3" fmla="*/ 0 w 1350401"/>
              <a:gd name="connsiteY3" fmla="*/ 2965950 h 2965950"/>
              <a:gd name="connsiteX0" fmla="*/ 0 w 2530956"/>
              <a:gd name="connsiteY0" fmla="*/ 2965950 h 2965950"/>
              <a:gd name="connsiteX1" fmla="*/ 936830 w 2530956"/>
              <a:gd name="connsiteY1" fmla="*/ 0 h 2965950"/>
              <a:gd name="connsiteX2" fmla="*/ 2530956 w 2530956"/>
              <a:gd name="connsiteY2" fmla="*/ 2706608 h 2965950"/>
              <a:gd name="connsiteX3" fmla="*/ 0 w 2530956"/>
              <a:gd name="connsiteY3" fmla="*/ 2965950 h 2965950"/>
              <a:gd name="connsiteX0" fmla="*/ 0 w 2255401"/>
              <a:gd name="connsiteY0" fmla="*/ 3046116 h 3046116"/>
              <a:gd name="connsiteX1" fmla="*/ 661275 w 2255401"/>
              <a:gd name="connsiteY1" fmla="*/ 0 h 3046116"/>
              <a:gd name="connsiteX2" fmla="*/ 2255401 w 2255401"/>
              <a:gd name="connsiteY2" fmla="*/ 2706608 h 3046116"/>
              <a:gd name="connsiteX3" fmla="*/ 0 w 2255401"/>
              <a:gd name="connsiteY3" fmla="*/ 3046116 h 3046116"/>
              <a:gd name="connsiteX0" fmla="*/ 569215 w 2824616"/>
              <a:gd name="connsiteY0" fmla="*/ 3756200 h 3756200"/>
              <a:gd name="connsiteX1" fmla="*/ 0 w 2824616"/>
              <a:gd name="connsiteY1" fmla="*/ 0 h 3756200"/>
              <a:gd name="connsiteX2" fmla="*/ 2824616 w 2824616"/>
              <a:gd name="connsiteY2" fmla="*/ 3416692 h 3756200"/>
              <a:gd name="connsiteX3" fmla="*/ 569215 w 2824616"/>
              <a:gd name="connsiteY3" fmla="*/ 3756200 h 3756200"/>
              <a:gd name="connsiteX0" fmla="*/ 555764 w 2824616"/>
              <a:gd name="connsiteY0" fmla="*/ 3746145 h 3746145"/>
              <a:gd name="connsiteX1" fmla="*/ 0 w 2824616"/>
              <a:gd name="connsiteY1" fmla="*/ 0 h 3746145"/>
              <a:gd name="connsiteX2" fmla="*/ 2824616 w 2824616"/>
              <a:gd name="connsiteY2" fmla="*/ 3416692 h 3746145"/>
              <a:gd name="connsiteX3" fmla="*/ 555764 w 2824616"/>
              <a:gd name="connsiteY3" fmla="*/ 3746145 h 3746145"/>
              <a:gd name="connsiteX0" fmla="*/ 4288198 w 4288198"/>
              <a:gd name="connsiteY0" fmla="*/ 3170775 h 3416692"/>
              <a:gd name="connsiteX1" fmla="*/ 0 w 4288198"/>
              <a:gd name="connsiteY1" fmla="*/ 0 h 3416692"/>
              <a:gd name="connsiteX2" fmla="*/ 2824616 w 4288198"/>
              <a:gd name="connsiteY2" fmla="*/ 3416692 h 3416692"/>
              <a:gd name="connsiteX3" fmla="*/ 4288198 w 4288198"/>
              <a:gd name="connsiteY3" fmla="*/ 3170775 h 3416692"/>
              <a:gd name="connsiteX0" fmla="*/ 4288198 w 4288198"/>
              <a:gd name="connsiteY0" fmla="*/ 3170775 h 3442440"/>
              <a:gd name="connsiteX1" fmla="*/ 0 w 4288198"/>
              <a:gd name="connsiteY1" fmla="*/ 0 h 3442440"/>
              <a:gd name="connsiteX2" fmla="*/ 2480375 w 4288198"/>
              <a:gd name="connsiteY2" fmla="*/ 3442440 h 3442440"/>
              <a:gd name="connsiteX3" fmla="*/ 4288198 w 4288198"/>
              <a:gd name="connsiteY3" fmla="*/ 3170775 h 3442440"/>
              <a:gd name="connsiteX0" fmla="*/ 1807823 w 1807823"/>
              <a:gd name="connsiteY0" fmla="*/ 3111470 h 3383135"/>
              <a:gd name="connsiteX1" fmla="*/ 1343776 w 1807823"/>
              <a:gd name="connsiteY1" fmla="*/ 0 h 3383135"/>
              <a:gd name="connsiteX2" fmla="*/ 0 w 1807823"/>
              <a:gd name="connsiteY2" fmla="*/ 3383135 h 3383135"/>
              <a:gd name="connsiteX3" fmla="*/ 1807823 w 1807823"/>
              <a:gd name="connsiteY3" fmla="*/ 3111470 h 3383135"/>
              <a:gd name="connsiteX0" fmla="*/ 1807823 w 1807823"/>
              <a:gd name="connsiteY0" fmla="*/ 5121409 h 5393074"/>
              <a:gd name="connsiteX1" fmla="*/ 1053320 w 1807823"/>
              <a:gd name="connsiteY1" fmla="*/ 0 h 5393074"/>
              <a:gd name="connsiteX2" fmla="*/ 0 w 1807823"/>
              <a:gd name="connsiteY2" fmla="*/ 5393074 h 5393074"/>
              <a:gd name="connsiteX3" fmla="*/ 1807823 w 1807823"/>
              <a:gd name="connsiteY3" fmla="*/ 5121409 h 5393074"/>
              <a:gd name="connsiteX0" fmla="*/ 1867582 w 1867582"/>
              <a:gd name="connsiteY0" fmla="*/ 5165891 h 5393074"/>
              <a:gd name="connsiteX1" fmla="*/ 1053320 w 1867582"/>
              <a:gd name="connsiteY1" fmla="*/ 0 h 5393074"/>
              <a:gd name="connsiteX2" fmla="*/ 0 w 1867582"/>
              <a:gd name="connsiteY2" fmla="*/ 5393074 h 5393074"/>
              <a:gd name="connsiteX3" fmla="*/ 1867582 w 1867582"/>
              <a:gd name="connsiteY3" fmla="*/ 5165891 h 5393074"/>
              <a:gd name="connsiteX0" fmla="*/ 1867582 w 1867582"/>
              <a:gd name="connsiteY0" fmla="*/ 5485175 h 5712358"/>
              <a:gd name="connsiteX1" fmla="*/ 1095206 w 1867582"/>
              <a:gd name="connsiteY1" fmla="*/ 0 h 5712358"/>
              <a:gd name="connsiteX2" fmla="*/ 0 w 1867582"/>
              <a:gd name="connsiteY2" fmla="*/ 5712358 h 5712358"/>
              <a:gd name="connsiteX3" fmla="*/ 1867582 w 1867582"/>
              <a:gd name="connsiteY3" fmla="*/ 5485175 h 5712358"/>
              <a:gd name="connsiteX0" fmla="*/ 1283743 w 1283743"/>
              <a:gd name="connsiteY0" fmla="*/ 5485175 h 5667357"/>
              <a:gd name="connsiteX1" fmla="*/ 511367 w 1283743"/>
              <a:gd name="connsiteY1" fmla="*/ 0 h 5667357"/>
              <a:gd name="connsiteX2" fmla="*/ 0 w 1283743"/>
              <a:gd name="connsiteY2" fmla="*/ 5667357 h 5667357"/>
              <a:gd name="connsiteX3" fmla="*/ 1283743 w 1283743"/>
              <a:gd name="connsiteY3" fmla="*/ 5485175 h 5667357"/>
              <a:gd name="connsiteX0" fmla="*/ 1283743 w 1283743"/>
              <a:gd name="connsiteY0" fmla="*/ 5577652 h 5759834"/>
              <a:gd name="connsiteX1" fmla="*/ 498641 w 1283743"/>
              <a:gd name="connsiteY1" fmla="*/ 0 h 5759834"/>
              <a:gd name="connsiteX2" fmla="*/ 0 w 1283743"/>
              <a:gd name="connsiteY2" fmla="*/ 5759834 h 5759834"/>
              <a:gd name="connsiteX3" fmla="*/ 1283743 w 1283743"/>
              <a:gd name="connsiteY3" fmla="*/ 5577652 h 5759834"/>
              <a:gd name="connsiteX0" fmla="*/ 1283743 w 1283743"/>
              <a:gd name="connsiteY0" fmla="*/ 6654171 h 6836353"/>
              <a:gd name="connsiteX1" fmla="*/ 422392 w 1283743"/>
              <a:gd name="connsiteY1" fmla="*/ 0 h 6836353"/>
              <a:gd name="connsiteX2" fmla="*/ 0 w 1283743"/>
              <a:gd name="connsiteY2" fmla="*/ 6836353 h 6836353"/>
              <a:gd name="connsiteX3" fmla="*/ 1283743 w 1283743"/>
              <a:gd name="connsiteY3" fmla="*/ 6654171 h 6836353"/>
              <a:gd name="connsiteX0" fmla="*/ 1283743 w 1283743"/>
              <a:gd name="connsiteY0" fmla="*/ 8188892 h 8371074"/>
              <a:gd name="connsiteX1" fmla="*/ 187236 w 1283743"/>
              <a:gd name="connsiteY1" fmla="*/ 0 h 8371074"/>
              <a:gd name="connsiteX2" fmla="*/ 0 w 1283743"/>
              <a:gd name="connsiteY2" fmla="*/ 8371074 h 8371074"/>
              <a:gd name="connsiteX3" fmla="*/ 1283743 w 1283743"/>
              <a:gd name="connsiteY3" fmla="*/ 8188892 h 8371074"/>
              <a:gd name="connsiteX0" fmla="*/ 1283743 w 1283743"/>
              <a:gd name="connsiteY0" fmla="*/ 8329685 h 8511867"/>
              <a:gd name="connsiteX1" fmla="*/ 191825 w 1283743"/>
              <a:gd name="connsiteY1" fmla="*/ 0 h 8511867"/>
              <a:gd name="connsiteX2" fmla="*/ 0 w 1283743"/>
              <a:gd name="connsiteY2" fmla="*/ 8511867 h 8511867"/>
              <a:gd name="connsiteX3" fmla="*/ 1283743 w 1283743"/>
              <a:gd name="connsiteY3" fmla="*/ 8329685 h 8511867"/>
            </a:gdLst>
            <a:ahLst/>
            <a:cxnLst>
              <a:cxn ang="0">
                <a:pos x="connsiteX0" y="connsiteY0"/>
              </a:cxn>
              <a:cxn ang="0">
                <a:pos x="connsiteX1" y="connsiteY1"/>
              </a:cxn>
              <a:cxn ang="0">
                <a:pos x="connsiteX2" y="connsiteY2"/>
              </a:cxn>
              <a:cxn ang="0">
                <a:pos x="connsiteX3" y="connsiteY3"/>
              </a:cxn>
            </a:cxnLst>
            <a:rect l="l" t="t" r="r" b="b"/>
            <a:pathLst>
              <a:path w="1283743" h="8511867">
                <a:moveTo>
                  <a:pt x="1283743" y="8329685"/>
                </a:moveTo>
                <a:lnTo>
                  <a:pt x="191825" y="0"/>
                </a:lnTo>
                <a:lnTo>
                  <a:pt x="0" y="8511867"/>
                </a:lnTo>
                <a:lnTo>
                  <a:pt x="1283743" y="8329685"/>
                </a:lnTo>
                <a:close/>
              </a:path>
            </a:pathLst>
          </a:custGeom>
          <a:solidFill>
            <a:srgbClr val="11A9D8"/>
          </a:solidFill>
          <a:ln>
            <a:noFill/>
          </a:ln>
          <a:effectLst>
            <a:outerShdw blurRad="381000" dist="381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600" y="-1346199"/>
            <a:ext cx="10972800" cy="1327508"/>
          </a:xfrm>
          <a:prstGeom prst="rect">
            <a:avLst/>
          </a:prstGeom>
        </p:spPr>
      </p:pic>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69" y="6883250"/>
            <a:ext cx="10972800" cy="1327508"/>
          </a:xfrm>
          <a:prstGeom prst="rect">
            <a:avLst/>
          </a:prstGeom>
        </p:spPr>
      </p:pic>
      <p:cxnSp>
        <p:nvCxnSpPr>
          <p:cNvPr id="21" name="Straight Connector 20"/>
          <p:cNvCxnSpPr/>
          <p:nvPr userDrawn="1"/>
        </p:nvCxnSpPr>
        <p:spPr>
          <a:xfrm flipH="1">
            <a:off x="5508104" y="1484784"/>
            <a:ext cx="3179091"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22" name="Text Placeholder 27"/>
          <p:cNvSpPr>
            <a:spLocks noGrp="1"/>
          </p:cNvSpPr>
          <p:nvPr>
            <p:ph type="body" sz="quarter" idx="16" hasCustomPrompt="1"/>
          </p:nvPr>
        </p:nvSpPr>
        <p:spPr>
          <a:xfrm>
            <a:off x="5522976" y="1009336"/>
            <a:ext cx="3252241" cy="457200"/>
          </a:xfrm>
          <a:prstGeom prst="rect">
            <a:avLst/>
          </a:prstGeom>
        </p:spPr>
        <p:txBody>
          <a:bodyPr/>
          <a:lstStyle>
            <a:lvl1pPr marL="0" indent="0" algn="r">
              <a:buNone/>
              <a:defRPr sz="2800" b="0" spc="-150" baseline="0">
                <a:solidFill>
                  <a:srgbClr val="11A9D8"/>
                </a:solidFill>
                <a:latin typeface="Lucida Console" panose="020B0609040504020204" pitchFamily="49" charset="0"/>
              </a:defRPr>
            </a:lvl1pPr>
          </a:lstStyle>
          <a:p>
            <a:pPr lvl="0"/>
            <a:r>
              <a:rPr lang="en-US" dirty="0"/>
              <a:t>OUR EVENTS</a:t>
            </a:r>
          </a:p>
        </p:txBody>
      </p:sp>
      <p:sp>
        <p:nvSpPr>
          <p:cNvPr id="24" name="Text Placeholder 5"/>
          <p:cNvSpPr>
            <a:spLocks noGrp="1"/>
          </p:cNvSpPr>
          <p:nvPr>
            <p:ph type="body" sz="quarter" idx="45" hasCustomPrompt="1"/>
          </p:nvPr>
        </p:nvSpPr>
        <p:spPr>
          <a:xfrm>
            <a:off x="996696" y="3739053"/>
            <a:ext cx="2048256" cy="238125"/>
          </a:xfrm>
          <a:prstGeom prst="rect">
            <a:avLst/>
          </a:prstGeom>
          <a:solidFill>
            <a:srgbClr val="11A9D8"/>
          </a:solidFill>
        </p:spPr>
        <p:txBody>
          <a:bodyPr anchor="ctr"/>
          <a:lstStyle>
            <a:lvl1pPr marL="0" indent="0" algn="r">
              <a:buNone/>
              <a:defRPr sz="1400">
                <a:solidFill>
                  <a:schemeClr val="bg1"/>
                </a:solidFill>
                <a:latin typeface="Lucida Console" panose="020B0609040504020204" pitchFamily="49" charset="0"/>
              </a:defRPr>
            </a:lvl1pPr>
            <a:lvl5pPr marL="1828800" indent="0" algn="l">
              <a:buFont typeface="Arial" panose="020B0604020202020204" pitchFamily="34" charset="0"/>
              <a:buNone/>
              <a:tabLst>
                <a:tab pos="112713" algn="l"/>
              </a:tabLst>
              <a:defRPr sz="1400" baseline="0"/>
            </a:lvl5pPr>
          </a:lstStyle>
          <a:p>
            <a:pPr lvl="0"/>
            <a:r>
              <a:rPr lang="en-US" dirty="0"/>
              <a:t>01 JAN</a:t>
            </a:r>
          </a:p>
        </p:txBody>
      </p:sp>
      <p:sp>
        <p:nvSpPr>
          <p:cNvPr id="27" name="Text Placeholder 5"/>
          <p:cNvSpPr>
            <a:spLocks noGrp="1"/>
          </p:cNvSpPr>
          <p:nvPr>
            <p:ph type="body" sz="quarter" idx="40"/>
          </p:nvPr>
        </p:nvSpPr>
        <p:spPr>
          <a:xfrm>
            <a:off x="899592" y="4032795"/>
            <a:ext cx="2232248" cy="822557"/>
          </a:xfrm>
          <a:prstGeom prst="rect">
            <a:avLst/>
          </a:prstGeom>
        </p:spPr>
        <p:txBody>
          <a:bodyPr lIns="91386" tIns="45696" rIns="91386" bIns="45696">
            <a:normAutofit/>
          </a:bodyPr>
          <a:lstStyle>
            <a:lvl1pPr marL="0" indent="0" algn="l">
              <a:buNone/>
              <a:defRPr sz="1100">
                <a:solidFill>
                  <a:schemeClr val="bg1">
                    <a:lumMod val="50000"/>
                  </a:schemeClr>
                </a:solidFill>
                <a:latin typeface="Lucida Console" panose="020B0609040504020204" pitchFamily="49" charset="0"/>
              </a:defRPr>
            </a:lvl1pPr>
          </a:lstStyle>
          <a:p>
            <a:pPr lvl="0"/>
            <a:r>
              <a:rPr lang="en-US" dirty="0"/>
              <a:t>Click to edit Master text styles</a:t>
            </a:r>
          </a:p>
        </p:txBody>
      </p:sp>
      <p:sp>
        <p:nvSpPr>
          <p:cNvPr id="32" name="Picture Placeholder 3"/>
          <p:cNvSpPr>
            <a:spLocks noGrp="1"/>
          </p:cNvSpPr>
          <p:nvPr>
            <p:ph type="pic" sz="quarter" idx="11"/>
          </p:nvPr>
        </p:nvSpPr>
        <p:spPr>
          <a:xfrm>
            <a:off x="995315" y="2276013"/>
            <a:ext cx="2048256" cy="1354972"/>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21833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4763 w 1250950"/>
              <a:gd name="connsiteY3" fmla="*/ 859933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60475"/>
              <a:gd name="connsiteY0" fmla="*/ 0 h 878983"/>
              <a:gd name="connsiteX1" fmla="*/ 1250950 w 1260475"/>
              <a:gd name="connsiteY1" fmla="*/ 0 h 878983"/>
              <a:gd name="connsiteX2" fmla="*/ 1260475 w 1260475"/>
              <a:gd name="connsiteY2" fmla="*/ 878983 h 878983"/>
              <a:gd name="connsiteX3" fmla="*/ 57151 w 1260475"/>
              <a:gd name="connsiteY3" fmla="*/ 86945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469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7318 h 878983"/>
              <a:gd name="connsiteX4" fmla="*/ 0 w 1260475"/>
              <a:gd name="connsiteY4" fmla="*/ 821833 h 878983"/>
              <a:gd name="connsiteX5" fmla="*/ 0 w 1260475"/>
              <a:gd name="connsiteY5" fmla="*/ 0 h 878983"/>
              <a:gd name="connsiteX0" fmla="*/ 0 w 1252615"/>
              <a:gd name="connsiteY0" fmla="*/ 0 h 878983"/>
              <a:gd name="connsiteX1" fmla="*/ 1250950 w 1252615"/>
              <a:gd name="connsiteY1" fmla="*/ 0 h 878983"/>
              <a:gd name="connsiteX2" fmla="*/ 1252615 w 1252615"/>
              <a:gd name="connsiteY2" fmla="*/ 878983 h 878983"/>
              <a:gd name="connsiteX3" fmla="*/ 54531 w 1252615"/>
              <a:gd name="connsiteY3" fmla="*/ 877318 h 878983"/>
              <a:gd name="connsiteX4" fmla="*/ 0 w 1252615"/>
              <a:gd name="connsiteY4" fmla="*/ 821833 h 878983"/>
              <a:gd name="connsiteX5" fmla="*/ 0 w 1252615"/>
              <a:gd name="connsiteY5" fmla="*/ 0 h 878983"/>
              <a:gd name="connsiteX0" fmla="*/ 0 w 1250950"/>
              <a:gd name="connsiteY0" fmla="*/ 0 h 881603"/>
              <a:gd name="connsiteX1" fmla="*/ 1250950 w 1250950"/>
              <a:gd name="connsiteY1" fmla="*/ 0 h 881603"/>
              <a:gd name="connsiteX2" fmla="*/ 1249995 w 1250950"/>
              <a:gd name="connsiteY2" fmla="*/ 881603 h 881603"/>
              <a:gd name="connsiteX3" fmla="*/ 54531 w 1250950"/>
              <a:gd name="connsiteY3" fmla="*/ 877318 h 881603"/>
              <a:gd name="connsiteX4" fmla="*/ 0 w 1250950"/>
              <a:gd name="connsiteY4" fmla="*/ 821833 h 881603"/>
              <a:gd name="connsiteX5" fmla="*/ 0 w 1250950"/>
              <a:gd name="connsiteY5" fmla="*/ 0 h 881603"/>
              <a:gd name="connsiteX0" fmla="*/ 0 w 1250950"/>
              <a:gd name="connsiteY0" fmla="*/ 0 h 877318"/>
              <a:gd name="connsiteX1" fmla="*/ 1250950 w 1250950"/>
              <a:gd name="connsiteY1" fmla="*/ 0 h 877318"/>
              <a:gd name="connsiteX2" fmla="*/ 1249995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250950"/>
              <a:gd name="connsiteY0" fmla="*/ 0 h 877318"/>
              <a:gd name="connsiteX1" fmla="*/ 1250950 w 1250950"/>
              <a:gd name="connsiteY1" fmla="*/ 0 h 877318"/>
              <a:gd name="connsiteX2" fmla="*/ 1204751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340919"/>
              <a:gd name="connsiteY0" fmla="*/ 0 h 900625"/>
              <a:gd name="connsiteX1" fmla="*/ 1250950 w 1340919"/>
              <a:gd name="connsiteY1" fmla="*/ 0 h 900625"/>
              <a:gd name="connsiteX2" fmla="*/ 1247775 w 1340919"/>
              <a:gd name="connsiteY2" fmla="*/ 819453 h 900625"/>
              <a:gd name="connsiteX3" fmla="*/ 1204751 w 1340919"/>
              <a:gd name="connsiteY3" fmla="*/ 876840 h 900625"/>
              <a:gd name="connsiteX4" fmla="*/ 54531 w 1340919"/>
              <a:gd name="connsiteY4" fmla="*/ 877318 h 900625"/>
              <a:gd name="connsiteX5" fmla="*/ 0 w 1340919"/>
              <a:gd name="connsiteY5" fmla="*/ 821833 h 900625"/>
              <a:gd name="connsiteX6" fmla="*/ 0 w 1340919"/>
              <a:gd name="connsiteY6" fmla="*/ 0 h 900625"/>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8451"/>
              <a:gd name="connsiteX1" fmla="*/ 1250950 w 1340919"/>
              <a:gd name="connsiteY1" fmla="*/ 0 h 878451"/>
              <a:gd name="connsiteX2" fmla="*/ 1247775 w 1340919"/>
              <a:gd name="connsiteY2" fmla="*/ 819453 h 878451"/>
              <a:gd name="connsiteX3" fmla="*/ 1204751 w 1340919"/>
              <a:gd name="connsiteY3" fmla="*/ 876840 h 878451"/>
              <a:gd name="connsiteX4" fmla="*/ 54531 w 1340919"/>
              <a:gd name="connsiteY4" fmla="*/ 877318 h 878451"/>
              <a:gd name="connsiteX5" fmla="*/ 0 w 1340919"/>
              <a:gd name="connsiteY5" fmla="*/ 821833 h 878451"/>
              <a:gd name="connsiteX6" fmla="*/ 0 w 1340919"/>
              <a:gd name="connsiteY6" fmla="*/ 0 h 878451"/>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252409"/>
              <a:gd name="connsiteY0" fmla="*/ 0 h 877318"/>
              <a:gd name="connsiteX1" fmla="*/ 1250950 w 1252409"/>
              <a:gd name="connsiteY1" fmla="*/ 0 h 877318"/>
              <a:gd name="connsiteX2" fmla="*/ 1247775 w 1252409"/>
              <a:gd name="connsiteY2" fmla="*/ 819453 h 877318"/>
              <a:gd name="connsiteX3" fmla="*/ 1204751 w 1252409"/>
              <a:gd name="connsiteY3" fmla="*/ 876840 h 877318"/>
              <a:gd name="connsiteX4" fmla="*/ 54531 w 1252409"/>
              <a:gd name="connsiteY4" fmla="*/ 877318 h 877318"/>
              <a:gd name="connsiteX5" fmla="*/ 0 w 1252409"/>
              <a:gd name="connsiteY5" fmla="*/ 821833 h 877318"/>
              <a:gd name="connsiteX6" fmla="*/ 0 w 1252409"/>
              <a:gd name="connsiteY6" fmla="*/ 0 h 877318"/>
              <a:gd name="connsiteX0" fmla="*/ 0 w 1250950"/>
              <a:gd name="connsiteY0" fmla="*/ 0 h 877318"/>
              <a:gd name="connsiteX1" fmla="*/ 1250950 w 1250950"/>
              <a:gd name="connsiteY1" fmla="*/ 0 h 877318"/>
              <a:gd name="connsiteX2" fmla="*/ 1247775 w 1250950"/>
              <a:gd name="connsiteY2" fmla="*/ 819453 h 877318"/>
              <a:gd name="connsiteX3" fmla="*/ 1204751 w 1250950"/>
              <a:gd name="connsiteY3" fmla="*/ 876840 h 877318"/>
              <a:gd name="connsiteX4" fmla="*/ 54531 w 1250950"/>
              <a:gd name="connsiteY4" fmla="*/ 877318 h 877318"/>
              <a:gd name="connsiteX5" fmla="*/ 0 w 1250950"/>
              <a:gd name="connsiteY5" fmla="*/ 821833 h 877318"/>
              <a:gd name="connsiteX6" fmla="*/ 0 w 1250950"/>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324 w 1252971"/>
              <a:gd name="connsiteY0" fmla="*/ 0 h 877318"/>
              <a:gd name="connsiteX1" fmla="*/ 1252274 w 1252971"/>
              <a:gd name="connsiteY1" fmla="*/ 0 h 877318"/>
              <a:gd name="connsiteX2" fmla="*/ 1249099 w 1252971"/>
              <a:gd name="connsiteY2" fmla="*/ 819453 h 877318"/>
              <a:gd name="connsiteX3" fmla="*/ 1206075 w 1252971"/>
              <a:gd name="connsiteY3" fmla="*/ 876840 h 877318"/>
              <a:gd name="connsiteX4" fmla="*/ 55855 w 1252971"/>
              <a:gd name="connsiteY4" fmla="*/ 877318 h 877318"/>
              <a:gd name="connsiteX5" fmla="*/ 1324 w 1252971"/>
              <a:gd name="connsiteY5" fmla="*/ 821833 h 877318"/>
              <a:gd name="connsiteX6" fmla="*/ 1324 w 1252971"/>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00 w 1251747"/>
              <a:gd name="connsiteY0" fmla="*/ 0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0 h 877318"/>
              <a:gd name="connsiteX0" fmla="*/ 100 w 1251747"/>
              <a:gd name="connsiteY0" fmla="*/ 45244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47726 w 1251747"/>
              <a:gd name="connsiteY1" fmla="*/ 2685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819453 h 877318"/>
              <a:gd name="connsiteX4" fmla="*/ 1204851 w 1250139"/>
              <a:gd name="connsiteY4" fmla="*/ 876840 h 877318"/>
              <a:gd name="connsiteX5" fmla="*/ 54631 w 1250139"/>
              <a:gd name="connsiteY5" fmla="*/ 877318 h 877318"/>
              <a:gd name="connsiteX6" fmla="*/ 100 w 1250139"/>
              <a:gd name="connsiteY6" fmla="*/ 821833 h 877318"/>
              <a:gd name="connsiteX7" fmla="*/ 100 w 1250139"/>
              <a:gd name="connsiteY7" fmla="*/ 45244 h 877318"/>
              <a:gd name="connsiteX0" fmla="*/ 100 w 1296627"/>
              <a:gd name="connsiteY0" fmla="*/ 72511 h 904585"/>
              <a:gd name="connsiteX1" fmla="*/ 47726 w 1296627"/>
              <a:gd name="connsiteY1" fmla="*/ 29952 h 904585"/>
              <a:gd name="connsiteX2" fmla="*/ 1198663 w 1296627"/>
              <a:gd name="connsiteY2" fmla="*/ 27267 h 904585"/>
              <a:gd name="connsiteX3" fmla="*/ 1247875 w 1296627"/>
              <a:gd name="connsiteY3" fmla="*/ 72814 h 904585"/>
              <a:gd name="connsiteX4" fmla="*/ 1247875 w 1296627"/>
              <a:gd name="connsiteY4" fmla="*/ 846720 h 904585"/>
              <a:gd name="connsiteX5" fmla="*/ 1204851 w 1296627"/>
              <a:gd name="connsiteY5" fmla="*/ 904107 h 904585"/>
              <a:gd name="connsiteX6" fmla="*/ 54631 w 1296627"/>
              <a:gd name="connsiteY6" fmla="*/ 904585 h 904585"/>
              <a:gd name="connsiteX7" fmla="*/ 100 w 1296627"/>
              <a:gd name="connsiteY7" fmla="*/ 849100 h 904585"/>
              <a:gd name="connsiteX8" fmla="*/ 100 w 1296627"/>
              <a:gd name="connsiteY8" fmla="*/ 72511 h 904585"/>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50139"/>
              <a:gd name="connsiteY0" fmla="*/ 45632 h 877706"/>
              <a:gd name="connsiteX1" fmla="*/ 47726 w 1250139"/>
              <a:gd name="connsiteY1" fmla="*/ 3073 h 877706"/>
              <a:gd name="connsiteX2" fmla="*/ 1198663 w 1250139"/>
              <a:gd name="connsiteY2" fmla="*/ 388 h 877706"/>
              <a:gd name="connsiteX3" fmla="*/ 1247875 w 1250139"/>
              <a:gd name="connsiteY3" fmla="*/ 45935 h 877706"/>
              <a:gd name="connsiteX4" fmla="*/ 1247875 w 1250139"/>
              <a:gd name="connsiteY4" fmla="*/ 819841 h 877706"/>
              <a:gd name="connsiteX5" fmla="*/ 1204851 w 1250139"/>
              <a:gd name="connsiteY5" fmla="*/ 877228 h 877706"/>
              <a:gd name="connsiteX6" fmla="*/ 54631 w 1250139"/>
              <a:gd name="connsiteY6" fmla="*/ 877706 h 877706"/>
              <a:gd name="connsiteX7" fmla="*/ 100 w 1250139"/>
              <a:gd name="connsiteY7" fmla="*/ 822221 h 877706"/>
              <a:gd name="connsiteX8" fmla="*/ 100 w 1250139"/>
              <a:gd name="connsiteY8" fmla="*/ 45632 h 877706"/>
              <a:gd name="connsiteX0" fmla="*/ 100 w 1250467"/>
              <a:gd name="connsiteY0" fmla="*/ 45700 h 877774"/>
              <a:gd name="connsiteX1" fmla="*/ 47726 w 1250467"/>
              <a:gd name="connsiteY1" fmla="*/ 3141 h 877774"/>
              <a:gd name="connsiteX2" fmla="*/ 1198663 w 1250467"/>
              <a:gd name="connsiteY2" fmla="*/ 456 h 877774"/>
              <a:gd name="connsiteX3" fmla="*/ 1247875 w 1250467"/>
              <a:gd name="connsiteY3" fmla="*/ 46003 h 877774"/>
              <a:gd name="connsiteX4" fmla="*/ 1247875 w 1250467"/>
              <a:gd name="connsiteY4" fmla="*/ 819909 h 877774"/>
              <a:gd name="connsiteX5" fmla="*/ 1204851 w 1250467"/>
              <a:gd name="connsiteY5" fmla="*/ 877296 h 877774"/>
              <a:gd name="connsiteX6" fmla="*/ 54631 w 1250467"/>
              <a:gd name="connsiteY6" fmla="*/ 877774 h 877774"/>
              <a:gd name="connsiteX7" fmla="*/ 100 w 1250467"/>
              <a:gd name="connsiteY7" fmla="*/ 822289 h 877774"/>
              <a:gd name="connsiteX8" fmla="*/ 100 w 1250467"/>
              <a:gd name="connsiteY8" fmla="*/ 45700 h 877774"/>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45547 h 877318"/>
              <a:gd name="connsiteX4" fmla="*/ 1247875 w 1250139"/>
              <a:gd name="connsiteY4" fmla="*/ 819453 h 877318"/>
              <a:gd name="connsiteX5" fmla="*/ 1204851 w 1250139"/>
              <a:gd name="connsiteY5" fmla="*/ 876840 h 877318"/>
              <a:gd name="connsiteX6" fmla="*/ 54631 w 1250139"/>
              <a:gd name="connsiteY6" fmla="*/ 877318 h 877318"/>
              <a:gd name="connsiteX7" fmla="*/ 100 w 1250139"/>
              <a:gd name="connsiteY7" fmla="*/ 821833 h 877318"/>
              <a:gd name="connsiteX8" fmla="*/ 100 w 1250139"/>
              <a:gd name="connsiteY8" fmla="*/ 45244 h 877318"/>
              <a:gd name="connsiteX0" fmla="*/ 100 w 1250256"/>
              <a:gd name="connsiteY0" fmla="*/ 45244 h 877318"/>
              <a:gd name="connsiteX1" fmla="*/ 47726 w 1250256"/>
              <a:gd name="connsiteY1" fmla="*/ 2685 h 877318"/>
              <a:gd name="connsiteX2" fmla="*/ 1198663 w 1250256"/>
              <a:gd name="connsiteY2" fmla="*/ 0 h 877318"/>
              <a:gd name="connsiteX3" fmla="*/ 1250256 w 1250256"/>
              <a:gd name="connsiteY3" fmla="*/ 64597 h 877318"/>
              <a:gd name="connsiteX4" fmla="*/ 1247875 w 1250256"/>
              <a:gd name="connsiteY4" fmla="*/ 819453 h 877318"/>
              <a:gd name="connsiteX5" fmla="*/ 1204851 w 1250256"/>
              <a:gd name="connsiteY5" fmla="*/ 876840 h 877318"/>
              <a:gd name="connsiteX6" fmla="*/ 54631 w 1250256"/>
              <a:gd name="connsiteY6" fmla="*/ 877318 h 877318"/>
              <a:gd name="connsiteX7" fmla="*/ 100 w 1250256"/>
              <a:gd name="connsiteY7" fmla="*/ 821833 h 877318"/>
              <a:gd name="connsiteX8" fmla="*/ 100 w 1250256"/>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0 w 1250192"/>
              <a:gd name="connsiteY0" fmla="*/ 45244 h 877318"/>
              <a:gd name="connsiteX1" fmla="*/ 47626 w 1250192"/>
              <a:gd name="connsiteY1" fmla="*/ 2685 h 877318"/>
              <a:gd name="connsiteX2" fmla="*/ 1198563 w 1250192"/>
              <a:gd name="connsiteY2" fmla="*/ 0 h 877318"/>
              <a:gd name="connsiteX3" fmla="*/ 1250156 w 1250192"/>
              <a:gd name="connsiteY3" fmla="*/ 64597 h 877318"/>
              <a:gd name="connsiteX4" fmla="*/ 1247775 w 1250192"/>
              <a:gd name="connsiteY4" fmla="*/ 819453 h 877318"/>
              <a:gd name="connsiteX5" fmla="*/ 1204751 w 1250192"/>
              <a:gd name="connsiteY5" fmla="*/ 876840 h 877318"/>
              <a:gd name="connsiteX6" fmla="*/ 54531 w 1250192"/>
              <a:gd name="connsiteY6" fmla="*/ 877318 h 877318"/>
              <a:gd name="connsiteX7" fmla="*/ 0 w 1250192"/>
              <a:gd name="connsiteY7" fmla="*/ 821833 h 877318"/>
              <a:gd name="connsiteX8" fmla="*/ 0 w 1250192"/>
              <a:gd name="connsiteY8" fmla="*/ 45244 h 877318"/>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128018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64518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128960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56"/>
              <a:gd name="connsiteY0" fmla="*/ 130320 h 877239"/>
              <a:gd name="connsiteX1" fmla="*/ 145257 w 1250156"/>
              <a:gd name="connsiteY1" fmla="*/ 2606 h 877239"/>
              <a:gd name="connsiteX2" fmla="*/ 1112837 w 1250156"/>
              <a:gd name="connsiteY2" fmla="*/ 0 h 877239"/>
              <a:gd name="connsiteX3" fmla="*/ 1250156 w 1250156"/>
              <a:gd name="connsiteY3" fmla="*/ 128960 h 877239"/>
              <a:gd name="connsiteX4" fmla="*/ 1247775 w 1250156"/>
              <a:gd name="connsiteY4" fmla="*/ 819374 h 877239"/>
              <a:gd name="connsiteX5" fmla="*/ 1204751 w 1250156"/>
              <a:gd name="connsiteY5" fmla="*/ 876761 h 877239"/>
              <a:gd name="connsiteX6" fmla="*/ 54531 w 1250156"/>
              <a:gd name="connsiteY6" fmla="*/ 877239 h 877239"/>
              <a:gd name="connsiteX7" fmla="*/ 0 w 1250156"/>
              <a:gd name="connsiteY7" fmla="*/ 821754 h 877239"/>
              <a:gd name="connsiteX8" fmla="*/ 0 w 1250156"/>
              <a:gd name="connsiteY8" fmla="*/ 130320 h 877239"/>
              <a:gd name="connsiteX0" fmla="*/ 0 w 1250156"/>
              <a:gd name="connsiteY0" fmla="*/ 127714 h 874633"/>
              <a:gd name="connsiteX1" fmla="*/ 145257 w 1250156"/>
              <a:gd name="connsiteY1" fmla="*/ 0 h 874633"/>
              <a:gd name="connsiteX2" fmla="*/ 1112837 w 1250156"/>
              <a:gd name="connsiteY2" fmla="*/ 1997 h 874633"/>
              <a:gd name="connsiteX3" fmla="*/ 1250156 w 1250156"/>
              <a:gd name="connsiteY3" fmla="*/ 126354 h 874633"/>
              <a:gd name="connsiteX4" fmla="*/ 1247775 w 1250156"/>
              <a:gd name="connsiteY4" fmla="*/ 816768 h 874633"/>
              <a:gd name="connsiteX5" fmla="*/ 1204751 w 1250156"/>
              <a:gd name="connsiteY5" fmla="*/ 874155 h 874633"/>
              <a:gd name="connsiteX6" fmla="*/ 54531 w 1250156"/>
              <a:gd name="connsiteY6" fmla="*/ 874633 h 874633"/>
              <a:gd name="connsiteX7" fmla="*/ 0 w 1250156"/>
              <a:gd name="connsiteY7" fmla="*/ 819148 h 874633"/>
              <a:gd name="connsiteX8" fmla="*/ 0 w 1250156"/>
              <a:gd name="connsiteY8" fmla="*/ 127714 h 874633"/>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819452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C8EAE9"/>
          </a:solidFill>
          <a:effectLst>
            <a:outerShdw blurRad="76200" dir="13500000" sy="23000" kx="1200000" algn="br" rotWithShape="0">
              <a:prstClr val="black">
                <a:alpha val="20000"/>
              </a:prstClr>
            </a:outerShdw>
          </a:effectLst>
        </p:spPr>
        <p:txBody>
          <a:bodyPr anchor="ctr"/>
          <a:lstStyle>
            <a:lvl1pPr marL="117475" indent="-117475" algn="ctr">
              <a:defRPr sz="1200">
                <a:latin typeface="Lucida Console" panose="020B0609040504020204" pitchFamily="49" charset="0"/>
              </a:defRPr>
            </a:lvl1pPr>
          </a:lstStyle>
          <a:p>
            <a:endParaRPr lang="en-US" dirty="0"/>
          </a:p>
        </p:txBody>
      </p:sp>
      <p:sp>
        <p:nvSpPr>
          <p:cNvPr id="33" name="Text Placeholder 5"/>
          <p:cNvSpPr>
            <a:spLocks noGrp="1"/>
          </p:cNvSpPr>
          <p:nvPr>
            <p:ph type="body" sz="quarter" idx="41"/>
          </p:nvPr>
        </p:nvSpPr>
        <p:spPr>
          <a:xfrm>
            <a:off x="3474720" y="4042412"/>
            <a:ext cx="2236994" cy="822557"/>
          </a:xfrm>
          <a:prstGeom prst="rect">
            <a:avLst/>
          </a:prstGeom>
        </p:spPr>
        <p:txBody>
          <a:bodyPr lIns="91386" tIns="45696" rIns="91386" bIns="45696">
            <a:normAutofit/>
          </a:bodyPr>
          <a:lstStyle>
            <a:lvl1pPr marL="0" indent="0" algn="l">
              <a:buNone/>
              <a:defRPr sz="1100">
                <a:solidFill>
                  <a:schemeClr val="bg1">
                    <a:lumMod val="50000"/>
                  </a:schemeClr>
                </a:solidFill>
                <a:latin typeface="Lucida Console" panose="020B0609040504020204" pitchFamily="49" charset="0"/>
              </a:defRPr>
            </a:lvl1pPr>
          </a:lstStyle>
          <a:p>
            <a:pPr lvl="0"/>
            <a:r>
              <a:rPr lang="en-US" dirty="0"/>
              <a:t>Click to edit Master text styles</a:t>
            </a:r>
          </a:p>
        </p:txBody>
      </p:sp>
      <p:sp>
        <p:nvSpPr>
          <p:cNvPr id="34" name="Picture Placeholder 3"/>
          <p:cNvSpPr>
            <a:spLocks noGrp="1"/>
          </p:cNvSpPr>
          <p:nvPr>
            <p:ph type="pic" sz="quarter" idx="42"/>
          </p:nvPr>
        </p:nvSpPr>
        <p:spPr>
          <a:xfrm>
            <a:off x="3570664" y="2272681"/>
            <a:ext cx="2048840" cy="1354972"/>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21833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4763 w 1250950"/>
              <a:gd name="connsiteY3" fmla="*/ 859933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60475"/>
              <a:gd name="connsiteY0" fmla="*/ 0 h 878983"/>
              <a:gd name="connsiteX1" fmla="*/ 1250950 w 1260475"/>
              <a:gd name="connsiteY1" fmla="*/ 0 h 878983"/>
              <a:gd name="connsiteX2" fmla="*/ 1260475 w 1260475"/>
              <a:gd name="connsiteY2" fmla="*/ 878983 h 878983"/>
              <a:gd name="connsiteX3" fmla="*/ 57151 w 1260475"/>
              <a:gd name="connsiteY3" fmla="*/ 86945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469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7318 h 878983"/>
              <a:gd name="connsiteX4" fmla="*/ 0 w 1260475"/>
              <a:gd name="connsiteY4" fmla="*/ 821833 h 878983"/>
              <a:gd name="connsiteX5" fmla="*/ 0 w 1260475"/>
              <a:gd name="connsiteY5" fmla="*/ 0 h 878983"/>
              <a:gd name="connsiteX0" fmla="*/ 0 w 1252615"/>
              <a:gd name="connsiteY0" fmla="*/ 0 h 878983"/>
              <a:gd name="connsiteX1" fmla="*/ 1250950 w 1252615"/>
              <a:gd name="connsiteY1" fmla="*/ 0 h 878983"/>
              <a:gd name="connsiteX2" fmla="*/ 1252615 w 1252615"/>
              <a:gd name="connsiteY2" fmla="*/ 878983 h 878983"/>
              <a:gd name="connsiteX3" fmla="*/ 54531 w 1252615"/>
              <a:gd name="connsiteY3" fmla="*/ 877318 h 878983"/>
              <a:gd name="connsiteX4" fmla="*/ 0 w 1252615"/>
              <a:gd name="connsiteY4" fmla="*/ 821833 h 878983"/>
              <a:gd name="connsiteX5" fmla="*/ 0 w 1252615"/>
              <a:gd name="connsiteY5" fmla="*/ 0 h 878983"/>
              <a:gd name="connsiteX0" fmla="*/ 0 w 1250950"/>
              <a:gd name="connsiteY0" fmla="*/ 0 h 881603"/>
              <a:gd name="connsiteX1" fmla="*/ 1250950 w 1250950"/>
              <a:gd name="connsiteY1" fmla="*/ 0 h 881603"/>
              <a:gd name="connsiteX2" fmla="*/ 1249995 w 1250950"/>
              <a:gd name="connsiteY2" fmla="*/ 881603 h 881603"/>
              <a:gd name="connsiteX3" fmla="*/ 54531 w 1250950"/>
              <a:gd name="connsiteY3" fmla="*/ 877318 h 881603"/>
              <a:gd name="connsiteX4" fmla="*/ 0 w 1250950"/>
              <a:gd name="connsiteY4" fmla="*/ 821833 h 881603"/>
              <a:gd name="connsiteX5" fmla="*/ 0 w 1250950"/>
              <a:gd name="connsiteY5" fmla="*/ 0 h 881603"/>
              <a:gd name="connsiteX0" fmla="*/ 0 w 1250950"/>
              <a:gd name="connsiteY0" fmla="*/ 0 h 877318"/>
              <a:gd name="connsiteX1" fmla="*/ 1250950 w 1250950"/>
              <a:gd name="connsiteY1" fmla="*/ 0 h 877318"/>
              <a:gd name="connsiteX2" fmla="*/ 1249995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250950"/>
              <a:gd name="connsiteY0" fmla="*/ 0 h 877318"/>
              <a:gd name="connsiteX1" fmla="*/ 1250950 w 1250950"/>
              <a:gd name="connsiteY1" fmla="*/ 0 h 877318"/>
              <a:gd name="connsiteX2" fmla="*/ 1204751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340919"/>
              <a:gd name="connsiteY0" fmla="*/ 0 h 900625"/>
              <a:gd name="connsiteX1" fmla="*/ 1250950 w 1340919"/>
              <a:gd name="connsiteY1" fmla="*/ 0 h 900625"/>
              <a:gd name="connsiteX2" fmla="*/ 1247775 w 1340919"/>
              <a:gd name="connsiteY2" fmla="*/ 819453 h 900625"/>
              <a:gd name="connsiteX3" fmla="*/ 1204751 w 1340919"/>
              <a:gd name="connsiteY3" fmla="*/ 876840 h 900625"/>
              <a:gd name="connsiteX4" fmla="*/ 54531 w 1340919"/>
              <a:gd name="connsiteY4" fmla="*/ 877318 h 900625"/>
              <a:gd name="connsiteX5" fmla="*/ 0 w 1340919"/>
              <a:gd name="connsiteY5" fmla="*/ 821833 h 900625"/>
              <a:gd name="connsiteX6" fmla="*/ 0 w 1340919"/>
              <a:gd name="connsiteY6" fmla="*/ 0 h 900625"/>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8451"/>
              <a:gd name="connsiteX1" fmla="*/ 1250950 w 1340919"/>
              <a:gd name="connsiteY1" fmla="*/ 0 h 878451"/>
              <a:gd name="connsiteX2" fmla="*/ 1247775 w 1340919"/>
              <a:gd name="connsiteY2" fmla="*/ 819453 h 878451"/>
              <a:gd name="connsiteX3" fmla="*/ 1204751 w 1340919"/>
              <a:gd name="connsiteY3" fmla="*/ 876840 h 878451"/>
              <a:gd name="connsiteX4" fmla="*/ 54531 w 1340919"/>
              <a:gd name="connsiteY4" fmla="*/ 877318 h 878451"/>
              <a:gd name="connsiteX5" fmla="*/ 0 w 1340919"/>
              <a:gd name="connsiteY5" fmla="*/ 821833 h 878451"/>
              <a:gd name="connsiteX6" fmla="*/ 0 w 1340919"/>
              <a:gd name="connsiteY6" fmla="*/ 0 h 878451"/>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252409"/>
              <a:gd name="connsiteY0" fmla="*/ 0 h 877318"/>
              <a:gd name="connsiteX1" fmla="*/ 1250950 w 1252409"/>
              <a:gd name="connsiteY1" fmla="*/ 0 h 877318"/>
              <a:gd name="connsiteX2" fmla="*/ 1247775 w 1252409"/>
              <a:gd name="connsiteY2" fmla="*/ 819453 h 877318"/>
              <a:gd name="connsiteX3" fmla="*/ 1204751 w 1252409"/>
              <a:gd name="connsiteY3" fmla="*/ 876840 h 877318"/>
              <a:gd name="connsiteX4" fmla="*/ 54531 w 1252409"/>
              <a:gd name="connsiteY4" fmla="*/ 877318 h 877318"/>
              <a:gd name="connsiteX5" fmla="*/ 0 w 1252409"/>
              <a:gd name="connsiteY5" fmla="*/ 821833 h 877318"/>
              <a:gd name="connsiteX6" fmla="*/ 0 w 1252409"/>
              <a:gd name="connsiteY6" fmla="*/ 0 h 877318"/>
              <a:gd name="connsiteX0" fmla="*/ 0 w 1250950"/>
              <a:gd name="connsiteY0" fmla="*/ 0 h 877318"/>
              <a:gd name="connsiteX1" fmla="*/ 1250950 w 1250950"/>
              <a:gd name="connsiteY1" fmla="*/ 0 h 877318"/>
              <a:gd name="connsiteX2" fmla="*/ 1247775 w 1250950"/>
              <a:gd name="connsiteY2" fmla="*/ 819453 h 877318"/>
              <a:gd name="connsiteX3" fmla="*/ 1204751 w 1250950"/>
              <a:gd name="connsiteY3" fmla="*/ 876840 h 877318"/>
              <a:gd name="connsiteX4" fmla="*/ 54531 w 1250950"/>
              <a:gd name="connsiteY4" fmla="*/ 877318 h 877318"/>
              <a:gd name="connsiteX5" fmla="*/ 0 w 1250950"/>
              <a:gd name="connsiteY5" fmla="*/ 821833 h 877318"/>
              <a:gd name="connsiteX6" fmla="*/ 0 w 1250950"/>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324 w 1252971"/>
              <a:gd name="connsiteY0" fmla="*/ 0 h 877318"/>
              <a:gd name="connsiteX1" fmla="*/ 1252274 w 1252971"/>
              <a:gd name="connsiteY1" fmla="*/ 0 h 877318"/>
              <a:gd name="connsiteX2" fmla="*/ 1249099 w 1252971"/>
              <a:gd name="connsiteY2" fmla="*/ 819453 h 877318"/>
              <a:gd name="connsiteX3" fmla="*/ 1206075 w 1252971"/>
              <a:gd name="connsiteY3" fmla="*/ 876840 h 877318"/>
              <a:gd name="connsiteX4" fmla="*/ 55855 w 1252971"/>
              <a:gd name="connsiteY4" fmla="*/ 877318 h 877318"/>
              <a:gd name="connsiteX5" fmla="*/ 1324 w 1252971"/>
              <a:gd name="connsiteY5" fmla="*/ 821833 h 877318"/>
              <a:gd name="connsiteX6" fmla="*/ 1324 w 1252971"/>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00 w 1251747"/>
              <a:gd name="connsiteY0" fmla="*/ 0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0 h 877318"/>
              <a:gd name="connsiteX0" fmla="*/ 100 w 1251747"/>
              <a:gd name="connsiteY0" fmla="*/ 45244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47726 w 1251747"/>
              <a:gd name="connsiteY1" fmla="*/ 2685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819453 h 877318"/>
              <a:gd name="connsiteX4" fmla="*/ 1204851 w 1250139"/>
              <a:gd name="connsiteY4" fmla="*/ 876840 h 877318"/>
              <a:gd name="connsiteX5" fmla="*/ 54631 w 1250139"/>
              <a:gd name="connsiteY5" fmla="*/ 877318 h 877318"/>
              <a:gd name="connsiteX6" fmla="*/ 100 w 1250139"/>
              <a:gd name="connsiteY6" fmla="*/ 821833 h 877318"/>
              <a:gd name="connsiteX7" fmla="*/ 100 w 1250139"/>
              <a:gd name="connsiteY7" fmla="*/ 45244 h 877318"/>
              <a:gd name="connsiteX0" fmla="*/ 100 w 1296627"/>
              <a:gd name="connsiteY0" fmla="*/ 72511 h 904585"/>
              <a:gd name="connsiteX1" fmla="*/ 47726 w 1296627"/>
              <a:gd name="connsiteY1" fmla="*/ 29952 h 904585"/>
              <a:gd name="connsiteX2" fmla="*/ 1198663 w 1296627"/>
              <a:gd name="connsiteY2" fmla="*/ 27267 h 904585"/>
              <a:gd name="connsiteX3" fmla="*/ 1247875 w 1296627"/>
              <a:gd name="connsiteY3" fmla="*/ 72814 h 904585"/>
              <a:gd name="connsiteX4" fmla="*/ 1247875 w 1296627"/>
              <a:gd name="connsiteY4" fmla="*/ 846720 h 904585"/>
              <a:gd name="connsiteX5" fmla="*/ 1204851 w 1296627"/>
              <a:gd name="connsiteY5" fmla="*/ 904107 h 904585"/>
              <a:gd name="connsiteX6" fmla="*/ 54631 w 1296627"/>
              <a:gd name="connsiteY6" fmla="*/ 904585 h 904585"/>
              <a:gd name="connsiteX7" fmla="*/ 100 w 1296627"/>
              <a:gd name="connsiteY7" fmla="*/ 849100 h 904585"/>
              <a:gd name="connsiteX8" fmla="*/ 100 w 1296627"/>
              <a:gd name="connsiteY8" fmla="*/ 72511 h 904585"/>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50139"/>
              <a:gd name="connsiteY0" fmla="*/ 45632 h 877706"/>
              <a:gd name="connsiteX1" fmla="*/ 47726 w 1250139"/>
              <a:gd name="connsiteY1" fmla="*/ 3073 h 877706"/>
              <a:gd name="connsiteX2" fmla="*/ 1198663 w 1250139"/>
              <a:gd name="connsiteY2" fmla="*/ 388 h 877706"/>
              <a:gd name="connsiteX3" fmla="*/ 1247875 w 1250139"/>
              <a:gd name="connsiteY3" fmla="*/ 45935 h 877706"/>
              <a:gd name="connsiteX4" fmla="*/ 1247875 w 1250139"/>
              <a:gd name="connsiteY4" fmla="*/ 819841 h 877706"/>
              <a:gd name="connsiteX5" fmla="*/ 1204851 w 1250139"/>
              <a:gd name="connsiteY5" fmla="*/ 877228 h 877706"/>
              <a:gd name="connsiteX6" fmla="*/ 54631 w 1250139"/>
              <a:gd name="connsiteY6" fmla="*/ 877706 h 877706"/>
              <a:gd name="connsiteX7" fmla="*/ 100 w 1250139"/>
              <a:gd name="connsiteY7" fmla="*/ 822221 h 877706"/>
              <a:gd name="connsiteX8" fmla="*/ 100 w 1250139"/>
              <a:gd name="connsiteY8" fmla="*/ 45632 h 877706"/>
              <a:gd name="connsiteX0" fmla="*/ 100 w 1250467"/>
              <a:gd name="connsiteY0" fmla="*/ 45700 h 877774"/>
              <a:gd name="connsiteX1" fmla="*/ 47726 w 1250467"/>
              <a:gd name="connsiteY1" fmla="*/ 3141 h 877774"/>
              <a:gd name="connsiteX2" fmla="*/ 1198663 w 1250467"/>
              <a:gd name="connsiteY2" fmla="*/ 456 h 877774"/>
              <a:gd name="connsiteX3" fmla="*/ 1247875 w 1250467"/>
              <a:gd name="connsiteY3" fmla="*/ 46003 h 877774"/>
              <a:gd name="connsiteX4" fmla="*/ 1247875 w 1250467"/>
              <a:gd name="connsiteY4" fmla="*/ 819909 h 877774"/>
              <a:gd name="connsiteX5" fmla="*/ 1204851 w 1250467"/>
              <a:gd name="connsiteY5" fmla="*/ 877296 h 877774"/>
              <a:gd name="connsiteX6" fmla="*/ 54631 w 1250467"/>
              <a:gd name="connsiteY6" fmla="*/ 877774 h 877774"/>
              <a:gd name="connsiteX7" fmla="*/ 100 w 1250467"/>
              <a:gd name="connsiteY7" fmla="*/ 822289 h 877774"/>
              <a:gd name="connsiteX8" fmla="*/ 100 w 1250467"/>
              <a:gd name="connsiteY8" fmla="*/ 45700 h 877774"/>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45547 h 877318"/>
              <a:gd name="connsiteX4" fmla="*/ 1247875 w 1250139"/>
              <a:gd name="connsiteY4" fmla="*/ 819453 h 877318"/>
              <a:gd name="connsiteX5" fmla="*/ 1204851 w 1250139"/>
              <a:gd name="connsiteY5" fmla="*/ 876840 h 877318"/>
              <a:gd name="connsiteX6" fmla="*/ 54631 w 1250139"/>
              <a:gd name="connsiteY6" fmla="*/ 877318 h 877318"/>
              <a:gd name="connsiteX7" fmla="*/ 100 w 1250139"/>
              <a:gd name="connsiteY7" fmla="*/ 821833 h 877318"/>
              <a:gd name="connsiteX8" fmla="*/ 100 w 1250139"/>
              <a:gd name="connsiteY8" fmla="*/ 45244 h 877318"/>
              <a:gd name="connsiteX0" fmla="*/ 100 w 1250256"/>
              <a:gd name="connsiteY0" fmla="*/ 45244 h 877318"/>
              <a:gd name="connsiteX1" fmla="*/ 47726 w 1250256"/>
              <a:gd name="connsiteY1" fmla="*/ 2685 h 877318"/>
              <a:gd name="connsiteX2" fmla="*/ 1198663 w 1250256"/>
              <a:gd name="connsiteY2" fmla="*/ 0 h 877318"/>
              <a:gd name="connsiteX3" fmla="*/ 1250256 w 1250256"/>
              <a:gd name="connsiteY3" fmla="*/ 64597 h 877318"/>
              <a:gd name="connsiteX4" fmla="*/ 1247875 w 1250256"/>
              <a:gd name="connsiteY4" fmla="*/ 819453 h 877318"/>
              <a:gd name="connsiteX5" fmla="*/ 1204851 w 1250256"/>
              <a:gd name="connsiteY5" fmla="*/ 876840 h 877318"/>
              <a:gd name="connsiteX6" fmla="*/ 54631 w 1250256"/>
              <a:gd name="connsiteY6" fmla="*/ 877318 h 877318"/>
              <a:gd name="connsiteX7" fmla="*/ 100 w 1250256"/>
              <a:gd name="connsiteY7" fmla="*/ 821833 h 877318"/>
              <a:gd name="connsiteX8" fmla="*/ 100 w 1250256"/>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0 w 1250192"/>
              <a:gd name="connsiteY0" fmla="*/ 45244 h 877318"/>
              <a:gd name="connsiteX1" fmla="*/ 47626 w 1250192"/>
              <a:gd name="connsiteY1" fmla="*/ 2685 h 877318"/>
              <a:gd name="connsiteX2" fmla="*/ 1198563 w 1250192"/>
              <a:gd name="connsiteY2" fmla="*/ 0 h 877318"/>
              <a:gd name="connsiteX3" fmla="*/ 1250156 w 1250192"/>
              <a:gd name="connsiteY3" fmla="*/ 64597 h 877318"/>
              <a:gd name="connsiteX4" fmla="*/ 1247775 w 1250192"/>
              <a:gd name="connsiteY4" fmla="*/ 819453 h 877318"/>
              <a:gd name="connsiteX5" fmla="*/ 1204751 w 1250192"/>
              <a:gd name="connsiteY5" fmla="*/ 876840 h 877318"/>
              <a:gd name="connsiteX6" fmla="*/ 54531 w 1250192"/>
              <a:gd name="connsiteY6" fmla="*/ 877318 h 877318"/>
              <a:gd name="connsiteX7" fmla="*/ 0 w 1250192"/>
              <a:gd name="connsiteY7" fmla="*/ 821833 h 877318"/>
              <a:gd name="connsiteX8" fmla="*/ 0 w 1250192"/>
              <a:gd name="connsiteY8" fmla="*/ 45244 h 877318"/>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128018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64518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128960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56"/>
              <a:gd name="connsiteY0" fmla="*/ 130320 h 877239"/>
              <a:gd name="connsiteX1" fmla="*/ 145257 w 1250156"/>
              <a:gd name="connsiteY1" fmla="*/ 2606 h 877239"/>
              <a:gd name="connsiteX2" fmla="*/ 1112837 w 1250156"/>
              <a:gd name="connsiteY2" fmla="*/ 0 h 877239"/>
              <a:gd name="connsiteX3" fmla="*/ 1250156 w 1250156"/>
              <a:gd name="connsiteY3" fmla="*/ 128960 h 877239"/>
              <a:gd name="connsiteX4" fmla="*/ 1247775 w 1250156"/>
              <a:gd name="connsiteY4" fmla="*/ 819374 h 877239"/>
              <a:gd name="connsiteX5" fmla="*/ 1204751 w 1250156"/>
              <a:gd name="connsiteY5" fmla="*/ 876761 h 877239"/>
              <a:gd name="connsiteX6" fmla="*/ 54531 w 1250156"/>
              <a:gd name="connsiteY6" fmla="*/ 877239 h 877239"/>
              <a:gd name="connsiteX7" fmla="*/ 0 w 1250156"/>
              <a:gd name="connsiteY7" fmla="*/ 821754 h 877239"/>
              <a:gd name="connsiteX8" fmla="*/ 0 w 1250156"/>
              <a:gd name="connsiteY8" fmla="*/ 130320 h 877239"/>
              <a:gd name="connsiteX0" fmla="*/ 0 w 1250156"/>
              <a:gd name="connsiteY0" fmla="*/ 127714 h 874633"/>
              <a:gd name="connsiteX1" fmla="*/ 145257 w 1250156"/>
              <a:gd name="connsiteY1" fmla="*/ 0 h 874633"/>
              <a:gd name="connsiteX2" fmla="*/ 1112837 w 1250156"/>
              <a:gd name="connsiteY2" fmla="*/ 1997 h 874633"/>
              <a:gd name="connsiteX3" fmla="*/ 1250156 w 1250156"/>
              <a:gd name="connsiteY3" fmla="*/ 126354 h 874633"/>
              <a:gd name="connsiteX4" fmla="*/ 1247775 w 1250156"/>
              <a:gd name="connsiteY4" fmla="*/ 816768 h 874633"/>
              <a:gd name="connsiteX5" fmla="*/ 1204751 w 1250156"/>
              <a:gd name="connsiteY5" fmla="*/ 874155 h 874633"/>
              <a:gd name="connsiteX6" fmla="*/ 54531 w 1250156"/>
              <a:gd name="connsiteY6" fmla="*/ 874633 h 874633"/>
              <a:gd name="connsiteX7" fmla="*/ 0 w 1250156"/>
              <a:gd name="connsiteY7" fmla="*/ 819148 h 874633"/>
              <a:gd name="connsiteX8" fmla="*/ 0 w 1250156"/>
              <a:gd name="connsiteY8" fmla="*/ 127714 h 874633"/>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819452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C8EAE9"/>
          </a:solidFill>
          <a:effectLst>
            <a:outerShdw blurRad="76200" dir="13500000" sy="23000" kx="1200000" algn="br" rotWithShape="0">
              <a:prstClr val="black">
                <a:alpha val="20000"/>
              </a:prstClr>
            </a:outerShdw>
          </a:effectLst>
        </p:spPr>
        <p:txBody>
          <a:bodyPr anchor="ctr"/>
          <a:lstStyle>
            <a:lvl1pPr marL="117475" indent="-117475" algn="ctr">
              <a:defRPr sz="1200">
                <a:latin typeface="Lucida Console" panose="020B0609040504020204" pitchFamily="49" charset="0"/>
              </a:defRPr>
            </a:lvl1pPr>
          </a:lstStyle>
          <a:p>
            <a:endParaRPr lang="en-US" dirty="0"/>
          </a:p>
        </p:txBody>
      </p:sp>
      <p:sp>
        <p:nvSpPr>
          <p:cNvPr id="35" name="Text Placeholder 5"/>
          <p:cNvSpPr>
            <a:spLocks noGrp="1"/>
          </p:cNvSpPr>
          <p:nvPr>
            <p:ph type="body" sz="quarter" idx="43"/>
          </p:nvPr>
        </p:nvSpPr>
        <p:spPr>
          <a:xfrm>
            <a:off x="6053328" y="4046603"/>
            <a:ext cx="2212848" cy="822557"/>
          </a:xfrm>
          <a:prstGeom prst="rect">
            <a:avLst/>
          </a:prstGeom>
        </p:spPr>
        <p:txBody>
          <a:bodyPr lIns="91386" tIns="45696" rIns="91386" bIns="45696">
            <a:normAutofit/>
          </a:bodyPr>
          <a:lstStyle>
            <a:lvl1pPr marL="0" indent="0" algn="l">
              <a:buNone/>
              <a:defRPr sz="1100">
                <a:solidFill>
                  <a:schemeClr val="bg1">
                    <a:lumMod val="50000"/>
                  </a:schemeClr>
                </a:solidFill>
                <a:latin typeface="Lucida Console" panose="020B0609040504020204" pitchFamily="49" charset="0"/>
              </a:defRPr>
            </a:lvl1pPr>
          </a:lstStyle>
          <a:p>
            <a:pPr lvl="0"/>
            <a:r>
              <a:rPr lang="en-US" dirty="0"/>
              <a:t>Click to edit Master text styles</a:t>
            </a:r>
          </a:p>
        </p:txBody>
      </p:sp>
      <p:sp>
        <p:nvSpPr>
          <p:cNvPr id="36" name="Picture Placeholder 3"/>
          <p:cNvSpPr>
            <a:spLocks noGrp="1"/>
          </p:cNvSpPr>
          <p:nvPr>
            <p:ph type="pic" sz="quarter" idx="44"/>
          </p:nvPr>
        </p:nvSpPr>
        <p:spPr>
          <a:xfrm>
            <a:off x="6126480" y="2272681"/>
            <a:ext cx="2048840" cy="1354972"/>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21833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4763 w 1250950"/>
              <a:gd name="connsiteY3" fmla="*/ 859933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60475"/>
              <a:gd name="connsiteY0" fmla="*/ 0 h 878983"/>
              <a:gd name="connsiteX1" fmla="*/ 1250950 w 1260475"/>
              <a:gd name="connsiteY1" fmla="*/ 0 h 878983"/>
              <a:gd name="connsiteX2" fmla="*/ 1260475 w 1260475"/>
              <a:gd name="connsiteY2" fmla="*/ 878983 h 878983"/>
              <a:gd name="connsiteX3" fmla="*/ 57151 w 1260475"/>
              <a:gd name="connsiteY3" fmla="*/ 86945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469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7318 h 878983"/>
              <a:gd name="connsiteX4" fmla="*/ 0 w 1260475"/>
              <a:gd name="connsiteY4" fmla="*/ 821833 h 878983"/>
              <a:gd name="connsiteX5" fmla="*/ 0 w 1260475"/>
              <a:gd name="connsiteY5" fmla="*/ 0 h 878983"/>
              <a:gd name="connsiteX0" fmla="*/ 0 w 1252615"/>
              <a:gd name="connsiteY0" fmla="*/ 0 h 878983"/>
              <a:gd name="connsiteX1" fmla="*/ 1250950 w 1252615"/>
              <a:gd name="connsiteY1" fmla="*/ 0 h 878983"/>
              <a:gd name="connsiteX2" fmla="*/ 1252615 w 1252615"/>
              <a:gd name="connsiteY2" fmla="*/ 878983 h 878983"/>
              <a:gd name="connsiteX3" fmla="*/ 54531 w 1252615"/>
              <a:gd name="connsiteY3" fmla="*/ 877318 h 878983"/>
              <a:gd name="connsiteX4" fmla="*/ 0 w 1252615"/>
              <a:gd name="connsiteY4" fmla="*/ 821833 h 878983"/>
              <a:gd name="connsiteX5" fmla="*/ 0 w 1252615"/>
              <a:gd name="connsiteY5" fmla="*/ 0 h 878983"/>
              <a:gd name="connsiteX0" fmla="*/ 0 w 1250950"/>
              <a:gd name="connsiteY0" fmla="*/ 0 h 881603"/>
              <a:gd name="connsiteX1" fmla="*/ 1250950 w 1250950"/>
              <a:gd name="connsiteY1" fmla="*/ 0 h 881603"/>
              <a:gd name="connsiteX2" fmla="*/ 1249995 w 1250950"/>
              <a:gd name="connsiteY2" fmla="*/ 881603 h 881603"/>
              <a:gd name="connsiteX3" fmla="*/ 54531 w 1250950"/>
              <a:gd name="connsiteY3" fmla="*/ 877318 h 881603"/>
              <a:gd name="connsiteX4" fmla="*/ 0 w 1250950"/>
              <a:gd name="connsiteY4" fmla="*/ 821833 h 881603"/>
              <a:gd name="connsiteX5" fmla="*/ 0 w 1250950"/>
              <a:gd name="connsiteY5" fmla="*/ 0 h 881603"/>
              <a:gd name="connsiteX0" fmla="*/ 0 w 1250950"/>
              <a:gd name="connsiteY0" fmla="*/ 0 h 877318"/>
              <a:gd name="connsiteX1" fmla="*/ 1250950 w 1250950"/>
              <a:gd name="connsiteY1" fmla="*/ 0 h 877318"/>
              <a:gd name="connsiteX2" fmla="*/ 1249995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250950"/>
              <a:gd name="connsiteY0" fmla="*/ 0 h 877318"/>
              <a:gd name="connsiteX1" fmla="*/ 1250950 w 1250950"/>
              <a:gd name="connsiteY1" fmla="*/ 0 h 877318"/>
              <a:gd name="connsiteX2" fmla="*/ 1204751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340919"/>
              <a:gd name="connsiteY0" fmla="*/ 0 h 900625"/>
              <a:gd name="connsiteX1" fmla="*/ 1250950 w 1340919"/>
              <a:gd name="connsiteY1" fmla="*/ 0 h 900625"/>
              <a:gd name="connsiteX2" fmla="*/ 1247775 w 1340919"/>
              <a:gd name="connsiteY2" fmla="*/ 819453 h 900625"/>
              <a:gd name="connsiteX3" fmla="*/ 1204751 w 1340919"/>
              <a:gd name="connsiteY3" fmla="*/ 876840 h 900625"/>
              <a:gd name="connsiteX4" fmla="*/ 54531 w 1340919"/>
              <a:gd name="connsiteY4" fmla="*/ 877318 h 900625"/>
              <a:gd name="connsiteX5" fmla="*/ 0 w 1340919"/>
              <a:gd name="connsiteY5" fmla="*/ 821833 h 900625"/>
              <a:gd name="connsiteX6" fmla="*/ 0 w 1340919"/>
              <a:gd name="connsiteY6" fmla="*/ 0 h 900625"/>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8451"/>
              <a:gd name="connsiteX1" fmla="*/ 1250950 w 1340919"/>
              <a:gd name="connsiteY1" fmla="*/ 0 h 878451"/>
              <a:gd name="connsiteX2" fmla="*/ 1247775 w 1340919"/>
              <a:gd name="connsiteY2" fmla="*/ 819453 h 878451"/>
              <a:gd name="connsiteX3" fmla="*/ 1204751 w 1340919"/>
              <a:gd name="connsiteY3" fmla="*/ 876840 h 878451"/>
              <a:gd name="connsiteX4" fmla="*/ 54531 w 1340919"/>
              <a:gd name="connsiteY4" fmla="*/ 877318 h 878451"/>
              <a:gd name="connsiteX5" fmla="*/ 0 w 1340919"/>
              <a:gd name="connsiteY5" fmla="*/ 821833 h 878451"/>
              <a:gd name="connsiteX6" fmla="*/ 0 w 1340919"/>
              <a:gd name="connsiteY6" fmla="*/ 0 h 878451"/>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252409"/>
              <a:gd name="connsiteY0" fmla="*/ 0 h 877318"/>
              <a:gd name="connsiteX1" fmla="*/ 1250950 w 1252409"/>
              <a:gd name="connsiteY1" fmla="*/ 0 h 877318"/>
              <a:gd name="connsiteX2" fmla="*/ 1247775 w 1252409"/>
              <a:gd name="connsiteY2" fmla="*/ 819453 h 877318"/>
              <a:gd name="connsiteX3" fmla="*/ 1204751 w 1252409"/>
              <a:gd name="connsiteY3" fmla="*/ 876840 h 877318"/>
              <a:gd name="connsiteX4" fmla="*/ 54531 w 1252409"/>
              <a:gd name="connsiteY4" fmla="*/ 877318 h 877318"/>
              <a:gd name="connsiteX5" fmla="*/ 0 w 1252409"/>
              <a:gd name="connsiteY5" fmla="*/ 821833 h 877318"/>
              <a:gd name="connsiteX6" fmla="*/ 0 w 1252409"/>
              <a:gd name="connsiteY6" fmla="*/ 0 h 877318"/>
              <a:gd name="connsiteX0" fmla="*/ 0 w 1250950"/>
              <a:gd name="connsiteY0" fmla="*/ 0 h 877318"/>
              <a:gd name="connsiteX1" fmla="*/ 1250950 w 1250950"/>
              <a:gd name="connsiteY1" fmla="*/ 0 h 877318"/>
              <a:gd name="connsiteX2" fmla="*/ 1247775 w 1250950"/>
              <a:gd name="connsiteY2" fmla="*/ 819453 h 877318"/>
              <a:gd name="connsiteX3" fmla="*/ 1204751 w 1250950"/>
              <a:gd name="connsiteY3" fmla="*/ 876840 h 877318"/>
              <a:gd name="connsiteX4" fmla="*/ 54531 w 1250950"/>
              <a:gd name="connsiteY4" fmla="*/ 877318 h 877318"/>
              <a:gd name="connsiteX5" fmla="*/ 0 w 1250950"/>
              <a:gd name="connsiteY5" fmla="*/ 821833 h 877318"/>
              <a:gd name="connsiteX6" fmla="*/ 0 w 1250950"/>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324 w 1252971"/>
              <a:gd name="connsiteY0" fmla="*/ 0 h 877318"/>
              <a:gd name="connsiteX1" fmla="*/ 1252274 w 1252971"/>
              <a:gd name="connsiteY1" fmla="*/ 0 h 877318"/>
              <a:gd name="connsiteX2" fmla="*/ 1249099 w 1252971"/>
              <a:gd name="connsiteY2" fmla="*/ 819453 h 877318"/>
              <a:gd name="connsiteX3" fmla="*/ 1206075 w 1252971"/>
              <a:gd name="connsiteY3" fmla="*/ 876840 h 877318"/>
              <a:gd name="connsiteX4" fmla="*/ 55855 w 1252971"/>
              <a:gd name="connsiteY4" fmla="*/ 877318 h 877318"/>
              <a:gd name="connsiteX5" fmla="*/ 1324 w 1252971"/>
              <a:gd name="connsiteY5" fmla="*/ 821833 h 877318"/>
              <a:gd name="connsiteX6" fmla="*/ 1324 w 1252971"/>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00 w 1251747"/>
              <a:gd name="connsiteY0" fmla="*/ 0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0 h 877318"/>
              <a:gd name="connsiteX0" fmla="*/ 100 w 1251747"/>
              <a:gd name="connsiteY0" fmla="*/ 45244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47726 w 1251747"/>
              <a:gd name="connsiteY1" fmla="*/ 2685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819453 h 877318"/>
              <a:gd name="connsiteX4" fmla="*/ 1204851 w 1250139"/>
              <a:gd name="connsiteY4" fmla="*/ 876840 h 877318"/>
              <a:gd name="connsiteX5" fmla="*/ 54631 w 1250139"/>
              <a:gd name="connsiteY5" fmla="*/ 877318 h 877318"/>
              <a:gd name="connsiteX6" fmla="*/ 100 w 1250139"/>
              <a:gd name="connsiteY6" fmla="*/ 821833 h 877318"/>
              <a:gd name="connsiteX7" fmla="*/ 100 w 1250139"/>
              <a:gd name="connsiteY7" fmla="*/ 45244 h 877318"/>
              <a:gd name="connsiteX0" fmla="*/ 100 w 1296627"/>
              <a:gd name="connsiteY0" fmla="*/ 72511 h 904585"/>
              <a:gd name="connsiteX1" fmla="*/ 47726 w 1296627"/>
              <a:gd name="connsiteY1" fmla="*/ 29952 h 904585"/>
              <a:gd name="connsiteX2" fmla="*/ 1198663 w 1296627"/>
              <a:gd name="connsiteY2" fmla="*/ 27267 h 904585"/>
              <a:gd name="connsiteX3" fmla="*/ 1247875 w 1296627"/>
              <a:gd name="connsiteY3" fmla="*/ 72814 h 904585"/>
              <a:gd name="connsiteX4" fmla="*/ 1247875 w 1296627"/>
              <a:gd name="connsiteY4" fmla="*/ 846720 h 904585"/>
              <a:gd name="connsiteX5" fmla="*/ 1204851 w 1296627"/>
              <a:gd name="connsiteY5" fmla="*/ 904107 h 904585"/>
              <a:gd name="connsiteX6" fmla="*/ 54631 w 1296627"/>
              <a:gd name="connsiteY6" fmla="*/ 904585 h 904585"/>
              <a:gd name="connsiteX7" fmla="*/ 100 w 1296627"/>
              <a:gd name="connsiteY7" fmla="*/ 849100 h 904585"/>
              <a:gd name="connsiteX8" fmla="*/ 100 w 1296627"/>
              <a:gd name="connsiteY8" fmla="*/ 72511 h 904585"/>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50139"/>
              <a:gd name="connsiteY0" fmla="*/ 45632 h 877706"/>
              <a:gd name="connsiteX1" fmla="*/ 47726 w 1250139"/>
              <a:gd name="connsiteY1" fmla="*/ 3073 h 877706"/>
              <a:gd name="connsiteX2" fmla="*/ 1198663 w 1250139"/>
              <a:gd name="connsiteY2" fmla="*/ 388 h 877706"/>
              <a:gd name="connsiteX3" fmla="*/ 1247875 w 1250139"/>
              <a:gd name="connsiteY3" fmla="*/ 45935 h 877706"/>
              <a:gd name="connsiteX4" fmla="*/ 1247875 w 1250139"/>
              <a:gd name="connsiteY4" fmla="*/ 819841 h 877706"/>
              <a:gd name="connsiteX5" fmla="*/ 1204851 w 1250139"/>
              <a:gd name="connsiteY5" fmla="*/ 877228 h 877706"/>
              <a:gd name="connsiteX6" fmla="*/ 54631 w 1250139"/>
              <a:gd name="connsiteY6" fmla="*/ 877706 h 877706"/>
              <a:gd name="connsiteX7" fmla="*/ 100 w 1250139"/>
              <a:gd name="connsiteY7" fmla="*/ 822221 h 877706"/>
              <a:gd name="connsiteX8" fmla="*/ 100 w 1250139"/>
              <a:gd name="connsiteY8" fmla="*/ 45632 h 877706"/>
              <a:gd name="connsiteX0" fmla="*/ 100 w 1250467"/>
              <a:gd name="connsiteY0" fmla="*/ 45700 h 877774"/>
              <a:gd name="connsiteX1" fmla="*/ 47726 w 1250467"/>
              <a:gd name="connsiteY1" fmla="*/ 3141 h 877774"/>
              <a:gd name="connsiteX2" fmla="*/ 1198663 w 1250467"/>
              <a:gd name="connsiteY2" fmla="*/ 456 h 877774"/>
              <a:gd name="connsiteX3" fmla="*/ 1247875 w 1250467"/>
              <a:gd name="connsiteY3" fmla="*/ 46003 h 877774"/>
              <a:gd name="connsiteX4" fmla="*/ 1247875 w 1250467"/>
              <a:gd name="connsiteY4" fmla="*/ 819909 h 877774"/>
              <a:gd name="connsiteX5" fmla="*/ 1204851 w 1250467"/>
              <a:gd name="connsiteY5" fmla="*/ 877296 h 877774"/>
              <a:gd name="connsiteX6" fmla="*/ 54631 w 1250467"/>
              <a:gd name="connsiteY6" fmla="*/ 877774 h 877774"/>
              <a:gd name="connsiteX7" fmla="*/ 100 w 1250467"/>
              <a:gd name="connsiteY7" fmla="*/ 822289 h 877774"/>
              <a:gd name="connsiteX8" fmla="*/ 100 w 1250467"/>
              <a:gd name="connsiteY8" fmla="*/ 45700 h 877774"/>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45547 h 877318"/>
              <a:gd name="connsiteX4" fmla="*/ 1247875 w 1250139"/>
              <a:gd name="connsiteY4" fmla="*/ 819453 h 877318"/>
              <a:gd name="connsiteX5" fmla="*/ 1204851 w 1250139"/>
              <a:gd name="connsiteY5" fmla="*/ 876840 h 877318"/>
              <a:gd name="connsiteX6" fmla="*/ 54631 w 1250139"/>
              <a:gd name="connsiteY6" fmla="*/ 877318 h 877318"/>
              <a:gd name="connsiteX7" fmla="*/ 100 w 1250139"/>
              <a:gd name="connsiteY7" fmla="*/ 821833 h 877318"/>
              <a:gd name="connsiteX8" fmla="*/ 100 w 1250139"/>
              <a:gd name="connsiteY8" fmla="*/ 45244 h 877318"/>
              <a:gd name="connsiteX0" fmla="*/ 100 w 1250256"/>
              <a:gd name="connsiteY0" fmla="*/ 45244 h 877318"/>
              <a:gd name="connsiteX1" fmla="*/ 47726 w 1250256"/>
              <a:gd name="connsiteY1" fmla="*/ 2685 h 877318"/>
              <a:gd name="connsiteX2" fmla="*/ 1198663 w 1250256"/>
              <a:gd name="connsiteY2" fmla="*/ 0 h 877318"/>
              <a:gd name="connsiteX3" fmla="*/ 1250256 w 1250256"/>
              <a:gd name="connsiteY3" fmla="*/ 64597 h 877318"/>
              <a:gd name="connsiteX4" fmla="*/ 1247875 w 1250256"/>
              <a:gd name="connsiteY4" fmla="*/ 819453 h 877318"/>
              <a:gd name="connsiteX5" fmla="*/ 1204851 w 1250256"/>
              <a:gd name="connsiteY5" fmla="*/ 876840 h 877318"/>
              <a:gd name="connsiteX6" fmla="*/ 54631 w 1250256"/>
              <a:gd name="connsiteY6" fmla="*/ 877318 h 877318"/>
              <a:gd name="connsiteX7" fmla="*/ 100 w 1250256"/>
              <a:gd name="connsiteY7" fmla="*/ 821833 h 877318"/>
              <a:gd name="connsiteX8" fmla="*/ 100 w 1250256"/>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0 w 1250192"/>
              <a:gd name="connsiteY0" fmla="*/ 45244 h 877318"/>
              <a:gd name="connsiteX1" fmla="*/ 47626 w 1250192"/>
              <a:gd name="connsiteY1" fmla="*/ 2685 h 877318"/>
              <a:gd name="connsiteX2" fmla="*/ 1198563 w 1250192"/>
              <a:gd name="connsiteY2" fmla="*/ 0 h 877318"/>
              <a:gd name="connsiteX3" fmla="*/ 1250156 w 1250192"/>
              <a:gd name="connsiteY3" fmla="*/ 64597 h 877318"/>
              <a:gd name="connsiteX4" fmla="*/ 1247775 w 1250192"/>
              <a:gd name="connsiteY4" fmla="*/ 819453 h 877318"/>
              <a:gd name="connsiteX5" fmla="*/ 1204751 w 1250192"/>
              <a:gd name="connsiteY5" fmla="*/ 876840 h 877318"/>
              <a:gd name="connsiteX6" fmla="*/ 54531 w 1250192"/>
              <a:gd name="connsiteY6" fmla="*/ 877318 h 877318"/>
              <a:gd name="connsiteX7" fmla="*/ 0 w 1250192"/>
              <a:gd name="connsiteY7" fmla="*/ 821833 h 877318"/>
              <a:gd name="connsiteX8" fmla="*/ 0 w 1250192"/>
              <a:gd name="connsiteY8" fmla="*/ 45244 h 877318"/>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128018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64518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128960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56"/>
              <a:gd name="connsiteY0" fmla="*/ 130320 h 877239"/>
              <a:gd name="connsiteX1" fmla="*/ 145257 w 1250156"/>
              <a:gd name="connsiteY1" fmla="*/ 2606 h 877239"/>
              <a:gd name="connsiteX2" fmla="*/ 1112837 w 1250156"/>
              <a:gd name="connsiteY2" fmla="*/ 0 h 877239"/>
              <a:gd name="connsiteX3" fmla="*/ 1250156 w 1250156"/>
              <a:gd name="connsiteY3" fmla="*/ 128960 h 877239"/>
              <a:gd name="connsiteX4" fmla="*/ 1247775 w 1250156"/>
              <a:gd name="connsiteY4" fmla="*/ 819374 h 877239"/>
              <a:gd name="connsiteX5" fmla="*/ 1204751 w 1250156"/>
              <a:gd name="connsiteY5" fmla="*/ 876761 h 877239"/>
              <a:gd name="connsiteX6" fmla="*/ 54531 w 1250156"/>
              <a:gd name="connsiteY6" fmla="*/ 877239 h 877239"/>
              <a:gd name="connsiteX7" fmla="*/ 0 w 1250156"/>
              <a:gd name="connsiteY7" fmla="*/ 821754 h 877239"/>
              <a:gd name="connsiteX8" fmla="*/ 0 w 1250156"/>
              <a:gd name="connsiteY8" fmla="*/ 130320 h 877239"/>
              <a:gd name="connsiteX0" fmla="*/ 0 w 1250156"/>
              <a:gd name="connsiteY0" fmla="*/ 127714 h 874633"/>
              <a:gd name="connsiteX1" fmla="*/ 145257 w 1250156"/>
              <a:gd name="connsiteY1" fmla="*/ 0 h 874633"/>
              <a:gd name="connsiteX2" fmla="*/ 1112837 w 1250156"/>
              <a:gd name="connsiteY2" fmla="*/ 1997 h 874633"/>
              <a:gd name="connsiteX3" fmla="*/ 1250156 w 1250156"/>
              <a:gd name="connsiteY3" fmla="*/ 126354 h 874633"/>
              <a:gd name="connsiteX4" fmla="*/ 1247775 w 1250156"/>
              <a:gd name="connsiteY4" fmla="*/ 816768 h 874633"/>
              <a:gd name="connsiteX5" fmla="*/ 1204751 w 1250156"/>
              <a:gd name="connsiteY5" fmla="*/ 874155 h 874633"/>
              <a:gd name="connsiteX6" fmla="*/ 54531 w 1250156"/>
              <a:gd name="connsiteY6" fmla="*/ 874633 h 874633"/>
              <a:gd name="connsiteX7" fmla="*/ 0 w 1250156"/>
              <a:gd name="connsiteY7" fmla="*/ 819148 h 874633"/>
              <a:gd name="connsiteX8" fmla="*/ 0 w 1250156"/>
              <a:gd name="connsiteY8" fmla="*/ 127714 h 874633"/>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819452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C8EAE9"/>
          </a:solidFill>
          <a:effectLst>
            <a:outerShdw blurRad="76200" dir="13500000" sy="23000" kx="1200000" algn="br" rotWithShape="0">
              <a:prstClr val="black">
                <a:alpha val="20000"/>
              </a:prstClr>
            </a:outerShdw>
          </a:effectLst>
        </p:spPr>
        <p:txBody>
          <a:bodyPr anchor="ctr"/>
          <a:lstStyle>
            <a:lvl1pPr marL="117475" indent="-117475" algn="ctr">
              <a:defRPr sz="1200">
                <a:latin typeface="Lucida Console" panose="020B0609040504020204" pitchFamily="49" charset="0"/>
              </a:defRPr>
            </a:lvl1pPr>
          </a:lstStyle>
          <a:p>
            <a:endParaRPr lang="en-US" dirty="0"/>
          </a:p>
        </p:txBody>
      </p:sp>
      <p:sp>
        <p:nvSpPr>
          <p:cNvPr id="37" name="Text Placeholder 5"/>
          <p:cNvSpPr>
            <a:spLocks noGrp="1"/>
          </p:cNvSpPr>
          <p:nvPr>
            <p:ph type="body" sz="quarter" idx="46" hasCustomPrompt="1"/>
          </p:nvPr>
        </p:nvSpPr>
        <p:spPr>
          <a:xfrm>
            <a:off x="3575304" y="3739053"/>
            <a:ext cx="2048256" cy="238125"/>
          </a:xfrm>
          <a:prstGeom prst="rect">
            <a:avLst/>
          </a:prstGeom>
          <a:solidFill>
            <a:srgbClr val="11A9D8"/>
          </a:solidFill>
        </p:spPr>
        <p:txBody>
          <a:bodyPr anchor="ctr"/>
          <a:lstStyle>
            <a:lvl1pPr marL="0" indent="0" algn="r">
              <a:buNone/>
              <a:defRPr sz="1400">
                <a:solidFill>
                  <a:schemeClr val="bg1"/>
                </a:solidFill>
                <a:latin typeface="Lucida Console" panose="020B0609040504020204" pitchFamily="49" charset="0"/>
              </a:defRPr>
            </a:lvl1pPr>
            <a:lvl5pPr marL="1828800" indent="0" algn="l">
              <a:buFont typeface="Arial" panose="020B0604020202020204" pitchFamily="34" charset="0"/>
              <a:buNone/>
              <a:tabLst>
                <a:tab pos="112713" algn="l"/>
              </a:tabLst>
              <a:defRPr sz="1400" baseline="0"/>
            </a:lvl5pPr>
          </a:lstStyle>
          <a:p>
            <a:pPr lvl="0"/>
            <a:r>
              <a:rPr lang="en-US" dirty="0"/>
              <a:t>01 FEB</a:t>
            </a:r>
          </a:p>
        </p:txBody>
      </p:sp>
      <p:sp>
        <p:nvSpPr>
          <p:cNvPr id="38" name="Text Placeholder 5"/>
          <p:cNvSpPr>
            <a:spLocks noGrp="1"/>
          </p:cNvSpPr>
          <p:nvPr>
            <p:ph type="body" sz="quarter" idx="47" hasCustomPrompt="1"/>
          </p:nvPr>
        </p:nvSpPr>
        <p:spPr>
          <a:xfrm>
            <a:off x="6126480" y="3739053"/>
            <a:ext cx="2048256" cy="238125"/>
          </a:xfrm>
          <a:prstGeom prst="rect">
            <a:avLst/>
          </a:prstGeom>
          <a:solidFill>
            <a:srgbClr val="11A9D8"/>
          </a:solidFill>
        </p:spPr>
        <p:txBody>
          <a:bodyPr anchor="ctr"/>
          <a:lstStyle>
            <a:lvl1pPr marL="0" indent="0" algn="r">
              <a:buNone/>
              <a:defRPr sz="1400">
                <a:solidFill>
                  <a:schemeClr val="bg1"/>
                </a:solidFill>
                <a:latin typeface="Lucida Console" panose="020B0609040504020204" pitchFamily="49" charset="0"/>
              </a:defRPr>
            </a:lvl1pPr>
            <a:lvl5pPr marL="1828800" indent="0" algn="l">
              <a:buFont typeface="Arial" panose="020B0604020202020204" pitchFamily="34" charset="0"/>
              <a:buNone/>
              <a:tabLst>
                <a:tab pos="112713" algn="l"/>
              </a:tabLst>
              <a:defRPr sz="1400" baseline="0"/>
            </a:lvl5pPr>
          </a:lstStyle>
          <a:p>
            <a:pPr lvl="0"/>
            <a:r>
              <a:rPr lang="en-US" dirty="0"/>
              <a:t>01 MAR</a:t>
            </a:r>
          </a:p>
        </p:txBody>
      </p:sp>
    </p:spTree>
    <p:extLst>
      <p:ext uri="{BB962C8B-B14F-4D97-AF65-F5344CB8AC3E}">
        <p14:creationId xmlns:p14="http://schemas.microsoft.com/office/powerpoint/2010/main" val="678504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75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750"/>
                                        <p:tgtEl>
                                          <p:spTgt spid="1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700"/>
                                        <p:tgtEl>
                                          <p:spTgt spid="15"/>
                                        </p:tgtEl>
                                      </p:cBhvr>
                                    </p:animEffect>
                                  </p:childTnLst>
                                </p:cTn>
                              </p:par>
                              <p:par>
                                <p:cTn id="11" presetID="22" presetClass="entr" presetSubtype="8" fill="hold" grpId="0" nodeType="withEffect">
                                  <p:stCondLst>
                                    <p:cond delay="125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850"/>
                                        <p:tgtEl>
                                          <p:spTgt spid="12"/>
                                        </p:tgtEl>
                                      </p:cBhvr>
                                    </p:animEffect>
                                  </p:childTnLst>
                                </p:cTn>
                              </p:par>
                            </p:childTnLst>
                          </p:cTn>
                        </p:par>
                        <p:par>
                          <p:cTn id="14" fill="hold">
                            <p:stCondLst>
                              <p:cond delay="2100"/>
                            </p:stCondLst>
                            <p:childTnLst>
                              <p:par>
                                <p:cTn id="15" presetID="22" presetClass="entr" presetSubtype="2" fill="hold" nodeType="afterEffect">
                                  <p:stCondLst>
                                    <p:cond delay="50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3100"/>
                            </p:stCondLst>
                            <p:childTnLst>
                              <p:par>
                                <p:cTn id="19" presetID="22" presetClass="entr" presetSubtype="4" fill="hold" grpId="0" nodeType="afterEffect">
                                  <p:stCondLst>
                                    <p:cond delay="25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wipe(down)">
                                      <p:cBhvr>
                                        <p:cTn id="21" dur="750"/>
                                        <p:tgtEl>
                                          <p:spTgt spid="22">
                                            <p:txEl>
                                              <p:pRg st="0" end="0"/>
                                            </p:txEl>
                                          </p:spTgt>
                                        </p:tgtEl>
                                      </p:cBhvr>
                                    </p:animEffect>
                                  </p:childTnLst>
                                </p:cTn>
                              </p:par>
                            </p:childTnLst>
                          </p:cTn>
                        </p:par>
                        <p:par>
                          <p:cTn id="22" fill="hold">
                            <p:stCondLst>
                              <p:cond delay="4100"/>
                            </p:stCondLst>
                            <p:childTnLst>
                              <p:par>
                                <p:cTn id="23" presetID="22" presetClass="entr" presetSubtype="1" fill="hold" grpId="0" nodeType="afterEffect">
                                  <p:stCondLst>
                                    <p:cond delay="500"/>
                                  </p:stCondLst>
                                  <p:childTnLst>
                                    <p:set>
                                      <p:cBhvr>
                                        <p:cTn id="24" dur="1" fill="hold">
                                          <p:stCondLst>
                                            <p:cond delay="0"/>
                                          </p:stCondLst>
                                        </p:cTn>
                                        <p:tgtEl>
                                          <p:spTgt spid="32"/>
                                        </p:tgtEl>
                                        <p:attrNameLst>
                                          <p:attrName>style.visibility</p:attrName>
                                        </p:attrNameLst>
                                      </p:cBhvr>
                                      <p:to>
                                        <p:strVal val="visible"/>
                                      </p:to>
                                    </p:set>
                                    <p:animEffect transition="in" filter="wipe(up)">
                                      <p:cBhvr>
                                        <p:cTn id="25" dur="500"/>
                                        <p:tgtEl>
                                          <p:spTgt spid="32"/>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24">
                                            <p:bg/>
                                          </p:spTgt>
                                        </p:tgtEl>
                                        <p:attrNameLst>
                                          <p:attrName>style.visibility</p:attrName>
                                        </p:attrNameLst>
                                      </p:cBhvr>
                                      <p:to>
                                        <p:strVal val="visible"/>
                                      </p:to>
                                    </p:set>
                                    <p:animEffect transition="in" filter="wipe(down)">
                                      <p:cBhvr>
                                        <p:cTn id="28" dur="500"/>
                                        <p:tgtEl>
                                          <p:spTgt spid="24">
                                            <p:bg/>
                                          </p:spTgt>
                                        </p:tgtEl>
                                      </p:cBhvr>
                                    </p:animEffect>
                                  </p:childTnLst>
                                </p:cTn>
                              </p:par>
                              <p:par>
                                <p:cTn id="29" presetID="22" presetClass="entr" presetSubtype="4" fill="hold" grpId="0" nodeType="withEffect">
                                  <p:stCondLst>
                                    <p:cond delay="500"/>
                                  </p:stCondLst>
                                  <p:childTnLst>
                                    <p:set>
                                      <p:cBhvr>
                                        <p:cTn id="30" dur="1" fill="hold">
                                          <p:stCondLst>
                                            <p:cond delay="0"/>
                                          </p:stCondLst>
                                        </p:cTn>
                                        <p:tgtEl>
                                          <p:spTgt spid="24">
                                            <p:txEl>
                                              <p:pRg st="0" end="0"/>
                                            </p:txEl>
                                          </p:spTgt>
                                        </p:tgtEl>
                                        <p:attrNameLst>
                                          <p:attrName>style.visibility</p:attrName>
                                        </p:attrNameLst>
                                      </p:cBhvr>
                                      <p:to>
                                        <p:strVal val="visible"/>
                                      </p:to>
                                    </p:set>
                                    <p:animEffect transition="in" filter="wipe(down)">
                                      <p:cBhvr>
                                        <p:cTn id="31" dur="500"/>
                                        <p:tgtEl>
                                          <p:spTgt spid="24">
                                            <p:txEl>
                                              <p:pRg st="0" end="0"/>
                                            </p:txEl>
                                          </p:spTgt>
                                        </p:tgtEl>
                                      </p:cBhvr>
                                    </p:animEffect>
                                  </p:childTnLst>
                                </p:cTn>
                              </p:par>
                            </p:childTnLst>
                          </p:cTn>
                        </p:par>
                        <p:par>
                          <p:cTn id="32" fill="hold">
                            <p:stCondLst>
                              <p:cond delay="5100"/>
                            </p:stCondLst>
                            <p:childTnLst>
                              <p:par>
                                <p:cTn id="33" presetID="22" presetClass="entr" presetSubtype="1" fill="hold" grpId="0" nodeType="after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Effect transition="in" filter="wipe(up)">
                                      <p:cBhvr>
                                        <p:cTn id="35" dur="750"/>
                                        <p:tgtEl>
                                          <p:spTgt spid="27">
                                            <p:txEl>
                                              <p:pRg st="0" end="0"/>
                                            </p:txEl>
                                          </p:spTgt>
                                        </p:tgtEl>
                                      </p:cBhvr>
                                    </p:animEffect>
                                  </p:childTnLst>
                                </p:cTn>
                              </p:par>
                            </p:childTnLst>
                          </p:cTn>
                        </p:par>
                        <p:par>
                          <p:cTn id="36" fill="hold">
                            <p:stCondLst>
                              <p:cond delay="5850"/>
                            </p:stCondLst>
                            <p:childTnLst>
                              <p:par>
                                <p:cTn id="37" presetID="22" presetClass="entr" presetSubtype="1" fill="hold" grpId="0" nodeType="afterEffect">
                                  <p:stCondLst>
                                    <p:cond delay="50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500"/>
                                        <p:tgtEl>
                                          <p:spTgt spid="34"/>
                                        </p:tgtEl>
                                      </p:cBhvr>
                                    </p:animEffect>
                                  </p:childTnLst>
                                </p:cTn>
                              </p:par>
                              <p:par>
                                <p:cTn id="40" presetID="22" presetClass="entr" presetSubtype="4" fill="hold" grpId="0" nodeType="withEffect">
                                  <p:stCondLst>
                                    <p:cond delay="500"/>
                                  </p:stCondLst>
                                  <p:childTnLst>
                                    <p:set>
                                      <p:cBhvr>
                                        <p:cTn id="41" dur="1" fill="hold">
                                          <p:stCondLst>
                                            <p:cond delay="0"/>
                                          </p:stCondLst>
                                        </p:cTn>
                                        <p:tgtEl>
                                          <p:spTgt spid="37">
                                            <p:bg/>
                                          </p:spTgt>
                                        </p:tgtEl>
                                        <p:attrNameLst>
                                          <p:attrName>style.visibility</p:attrName>
                                        </p:attrNameLst>
                                      </p:cBhvr>
                                      <p:to>
                                        <p:strVal val="visible"/>
                                      </p:to>
                                    </p:set>
                                    <p:animEffect transition="in" filter="wipe(down)">
                                      <p:cBhvr>
                                        <p:cTn id="42" dur="500"/>
                                        <p:tgtEl>
                                          <p:spTgt spid="37">
                                            <p:bg/>
                                          </p:spTgt>
                                        </p:tgtEl>
                                      </p:cBhvr>
                                    </p:animEffect>
                                  </p:childTnLst>
                                </p:cTn>
                              </p:par>
                              <p:par>
                                <p:cTn id="43" presetID="22" presetClass="entr" presetSubtype="4" fill="hold" grpId="0" nodeType="withEffect">
                                  <p:stCondLst>
                                    <p:cond delay="500"/>
                                  </p:stCondLst>
                                  <p:childTnLst>
                                    <p:set>
                                      <p:cBhvr>
                                        <p:cTn id="44" dur="1" fill="hold">
                                          <p:stCondLst>
                                            <p:cond delay="0"/>
                                          </p:stCondLst>
                                        </p:cTn>
                                        <p:tgtEl>
                                          <p:spTgt spid="37">
                                            <p:txEl>
                                              <p:pRg st="0" end="0"/>
                                            </p:txEl>
                                          </p:spTgt>
                                        </p:tgtEl>
                                        <p:attrNameLst>
                                          <p:attrName>style.visibility</p:attrName>
                                        </p:attrNameLst>
                                      </p:cBhvr>
                                      <p:to>
                                        <p:strVal val="visible"/>
                                      </p:to>
                                    </p:set>
                                    <p:animEffect transition="in" filter="wipe(down)">
                                      <p:cBhvr>
                                        <p:cTn id="45" dur="500"/>
                                        <p:tgtEl>
                                          <p:spTgt spid="37">
                                            <p:txEl>
                                              <p:pRg st="0" end="0"/>
                                            </p:txEl>
                                          </p:spTgt>
                                        </p:tgtEl>
                                      </p:cBhvr>
                                    </p:animEffect>
                                  </p:childTnLst>
                                </p:cTn>
                              </p:par>
                            </p:childTnLst>
                          </p:cTn>
                        </p:par>
                        <p:par>
                          <p:cTn id="46" fill="hold">
                            <p:stCondLst>
                              <p:cond delay="6850"/>
                            </p:stCondLst>
                            <p:childTnLst>
                              <p:par>
                                <p:cTn id="47" presetID="22" presetClass="entr" presetSubtype="1" fill="hold" grpId="0" nodeType="afterEffect">
                                  <p:stCondLst>
                                    <p:cond delay="0"/>
                                  </p:stCondLst>
                                  <p:childTnLst>
                                    <p:set>
                                      <p:cBhvr>
                                        <p:cTn id="48" dur="1" fill="hold">
                                          <p:stCondLst>
                                            <p:cond delay="0"/>
                                          </p:stCondLst>
                                        </p:cTn>
                                        <p:tgtEl>
                                          <p:spTgt spid="33">
                                            <p:txEl>
                                              <p:pRg st="0" end="0"/>
                                            </p:txEl>
                                          </p:spTgt>
                                        </p:tgtEl>
                                        <p:attrNameLst>
                                          <p:attrName>style.visibility</p:attrName>
                                        </p:attrNameLst>
                                      </p:cBhvr>
                                      <p:to>
                                        <p:strVal val="visible"/>
                                      </p:to>
                                    </p:set>
                                    <p:animEffect transition="in" filter="wipe(up)">
                                      <p:cBhvr>
                                        <p:cTn id="49" dur="750"/>
                                        <p:tgtEl>
                                          <p:spTgt spid="33">
                                            <p:txEl>
                                              <p:pRg st="0" end="0"/>
                                            </p:txEl>
                                          </p:spTgt>
                                        </p:tgtEl>
                                      </p:cBhvr>
                                    </p:animEffect>
                                  </p:childTnLst>
                                </p:cTn>
                              </p:par>
                            </p:childTnLst>
                          </p:cTn>
                        </p:par>
                        <p:par>
                          <p:cTn id="50" fill="hold">
                            <p:stCondLst>
                              <p:cond delay="7600"/>
                            </p:stCondLst>
                            <p:childTnLst>
                              <p:par>
                                <p:cTn id="51" presetID="22" presetClass="entr" presetSubtype="1" fill="hold" grpId="0" nodeType="afterEffect">
                                  <p:stCondLst>
                                    <p:cond delay="500"/>
                                  </p:stCondLst>
                                  <p:childTnLst>
                                    <p:set>
                                      <p:cBhvr>
                                        <p:cTn id="52" dur="1" fill="hold">
                                          <p:stCondLst>
                                            <p:cond delay="0"/>
                                          </p:stCondLst>
                                        </p:cTn>
                                        <p:tgtEl>
                                          <p:spTgt spid="36"/>
                                        </p:tgtEl>
                                        <p:attrNameLst>
                                          <p:attrName>style.visibility</p:attrName>
                                        </p:attrNameLst>
                                      </p:cBhvr>
                                      <p:to>
                                        <p:strVal val="visible"/>
                                      </p:to>
                                    </p:set>
                                    <p:animEffect transition="in" filter="wipe(up)">
                                      <p:cBhvr>
                                        <p:cTn id="53" dur="500"/>
                                        <p:tgtEl>
                                          <p:spTgt spid="36"/>
                                        </p:tgtEl>
                                      </p:cBhvr>
                                    </p:animEffect>
                                  </p:childTnLst>
                                </p:cTn>
                              </p:par>
                              <p:par>
                                <p:cTn id="54" presetID="22" presetClass="entr" presetSubtype="4" fill="hold" grpId="0" nodeType="withEffect">
                                  <p:stCondLst>
                                    <p:cond delay="500"/>
                                  </p:stCondLst>
                                  <p:childTnLst>
                                    <p:set>
                                      <p:cBhvr>
                                        <p:cTn id="55" dur="1" fill="hold">
                                          <p:stCondLst>
                                            <p:cond delay="0"/>
                                          </p:stCondLst>
                                        </p:cTn>
                                        <p:tgtEl>
                                          <p:spTgt spid="38">
                                            <p:bg/>
                                          </p:spTgt>
                                        </p:tgtEl>
                                        <p:attrNameLst>
                                          <p:attrName>style.visibility</p:attrName>
                                        </p:attrNameLst>
                                      </p:cBhvr>
                                      <p:to>
                                        <p:strVal val="visible"/>
                                      </p:to>
                                    </p:set>
                                    <p:animEffect transition="in" filter="wipe(down)">
                                      <p:cBhvr>
                                        <p:cTn id="56" dur="500"/>
                                        <p:tgtEl>
                                          <p:spTgt spid="38">
                                            <p:bg/>
                                          </p:spTgt>
                                        </p:tgtEl>
                                      </p:cBhvr>
                                    </p:animEffect>
                                  </p:childTnLst>
                                </p:cTn>
                              </p:par>
                              <p:par>
                                <p:cTn id="57" presetID="22" presetClass="entr" presetSubtype="4" fill="hold" grpId="0" nodeType="withEffect">
                                  <p:stCondLst>
                                    <p:cond delay="500"/>
                                  </p:stCondLst>
                                  <p:childTnLst>
                                    <p:set>
                                      <p:cBhvr>
                                        <p:cTn id="58" dur="1" fill="hold">
                                          <p:stCondLst>
                                            <p:cond delay="0"/>
                                          </p:stCondLst>
                                        </p:cTn>
                                        <p:tgtEl>
                                          <p:spTgt spid="38">
                                            <p:txEl>
                                              <p:pRg st="0" end="0"/>
                                            </p:txEl>
                                          </p:spTgt>
                                        </p:tgtEl>
                                        <p:attrNameLst>
                                          <p:attrName>style.visibility</p:attrName>
                                        </p:attrNameLst>
                                      </p:cBhvr>
                                      <p:to>
                                        <p:strVal val="visible"/>
                                      </p:to>
                                    </p:set>
                                    <p:animEffect transition="in" filter="wipe(down)">
                                      <p:cBhvr>
                                        <p:cTn id="59" dur="500"/>
                                        <p:tgtEl>
                                          <p:spTgt spid="38">
                                            <p:txEl>
                                              <p:pRg st="0" end="0"/>
                                            </p:txEl>
                                          </p:spTgt>
                                        </p:tgtEl>
                                      </p:cBhvr>
                                    </p:animEffect>
                                  </p:childTnLst>
                                </p:cTn>
                              </p:par>
                            </p:childTnLst>
                          </p:cTn>
                        </p:par>
                        <p:par>
                          <p:cTn id="60" fill="hold">
                            <p:stCondLst>
                              <p:cond delay="8600"/>
                            </p:stCondLst>
                            <p:childTnLst>
                              <p:par>
                                <p:cTn id="61" presetID="22" presetClass="entr" presetSubtype="1" fill="hold" grpId="0" nodeType="afterEffect">
                                  <p:stCondLst>
                                    <p:cond delay="0"/>
                                  </p:stCondLst>
                                  <p:childTnLst>
                                    <p:set>
                                      <p:cBhvr>
                                        <p:cTn id="62" dur="1" fill="hold">
                                          <p:stCondLst>
                                            <p:cond delay="0"/>
                                          </p:stCondLst>
                                        </p:cTn>
                                        <p:tgtEl>
                                          <p:spTgt spid="35">
                                            <p:txEl>
                                              <p:pRg st="0" end="0"/>
                                            </p:txEl>
                                          </p:spTgt>
                                        </p:tgtEl>
                                        <p:attrNameLst>
                                          <p:attrName>style.visibility</p:attrName>
                                        </p:attrNameLst>
                                      </p:cBhvr>
                                      <p:to>
                                        <p:strVal val="visible"/>
                                      </p:to>
                                    </p:set>
                                    <p:animEffect transition="in" filter="wipe(up)">
                                      <p:cBhvr>
                                        <p:cTn id="63" dur="75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22" grpId="0" build="p">
        <p:tmplLst>
          <p:tmpl lvl="1">
            <p:tnLst>
              <p:par>
                <p:cTn presetID="22" presetClass="entr" presetSubtype="4"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down)">
                      <p:cBhvr>
                        <p:cTn dur="750"/>
                        <p:tgtEl>
                          <p:spTgt spid="22"/>
                        </p:tgtEl>
                      </p:cBhvr>
                    </p:animEffect>
                  </p:childTnLst>
                </p:cTn>
              </p:par>
            </p:tnLst>
          </p:tmpl>
        </p:tmplLst>
      </p:bldP>
      <p:bldP spid="24" grpId="0" build="p" animBg="1">
        <p:tmplLst>
          <p:tmpl>
            <p:tnLst>
              <p:par>
                <p:cTn presetID="22" presetClass="entr" presetSubtype="4"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P spid="27" grpId="0" build="p">
        <p:tmplLst>
          <p:tmpl lvl="1">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750"/>
                        <p:tgtEl>
                          <p:spTgt spid="27"/>
                        </p:tgtEl>
                      </p:cBhvr>
                    </p:animEffect>
                  </p:childTnLst>
                </p:cTn>
              </p:par>
            </p:tnLst>
          </p:tmpl>
        </p:tmplLst>
      </p:bldP>
      <p:bldP spid="32" grpId="0" animBg="1"/>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750"/>
                        <p:tgtEl>
                          <p:spTgt spid="33"/>
                        </p:tgtEl>
                      </p:cBhvr>
                    </p:animEffect>
                  </p:childTnLst>
                </p:cTn>
              </p:par>
            </p:tnLst>
          </p:tmpl>
        </p:tmplLst>
      </p:bldP>
      <p:bldP spid="34" grpId="0" animBg="1"/>
      <p:bldP spid="35" grpId="0" build="p">
        <p:tmplLst>
          <p:tmpl lvl="1">
            <p:tnLst>
              <p:par>
                <p:cTn presetID="22" presetClass="entr" presetSubtype="1"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up)">
                      <p:cBhvr>
                        <p:cTn dur="750"/>
                        <p:tgtEl>
                          <p:spTgt spid="35"/>
                        </p:tgtEl>
                      </p:cBhvr>
                    </p:animEffect>
                  </p:childTnLst>
                </p:cTn>
              </p:par>
            </p:tnLst>
          </p:tmpl>
        </p:tmplLst>
      </p:bldP>
      <p:bldP spid="36" grpId="0" animBg="1"/>
      <p:bldP spid="37" grpId="0" build="p" animBg="1">
        <p:tmplLst>
          <p:tmpl>
            <p:tnLst>
              <p:par>
                <p:cTn presetID="22" presetClass="entr" presetSubtype="4"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P spid="38" grpId="0" build="p" animBg="1">
        <p:tmplLst>
          <p:tmpl>
            <p:tnLst>
              <p:par>
                <p:cTn presetID="22" presetClass="entr" presetSubtype="4"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wipe(down)">
                      <p:cBhvr>
                        <p:cTn dur="500"/>
                        <p:tgtEl>
                          <p:spTgt spid="38"/>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wipe(down)">
                      <p:cBhvr>
                        <p:cTn dur="500"/>
                        <p:tgtEl>
                          <p:spTgt spid="38"/>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able 01">
    <p:spTree>
      <p:nvGrpSpPr>
        <p:cNvPr id="1" name=""/>
        <p:cNvGrpSpPr/>
        <p:nvPr/>
      </p:nvGrpSpPr>
      <p:grpSpPr>
        <a:xfrm>
          <a:off x="0" y="0"/>
          <a:ext cx="0" cy="0"/>
          <a:chOff x="0" y="0"/>
          <a:chExt cx="0" cy="0"/>
        </a:xfrm>
      </p:grpSpPr>
      <p:sp>
        <p:nvSpPr>
          <p:cNvPr id="37" name="Parallelogram 5"/>
          <p:cNvSpPr/>
          <p:nvPr userDrawn="1"/>
        </p:nvSpPr>
        <p:spPr>
          <a:xfrm rot="9796638" flipV="1">
            <a:off x="-7064" y="133185"/>
            <a:ext cx="1138998" cy="3130527"/>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 fmla="*/ 0 w 3861380"/>
              <a:gd name="connsiteY0" fmla="*/ 3999910 h 3999910"/>
              <a:gd name="connsiteX1" fmla="*/ 475488 w 3861380"/>
              <a:gd name="connsiteY1" fmla="*/ 1092530 h 3999910"/>
              <a:gd name="connsiteX2" fmla="*/ 3861380 w 3861380"/>
              <a:gd name="connsiteY2" fmla="*/ 0 h 3999910"/>
              <a:gd name="connsiteX3" fmla="*/ 1426464 w 3861380"/>
              <a:gd name="connsiteY3" fmla="*/ 3999910 h 3999910"/>
              <a:gd name="connsiteX4" fmla="*/ 0 w 3861380"/>
              <a:gd name="connsiteY4" fmla="*/ 3999910 h 3999910"/>
              <a:gd name="connsiteX0" fmla="*/ 0 w 3861380"/>
              <a:gd name="connsiteY0" fmla="*/ 5270570 h 5270570"/>
              <a:gd name="connsiteX1" fmla="*/ 3278065 w 3861380"/>
              <a:gd name="connsiteY1" fmla="*/ 0 h 5270570"/>
              <a:gd name="connsiteX2" fmla="*/ 3861380 w 3861380"/>
              <a:gd name="connsiteY2" fmla="*/ 1270660 h 5270570"/>
              <a:gd name="connsiteX3" fmla="*/ 1426464 w 3861380"/>
              <a:gd name="connsiteY3" fmla="*/ 5270570 h 5270570"/>
              <a:gd name="connsiteX4" fmla="*/ 0 w 3861380"/>
              <a:gd name="connsiteY4" fmla="*/ 5270570 h 5270570"/>
              <a:gd name="connsiteX0" fmla="*/ 0 w 4336393"/>
              <a:gd name="connsiteY0" fmla="*/ 5270570 h 5270570"/>
              <a:gd name="connsiteX1" fmla="*/ 3278065 w 4336393"/>
              <a:gd name="connsiteY1" fmla="*/ 0 h 5270570"/>
              <a:gd name="connsiteX2" fmla="*/ 4336393 w 4336393"/>
              <a:gd name="connsiteY2" fmla="*/ 522515 h 5270570"/>
              <a:gd name="connsiteX3" fmla="*/ 1426464 w 4336393"/>
              <a:gd name="connsiteY3" fmla="*/ 5270570 h 5270570"/>
              <a:gd name="connsiteX4" fmla="*/ 0 w 4336393"/>
              <a:gd name="connsiteY4" fmla="*/ 5270570 h 5270570"/>
              <a:gd name="connsiteX0" fmla="*/ 0 w 4336393"/>
              <a:gd name="connsiteY0" fmla="*/ 5436824 h 5436824"/>
              <a:gd name="connsiteX1" fmla="*/ 3384943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36824 h 5436824"/>
              <a:gd name="connsiteX1" fmla="*/ 3373068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59203 h 5459203"/>
              <a:gd name="connsiteX1" fmla="*/ 3328809 w 4336393"/>
              <a:gd name="connsiteY1" fmla="*/ 0 h 5459203"/>
              <a:gd name="connsiteX2" fmla="*/ 4336393 w 4336393"/>
              <a:gd name="connsiteY2" fmla="*/ 711148 h 5459203"/>
              <a:gd name="connsiteX3" fmla="*/ 1426464 w 4336393"/>
              <a:gd name="connsiteY3" fmla="*/ 5459203 h 5459203"/>
              <a:gd name="connsiteX4" fmla="*/ 0 w 4336393"/>
              <a:gd name="connsiteY4" fmla="*/ 5459203 h 5459203"/>
              <a:gd name="connsiteX0" fmla="*/ 0 w 4181488"/>
              <a:gd name="connsiteY0" fmla="*/ 5459203 h 5459203"/>
              <a:gd name="connsiteX1" fmla="*/ 3328809 w 4181488"/>
              <a:gd name="connsiteY1" fmla="*/ 0 h 5459203"/>
              <a:gd name="connsiteX2" fmla="*/ 4181488 w 4181488"/>
              <a:gd name="connsiteY2" fmla="*/ 386662 h 5459203"/>
              <a:gd name="connsiteX3" fmla="*/ 1426464 w 4181488"/>
              <a:gd name="connsiteY3" fmla="*/ 5459203 h 5459203"/>
              <a:gd name="connsiteX4" fmla="*/ 0 w 4181488"/>
              <a:gd name="connsiteY4" fmla="*/ 5459203 h 5459203"/>
              <a:gd name="connsiteX0" fmla="*/ 0 w 4181488"/>
              <a:gd name="connsiteY0" fmla="*/ 5459203 h 5548717"/>
              <a:gd name="connsiteX1" fmla="*/ 3328809 w 4181488"/>
              <a:gd name="connsiteY1" fmla="*/ 0 h 5548717"/>
              <a:gd name="connsiteX2" fmla="*/ 4181488 w 4181488"/>
              <a:gd name="connsiteY2" fmla="*/ 386662 h 5548717"/>
              <a:gd name="connsiteX3" fmla="*/ 939619 w 4181488"/>
              <a:gd name="connsiteY3" fmla="*/ 5548717 h 5548717"/>
              <a:gd name="connsiteX4" fmla="*/ 0 w 4181488"/>
              <a:gd name="connsiteY4" fmla="*/ 5459203 h 5548717"/>
              <a:gd name="connsiteX0" fmla="*/ 0 w 4181488"/>
              <a:gd name="connsiteY0" fmla="*/ 5459203 h 5481583"/>
              <a:gd name="connsiteX1" fmla="*/ 3328809 w 4181488"/>
              <a:gd name="connsiteY1" fmla="*/ 0 h 5481583"/>
              <a:gd name="connsiteX2" fmla="*/ 4181488 w 4181488"/>
              <a:gd name="connsiteY2" fmla="*/ 386662 h 5481583"/>
              <a:gd name="connsiteX3" fmla="*/ 1083460 w 4181488"/>
              <a:gd name="connsiteY3" fmla="*/ 5481583 h 5481583"/>
              <a:gd name="connsiteX4" fmla="*/ 0 w 4181488"/>
              <a:gd name="connsiteY4" fmla="*/ 5459203 h 5481583"/>
              <a:gd name="connsiteX0" fmla="*/ 0 w 4181488"/>
              <a:gd name="connsiteY0" fmla="*/ 5515149 h 5537529"/>
              <a:gd name="connsiteX1" fmla="*/ 3317744 w 4181488"/>
              <a:gd name="connsiteY1" fmla="*/ 0 h 5537529"/>
              <a:gd name="connsiteX2" fmla="*/ 4181488 w 4181488"/>
              <a:gd name="connsiteY2" fmla="*/ 442608 h 5537529"/>
              <a:gd name="connsiteX3" fmla="*/ 1083460 w 4181488"/>
              <a:gd name="connsiteY3" fmla="*/ 5537529 h 5537529"/>
              <a:gd name="connsiteX4" fmla="*/ 0 w 4181488"/>
              <a:gd name="connsiteY4" fmla="*/ 5515149 h 5537529"/>
              <a:gd name="connsiteX0" fmla="*/ 0 w 4203618"/>
              <a:gd name="connsiteY0" fmla="*/ 5537528 h 5537529"/>
              <a:gd name="connsiteX1" fmla="*/ 3339874 w 4203618"/>
              <a:gd name="connsiteY1" fmla="*/ 0 h 5537529"/>
              <a:gd name="connsiteX2" fmla="*/ 4203618 w 4203618"/>
              <a:gd name="connsiteY2" fmla="*/ 442608 h 5537529"/>
              <a:gd name="connsiteX3" fmla="*/ 1105590 w 4203618"/>
              <a:gd name="connsiteY3" fmla="*/ 5537529 h 5537529"/>
              <a:gd name="connsiteX4" fmla="*/ 0 w 4203618"/>
              <a:gd name="connsiteY4" fmla="*/ 5537528 h 5537529"/>
              <a:gd name="connsiteX0" fmla="*/ 0 w 4038924"/>
              <a:gd name="connsiteY0" fmla="*/ 5537528 h 5537529"/>
              <a:gd name="connsiteX1" fmla="*/ 3175180 w 4038924"/>
              <a:gd name="connsiteY1" fmla="*/ 0 h 5537529"/>
              <a:gd name="connsiteX2" fmla="*/ 4038924 w 4038924"/>
              <a:gd name="connsiteY2" fmla="*/ 442608 h 5537529"/>
              <a:gd name="connsiteX3" fmla="*/ 940896 w 4038924"/>
              <a:gd name="connsiteY3" fmla="*/ 5537529 h 5537529"/>
              <a:gd name="connsiteX4" fmla="*/ 0 w 4038924"/>
              <a:gd name="connsiteY4" fmla="*/ 5537528 h 5537529"/>
              <a:gd name="connsiteX0" fmla="*/ 0 w 4038924"/>
              <a:gd name="connsiteY0" fmla="*/ 5492771 h 5492772"/>
              <a:gd name="connsiteX1" fmla="*/ 3375165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92771 h 5492772"/>
              <a:gd name="connsiteX1" fmla="*/ 3304583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59203 h 5459204"/>
              <a:gd name="connsiteX1" fmla="*/ 3328110 w 4038924"/>
              <a:gd name="connsiteY1" fmla="*/ 0 h 5459204"/>
              <a:gd name="connsiteX2" fmla="*/ 4038924 w 4038924"/>
              <a:gd name="connsiteY2" fmla="*/ 364283 h 5459204"/>
              <a:gd name="connsiteX3" fmla="*/ 940896 w 4038924"/>
              <a:gd name="connsiteY3" fmla="*/ 5459204 h 5459204"/>
              <a:gd name="connsiteX4" fmla="*/ 0 w 4038924"/>
              <a:gd name="connsiteY4" fmla="*/ 5459203 h 5459204"/>
              <a:gd name="connsiteX0" fmla="*/ 0 w 4038924"/>
              <a:gd name="connsiteY0" fmla="*/ 5526523 h 5526524"/>
              <a:gd name="connsiteX1" fmla="*/ 2695499 w 4038924"/>
              <a:gd name="connsiteY1" fmla="*/ 0 h 5526524"/>
              <a:gd name="connsiteX2" fmla="*/ 4038924 w 4038924"/>
              <a:gd name="connsiteY2" fmla="*/ 431603 h 5526524"/>
              <a:gd name="connsiteX3" fmla="*/ 940896 w 4038924"/>
              <a:gd name="connsiteY3" fmla="*/ 5526524 h 5526524"/>
              <a:gd name="connsiteX4" fmla="*/ 0 w 4038924"/>
              <a:gd name="connsiteY4" fmla="*/ 5526523 h 5526524"/>
              <a:gd name="connsiteX0" fmla="*/ 0 w 3969438"/>
              <a:gd name="connsiteY0" fmla="*/ 5526523 h 5526524"/>
              <a:gd name="connsiteX1" fmla="*/ 2695499 w 3969438"/>
              <a:gd name="connsiteY1" fmla="*/ 0 h 5526524"/>
              <a:gd name="connsiteX2" fmla="*/ 3969438 w 3969438"/>
              <a:gd name="connsiteY2" fmla="*/ 419906 h 5526524"/>
              <a:gd name="connsiteX3" fmla="*/ 940896 w 3969438"/>
              <a:gd name="connsiteY3" fmla="*/ 5526524 h 5526524"/>
              <a:gd name="connsiteX4" fmla="*/ 0 w 3969438"/>
              <a:gd name="connsiteY4" fmla="*/ 5526523 h 5526524"/>
              <a:gd name="connsiteX0" fmla="*/ 0 w 3969438"/>
              <a:gd name="connsiteY0" fmla="*/ 5584922 h 5584923"/>
              <a:gd name="connsiteX1" fmla="*/ 2551094 w 3969438"/>
              <a:gd name="connsiteY1" fmla="*/ 0 h 5584923"/>
              <a:gd name="connsiteX2" fmla="*/ 3969438 w 3969438"/>
              <a:gd name="connsiteY2" fmla="*/ 478305 h 5584923"/>
              <a:gd name="connsiteX3" fmla="*/ 940896 w 3969438"/>
              <a:gd name="connsiteY3" fmla="*/ 5584923 h 5584923"/>
              <a:gd name="connsiteX4" fmla="*/ 0 w 3969438"/>
              <a:gd name="connsiteY4" fmla="*/ 5584922 h 5584923"/>
              <a:gd name="connsiteX0" fmla="*/ 0 w 3828417"/>
              <a:gd name="connsiteY0" fmla="*/ 5584922 h 5584923"/>
              <a:gd name="connsiteX1" fmla="*/ 2551094 w 3828417"/>
              <a:gd name="connsiteY1" fmla="*/ 0 h 5584923"/>
              <a:gd name="connsiteX2" fmla="*/ 3828417 w 3828417"/>
              <a:gd name="connsiteY2" fmla="*/ 465927 h 5584923"/>
              <a:gd name="connsiteX3" fmla="*/ 940896 w 3828417"/>
              <a:gd name="connsiteY3" fmla="*/ 5584923 h 5584923"/>
              <a:gd name="connsiteX4" fmla="*/ 0 w 3828417"/>
              <a:gd name="connsiteY4" fmla="*/ 5584922 h 5584923"/>
              <a:gd name="connsiteX0" fmla="*/ 0 w 3828417"/>
              <a:gd name="connsiteY0" fmla="*/ 5635522 h 5635523"/>
              <a:gd name="connsiteX1" fmla="*/ 2453012 w 3828417"/>
              <a:gd name="connsiteY1" fmla="*/ 0 h 5635523"/>
              <a:gd name="connsiteX2" fmla="*/ 3828417 w 3828417"/>
              <a:gd name="connsiteY2" fmla="*/ 516527 h 5635523"/>
              <a:gd name="connsiteX3" fmla="*/ 940896 w 3828417"/>
              <a:gd name="connsiteY3" fmla="*/ 5635523 h 5635523"/>
              <a:gd name="connsiteX4" fmla="*/ 0 w 3828417"/>
              <a:gd name="connsiteY4" fmla="*/ 5635522 h 5635523"/>
              <a:gd name="connsiteX0" fmla="*/ 0 w 3828417"/>
              <a:gd name="connsiteY0" fmla="*/ 5635522 h 5635523"/>
              <a:gd name="connsiteX1" fmla="*/ 2453012 w 3828417"/>
              <a:gd name="connsiteY1" fmla="*/ 0 h 5635523"/>
              <a:gd name="connsiteX2" fmla="*/ 3828417 w 3828417"/>
              <a:gd name="connsiteY2" fmla="*/ 516527 h 5635523"/>
              <a:gd name="connsiteX3" fmla="*/ 1882950 w 3828417"/>
              <a:gd name="connsiteY3" fmla="*/ 5533927 h 5635523"/>
              <a:gd name="connsiteX4" fmla="*/ 0 w 3828417"/>
              <a:gd name="connsiteY4" fmla="*/ 5635522 h 5635523"/>
              <a:gd name="connsiteX0" fmla="*/ 0 w 3828417"/>
              <a:gd name="connsiteY0" fmla="*/ 5545380 h 5545381"/>
              <a:gd name="connsiteX1" fmla="*/ 3053086 w 3828417"/>
              <a:gd name="connsiteY1" fmla="*/ 1 h 5545381"/>
              <a:gd name="connsiteX2" fmla="*/ 3828417 w 3828417"/>
              <a:gd name="connsiteY2" fmla="*/ 426385 h 5545381"/>
              <a:gd name="connsiteX3" fmla="*/ 1882950 w 3828417"/>
              <a:gd name="connsiteY3" fmla="*/ 5443785 h 5545381"/>
              <a:gd name="connsiteX4" fmla="*/ 0 w 3828417"/>
              <a:gd name="connsiteY4" fmla="*/ 5545380 h 5545381"/>
              <a:gd name="connsiteX0" fmla="*/ 0 w 3828417"/>
              <a:gd name="connsiteY0" fmla="*/ 5493897 h 5493898"/>
              <a:gd name="connsiteX1" fmla="*/ 3367919 w 3828417"/>
              <a:gd name="connsiteY1" fmla="*/ 1 h 5493898"/>
              <a:gd name="connsiteX2" fmla="*/ 3828417 w 3828417"/>
              <a:gd name="connsiteY2" fmla="*/ 374902 h 5493898"/>
              <a:gd name="connsiteX3" fmla="*/ 1882950 w 3828417"/>
              <a:gd name="connsiteY3" fmla="*/ 5392302 h 5493898"/>
              <a:gd name="connsiteX4" fmla="*/ 0 w 3828417"/>
              <a:gd name="connsiteY4" fmla="*/ 5493897 h 5493898"/>
              <a:gd name="connsiteX0" fmla="*/ 0 w 4444598"/>
              <a:gd name="connsiteY0" fmla="*/ 5493897 h 5493898"/>
              <a:gd name="connsiteX1" fmla="*/ 3367919 w 4444598"/>
              <a:gd name="connsiteY1" fmla="*/ 1 h 5493898"/>
              <a:gd name="connsiteX2" fmla="*/ 4444599 w 4444598"/>
              <a:gd name="connsiteY2" fmla="*/ 506026 h 5493898"/>
              <a:gd name="connsiteX3" fmla="*/ 1882950 w 4444598"/>
              <a:gd name="connsiteY3" fmla="*/ 5392302 h 5493898"/>
              <a:gd name="connsiteX4" fmla="*/ 0 w 4444598"/>
              <a:gd name="connsiteY4" fmla="*/ 5493897 h 5493898"/>
              <a:gd name="connsiteX0" fmla="*/ 0 w 4444598"/>
              <a:gd name="connsiteY0" fmla="*/ 5239832 h 5239833"/>
              <a:gd name="connsiteX1" fmla="*/ 4032426 w 4444598"/>
              <a:gd name="connsiteY1" fmla="*/ -1 h 5239833"/>
              <a:gd name="connsiteX2" fmla="*/ 4444599 w 4444598"/>
              <a:gd name="connsiteY2" fmla="*/ 251961 h 5239833"/>
              <a:gd name="connsiteX3" fmla="*/ 1882950 w 4444598"/>
              <a:gd name="connsiteY3" fmla="*/ 5138237 h 5239833"/>
              <a:gd name="connsiteX4" fmla="*/ 0 w 4444598"/>
              <a:gd name="connsiteY4" fmla="*/ 5239832 h 5239833"/>
              <a:gd name="connsiteX0" fmla="*/ 0 w 4472425"/>
              <a:gd name="connsiteY0" fmla="*/ 3680046 h 5138237"/>
              <a:gd name="connsiteX1" fmla="*/ 4060253 w 4472425"/>
              <a:gd name="connsiteY1" fmla="*/ -1 h 5138237"/>
              <a:gd name="connsiteX2" fmla="*/ 4472426 w 4472425"/>
              <a:gd name="connsiteY2" fmla="*/ 251961 h 5138237"/>
              <a:gd name="connsiteX3" fmla="*/ 1910777 w 4472425"/>
              <a:gd name="connsiteY3" fmla="*/ 5138237 h 5138237"/>
              <a:gd name="connsiteX4" fmla="*/ 0 w 4472425"/>
              <a:gd name="connsiteY4" fmla="*/ 3680046 h 5138237"/>
              <a:gd name="connsiteX0" fmla="*/ 0 w 4472425"/>
              <a:gd name="connsiteY0" fmla="*/ 3680046 h 5209789"/>
              <a:gd name="connsiteX1" fmla="*/ 4060253 w 4472425"/>
              <a:gd name="connsiteY1" fmla="*/ -1 h 5209789"/>
              <a:gd name="connsiteX2" fmla="*/ 4472426 w 4472425"/>
              <a:gd name="connsiteY2" fmla="*/ 251961 h 5209789"/>
              <a:gd name="connsiteX3" fmla="*/ 785853 w 4472425"/>
              <a:gd name="connsiteY3" fmla="*/ 5209789 h 5209789"/>
              <a:gd name="connsiteX4" fmla="*/ 0 w 4472425"/>
              <a:gd name="connsiteY4" fmla="*/ 3680046 h 5209789"/>
              <a:gd name="connsiteX0" fmla="*/ 0 w 4472425"/>
              <a:gd name="connsiteY0" fmla="*/ 3544307 h 5074050"/>
              <a:gd name="connsiteX1" fmla="*/ 4147815 w 4472425"/>
              <a:gd name="connsiteY1" fmla="*/ 0 h 5074050"/>
              <a:gd name="connsiteX2" fmla="*/ 4472426 w 4472425"/>
              <a:gd name="connsiteY2" fmla="*/ 116222 h 5074050"/>
              <a:gd name="connsiteX3" fmla="*/ 785853 w 4472425"/>
              <a:gd name="connsiteY3" fmla="*/ 5074050 h 5074050"/>
              <a:gd name="connsiteX4" fmla="*/ 0 w 4472425"/>
              <a:gd name="connsiteY4" fmla="*/ 3544307 h 5074050"/>
              <a:gd name="connsiteX0" fmla="*/ 0 w 4472425"/>
              <a:gd name="connsiteY0" fmla="*/ 3544307 h 5682671"/>
              <a:gd name="connsiteX1" fmla="*/ 4147815 w 4472425"/>
              <a:gd name="connsiteY1" fmla="*/ 0 h 5682671"/>
              <a:gd name="connsiteX2" fmla="*/ 4472426 w 4472425"/>
              <a:gd name="connsiteY2" fmla="*/ 116222 h 5682671"/>
              <a:gd name="connsiteX3" fmla="*/ 1059879 w 4472425"/>
              <a:gd name="connsiteY3" fmla="*/ 5682671 h 5682671"/>
              <a:gd name="connsiteX4" fmla="*/ 0 w 4472425"/>
              <a:gd name="connsiteY4" fmla="*/ 3544307 h 5682671"/>
              <a:gd name="connsiteX0" fmla="*/ 0 w 4472425"/>
              <a:gd name="connsiteY0" fmla="*/ 3684934 h 5823298"/>
              <a:gd name="connsiteX1" fmla="*/ 2196714 w 4472425"/>
              <a:gd name="connsiteY1" fmla="*/ 0 h 5823298"/>
              <a:gd name="connsiteX2" fmla="*/ 4472426 w 4472425"/>
              <a:gd name="connsiteY2" fmla="*/ 256849 h 5823298"/>
              <a:gd name="connsiteX3" fmla="*/ 1059879 w 4472425"/>
              <a:gd name="connsiteY3" fmla="*/ 5823298 h 5823298"/>
              <a:gd name="connsiteX4" fmla="*/ 0 w 4472425"/>
              <a:gd name="connsiteY4" fmla="*/ 3684934 h 5823298"/>
              <a:gd name="connsiteX0" fmla="*/ 0 w 2777319"/>
              <a:gd name="connsiteY0" fmla="*/ 3684934 h 5823298"/>
              <a:gd name="connsiteX1" fmla="*/ 2196714 w 2777319"/>
              <a:gd name="connsiteY1" fmla="*/ 0 h 5823298"/>
              <a:gd name="connsiteX2" fmla="*/ 2777318 w 2777319"/>
              <a:gd name="connsiteY2" fmla="*/ 93679 h 5823298"/>
              <a:gd name="connsiteX3" fmla="*/ 1059879 w 2777319"/>
              <a:gd name="connsiteY3" fmla="*/ 5823298 h 5823298"/>
              <a:gd name="connsiteX4" fmla="*/ 0 w 2777319"/>
              <a:gd name="connsiteY4" fmla="*/ 3684934 h 5823298"/>
              <a:gd name="connsiteX0" fmla="*/ 0 w 2864177"/>
              <a:gd name="connsiteY0" fmla="*/ 3831091 h 5823298"/>
              <a:gd name="connsiteX1" fmla="*/ 2283572 w 2864177"/>
              <a:gd name="connsiteY1" fmla="*/ 0 h 5823298"/>
              <a:gd name="connsiteX2" fmla="*/ 2864176 w 2864177"/>
              <a:gd name="connsiteY2" fmla="*/ 93679 h 5823298"/>
              <a:gd name="connsiteX3" fmla="*/ 1146737 w 2864177"/>
              <a:gd name="connsiteY3" fmla="*/ 5823298 h 5823298"/>
              <a:gd name="connsiteX4" fmla="*/ 0 w 2864177"/>
              <a:gd name="connsiteY4" fmla="*/ 3831091 h 5823298"/>
              <a:gd name="connsiteX0" fmla="*/ 0 w 2864177"/>
              <a:gd name="connsiteY0" fmla="*/ 3831091 h 5904349"/>
              <a:gd name="connsiteX1" fmla="*/ 2283572 w 2864177"/>
              <a:gd name="connsiteY1" fmla="*/ 0 h 5904349"/>
              <a:gd name="connsiteX2" fmla="*/ 2864176 w 2864177"/>
              <a:gd name="connsiteY2" fmla="*/ 93679 h 5904349"/>
              <a:gd name="connsiteX3" fmla="*/ 1073186 w 2864177"/>
              <a:gd name="connsiteY3" fmla="*/ 5904350 h 5904349"/>
              <a:gd name="connsiteX4" fmla="*/ 0 w 2864177"/>
              <a:gd name="connsiteY4" fmla="*/ 3831091 h 5904349"/>
              <a:gd name="connsiteX0" fmla="*/ 0 w 2864177"/>
              <a:gd name="connsiteY0" fmla="*/ 3831091 h 5499764"/>
              <a:gd name="connsiteX1" fmla="*/ 2283572 w 2864177"/>
              <a:gd name="connsiteY1" fmla="*/ 0 h 5499764"/>
              <a:gd name="connsiteX2" fmla="*/ 2864176 w 2864177"/>
              <a:gd name="connsiteY2" fmla="*/ 93679 h 5499764"/>
              <a:gd name="connsiteX3" fmla="*/ 856732 w 2864177"/>
              <a:gd name="connsiteY3" fmla="*/ 5499764 h 5499764"/>
              <a:gd name="connsiteX4" fmla="*/ 0 w 2864177"/>
              <a:gd name="connsiteY4" fmla="*/ 3831091 h 5499764"/>
              <a:gd name="connsiteX0" fmla="*/ 0 w 2864177"/>
              <a:gd name="connsiteY0" fmla="*/ 4077565 h 5746238"/>
              <a:gd name="connsiteX1" fmla="*/ 2633115 w 2864177"/>
              <a:gd name="connsiteY1" fmla="*/ -1 h 5746238"/>
              <a:gd name="connsiteX2" fmla="*/ 2864176 w 2864177"/>
              <a:gd name="connsiteY2" fmla="*/ 340153 h 5746238"/>
              <a:gd name="connsiteX3" fmla="*/ 856732 w 2864177"/>
              <a:gd name="connsiteY3" fmla="*/ 5746238 h 5746238"/>
              <a:gd name="connsiteX4" fmla="*/ 0 w 2864177"/>
              <a:gd name="connsiteY4" fmla="*/ 4077565 h 5746238"/>
              <a:gd name="connsiteX0" fmla="*/ 0 w 2979759"/>
              <a:gd name="connsiteY0" fmla="*/ 4077565 h 5746238"/>
              <a:gd name="connsiteX1" fmla="*/ 2633115 w 2979759"/>
              <a:gd name="connsiteY1" fmla="*/ -1 h 5746238"/>
              <a:gd name="connsiteX2" fmla="*/ 2979759 w 2979759"/>
              <a:gd name="connsiteY2" fmla="*/ 401936 h 5746238"/>
              <a:gd name="connsiteX3" fmla="*/ 856732 w 2979759"/>
              <a:gd name="connsiteY3" fmla="*/ 5746238 h 5746238"/>
              <a:gd name="connsiteX4" fmla="*/ 0 w 2979759"/>
              <a:gd name="connsiteY4" fmla="*/ 4077565 h 5746238"/>
              <a:gd name="connsiteX0" fmla="*/ 0 w 3596890"/>
              <a:gd name="connsiteY0" fmla="*/ 4077565 h 5746238"/>
              <a:gd name="connsiteX1" fmla="*/ 2633115 w 3596890"/>
              <a:gd name="connsiteY1" fmla="*/ -1 h 5746238"/>
              <a:gd name="connsiteX2" fmla="*/ 3596889 w 3596890"/>
              <a:gd name="connsiteY2" fmla="*/ 1285509 h 5746238"/>
              <a:gd name="connsiteX3" fmla="*/ 856732 w 3596890"/>
              <a:gd name="connsiteY3" fmla="*/ 5746238 h 5746238"/>
              <a:gd name="connsiteX4" fmla="*/ 0 w 3596890"/>
              <a:gd name="connsiteY4" fmla="*/ 4077565 h 5746238"/>
              <a:gd name="connsiteX0" fmla="*/ 0 w 3402152"/>
              <a:gd name="connsiteY0" fmla="*/ 4077565 h 5746238"/>
              <a:gd name="connsiteX1" fmla="*/ 2633115 w 3402152"/>
              <a:gd name="connsiteY1" fmla="*/ -1 h 5746238"/>
              <a:gd name="connsiteX2" fmla="*/ 3402152 w 3402152"/>
              <a:gd name="connsiteY2" fmla="*/ 844384 h 5746238"/>
              <a:gd name="connsiteX3" fmla="*/ 856732 w 3402152"/>
              <a:gd name="connsiteY3" fmla="*/ 5746238 h 5746238"/>
              <a:gd name="connsiteX4" fmla="*/ 0 w 3402152"/>
              <a:gd name="connsiteY4" fmla="*/ 4077565 h 5746238"/>
              <a:gd name="connsiteX0" fmla="*/ 0 w 3402152"/>
              <a:gd name="connsiteY0" fmla="*/ 3520846 h 5189519"/>
              <a:gd name="connsiteX1" fmla="*/ 3089133 w 3402152"/>
              <a:gd name="connsiteY1" fmla="*/ -1 h 5189519"/>
              <a:gd name="connsiteX2" fmla="*/ 3402152 w 3402152"/>
              <a:gd name="connsiteY2" fmla="*/ 287665 h 5189519"/>
              <a:gd name="connsiteX3" fmla="*/ 856732 w 3402152"/>
              <a:gd name="connsiteY3" fmla="*/ 5189519 h 5189519"/>
              <a:gd name="connsiteX4" fmla="*/ 0 w 3402152"/>
              <a:gd name="connsiteY4" fmla="*/ 3520846 h 5189519"/>
              <a:gd name="connsiteX0" fmla="*/ 0 w 3402152"/>
              <a:gd name="connsiteY0" fmla="*/ 3520846 h 5863830"/>
              <a:gd name="connsiteX1" fmla="*/ 3089133 w 3402152"/>
              <a:gd name="connsiteY1" fmla="*/ -1 h 5863830"/>
              <a:gd name="connsiteX2" fmla="*/ 3402152 w 3402152"/>
              <a:gd name="connsiteY2" fmla="*/ 287665 h 5863830"/>
              <a:gd name="connsiteX3" fmla="*/ 1217486 w 3402152"/>
              <a:gd name="connsiteY3" fmla="*/ 5863830 h 5863830"/>
              <a:gd name="connsiteX4" fmla="*/ 0 w 3402152"/>
              <a:gd name="connsiteY4" fmla="*/ 3520846 h 5863830"/>
              <a:gd name="connsiteX0" fmla="*/ 1 w 2939127"/>
              <a:gd name="connsiteY0" fmla="*/ 4322045 h 5863830"/>
              <a:gd name="connsiteX1" fmla="*/ 2626108 w 2939127"/>
              <a:gd name="connsiteY1" fmla="*/ -1 h 5863830"/>
              <a:gd name="connsiteX2" fmla="*/ 2939127 w 2939127"/>
              <a:gd name="connsiteY2" fmla="*/ 287665 h 5863830"/>
              <a:gd name="connsiteX3" fmla="*/ 754461 w 2939127"/>
              <a:gd name="connsiteY3" fmla="*/ 5863830 h 5863830"/>
              <a:gd name="connsiteX4" fmla="*/ 1 w 2939127"/>
              <a:gd name="connsiteY4" fmla="*/ 4322045 h 5863830"/>
              <a:gd name="connsiteX0" fmla="*/ -1 w 2999367"/>
              <a:gd name="connsiteY0" fmla="*/ 4337990 h 5863830"/>
              <a:gd name="connsiteX1" fmla="*/ 2686348 w 2999367"/>
              <a:gd name="connsiteY1" fmla="*/ -1 h 5863830"/>
              <a:gd name="connsiteX2" fmla="*/ 2999367 w 2999367"/>
              <a:gd name="connsiteY2" fmla="*/ 287665 h 5863830"/>
              <a:gd name="connsiteX3" fmla="*/ 814701 w 2999367"/>
              <a:gd name="connsiteY3" fmla="*/ 5863830 h 5863830"/>
              <a:gd name="connsiteX4" fmla="*/ -1 w 2999367"/>
              <a:gd name="connsiteY4" fmla="*/ 4337990 h 58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9367" h="5863830">
                <a:moveTo>
                  <a:pt x="-1" y="4337990"/>
                </a:moveTo>
                <a:lnTo>
                  <a:pt x="2686348" y="-1"/>
                </a:lnTo>
                <a:lnTo>
                  <a:pt x="2999367" y="287665"/>
                </a:lnTo>
                <a:lnTo>
                  <a:pt x="814701" y="5863830"/>
                </a:lnTo>
                <a:lnTo>
                  <a:pt x="-1" y="4337990"/>
                </a:lnTo>
                <a:close/>
              </a:path>
            </a:pathLst>
          </a:custGeom>
          <a:solidFill>
            <a:srgbClr val="11A9D8"/>
          </a:solidFill>
          <a:ln>
            <a:noFill/>
          </a:ln>
          <a:effectLst>
            <a:outerShdw blurRad="190500" dist="508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5" name="Isosceles Triangle 18"/>
          <p:cNvSpPr/>
          <p:nvPr userDrawn="1"/>
        </p:nvSpPr>
        <p:spPr>
          <a:xfrm rot="19740000">
            <a:off x="-1374815" y="3922577"/>
            <a:ext cx="3871609" cy="4098952"/>
          </a:xfrm>
          <a:custGeom>
            <a:avLst/>
            <a:gdLst>
              <a:gd name="connsiteX0" fmla="*/ 0 w 1949535"/>
              <a:gd name="connsiteY0" fmla="*/ 2555887 h 2555887"/>
              <a:gd name="connsiteX1" fmla="*/ 974768 w 1949535"/>
              <a:gd name="connsiteY1" fmla="*/ 0 h 2555887"/>
              <a:gd name="connsiteX2" fmla="*/ 1949535 w 1949535"/>
              <a:gd name="connsiteY2" fmla="*/ 2555887 h 2555887"/>
              <a:gd name="connsiteX3" fmla="*/ 0 w 1949535"/>
              <a:gd name="connsiteY3" fmla="*/ 2555887 h 2555887"/>
              <a:gd name="connsiteX0" fmla="*/ 0 w 1949535"/>
              <a:gd name="connsiteY0" fmla="*/ 2532136 h 2532136"/>
              <a:gd name="connsiteX1" fmla="*/ 381001 w 1949535"/>
              <a:gd name="connsiteY1" fmla="*/ 0 h 2532136"/>
              <a:gd name="connsiteX2" fmla="*/ 1949535 w 1949535"/>
              <a:gd name="connsiteY2" fmla="*/ 2532136 h 2532136"/>
              <a:gd name="connsiteX3" fmla="*/ 0 w 1949535"/>
              <a:gd name="connsiteY3" fmla="*/ 2532136 h 2532136"/>
              <a:gd name="connsiteX0" fmla="*/ 0 w 1735779"/>
              <a:gd name="connsiteY0" fmla="*/ 2553194 h 2553194"/>
              <a:gd name="connsiteX1" fmla="*/ 381001 w 1735779"/>
              <a:gd name="connsiteY1" fmla="*/ 21058 h 2553194"/>
              <a:gd name="connsiteX2" fmla="*/ 1735779 w 1735779"/>
              <a:gd name="connsiteY2" fmla="*/ 0 h 2553194"/>
              <a:gd name="connsiteX3" fmla="*/ 0 w 1735779"/>
              <a:gd name="connsiteY3" fmla="*/ 2553194 h 2553194"/>
              <a:gd name="connsiteX0" fmla="*/ 82137 w 1817916"/>
              <a:gd name="connsiteY0" fmla="*/ 2553194 h 2553194"/>
              <a:gd name="connsiteX1" fmla="*/ 0 w 1817916"/>
              <a:gd name="connsiteY1" fmla="*/ 21058 h 2553194"/>
              <a:gd name="connsiteX2" fmla="*/ 1817916 w 1817916"/>
              <a:gd name="connsiteY2" fmla="*/ 0 h 2553194"/>
              <a:gd name="connsiteX3" fmla="*/ 82137 w 1817916"/>
              <a:gd name="connsiteY3" fmla="*/ 2553194 h 2553194"/>
              <a:gd name="connsiteX0" fmla="*/ 0 w 2780807"/>
              <a:gd name="connsiteY0" fmla="*/ 2576945 h 2576945"/>
              <a:gd name="connsiteX1" fmla="*/ 962891 w 2780807"/>
              <a:gd name="connsiteY1" fmla="*/ 21058 h 2576945"/>
              <a:gd name="connsiteX2" fmla="*/ 2780807 w 2780807"/>
              <a:gd name="connsiteY2" fmla="*/ 0 h 2576945"/>
              <a:gd name="connsiteX3" fmla="*/ 0 w 2780807"/>
              <a:gd name="connsiteY3" fmla="*/ 2576945 h 2576945"/>
              <a:gd name="connsiteX0" fmla="*/ 0 w 2365171"/>
              <a:gd name="connsiteY0" fmla="*/ 2624446 h 2624446"/>
              <a:gd name="connsiteX1" fmla="*/ 962891 w 2365171"/>
              <a:gd name="connsiteY1" fmla="*/ 68559 h 2624446"/>
              <a:gd name="connsiteX2" fmla="*/ 2365171 w 2365171"/>
              <a:gd name="connsiteY2" fmla="*/ 0 h 2624446"/>
              <a:gd name="connsiteX3" fmla="*/ 0 w 2365171"/>
              <a:gd name="connsiteY3" fmla="*/ 2624446 h 2624446"/>
              <a:gd name="connsiteX0" fmla="*/ 0 w 2650179"/>
              <a:gd name="connsiteY0" fmla="*/ 2660072 h 2660072"/>
              <a:gd name="connsiteX1" fmla="*/ 962891 w 2650179"/>
              <a:gd name="connsiteY1" fmla="*/ 104185 h 2660072"/>
              <a:gd name="connsiteX2" fmla="*/ 2650179 w 2650179"/>
              <a:gd name="connsiteY2" fmla="*/ 0 h 2660072"/>
              <a:gd name="connsiteX3" fmla="*/ 0 w 2650179"/>
              <a:gd name="connsiteY3" fmla="*/ 2660072 h 2660072"/>
              <a:gd name="connsiteX0" fmla="*/ 0 w 2650179"/>
              <a:gd name="connsiteY0" fmla="*/ 2674640 h 2674640"/>
              <a:gd name="connsiteX1" fmla="*/ 986642 w 2650179"/>
              <a:gd name="connsiteY1" fmla="*/ 0 h 2674640"/>
              <a:gd name="connsiteX2" fmla="*/ 2650179 w 2650179"/>
              <a:gd name="connsiteY2" fmla="*/ 14568 h 2674640"/>
              <a:gd name="connsiteX3" fmla="*/ 0 w 2650179"/>
              <a:gd name="connsiteY3" fmla="*/ 2674640 h 2674640"/>
              <a:gd name="connsiteX0" fmla="*/ 0 w 2673929"/>
              <a:gd name="connsiteY0" fmla="*/ 2734017 h 2734017"/>
              <a:gd name="connsiteX1" fmla="*/ 1010392 w 2673929"/>
              <a:gd name="connsiteY1" fmla="*/ 0 h 2734017"/>
              <a:gd name="connsiteX2" fmla="*/ 2673929 w 2673929"/>
              <a:gd name="connsiteY2" fmla="*/ 14568 h 2734017"/>
              <a:gd name="connsiteX3" fmla="*/ 0 w 2673929"/>
              <a:gd name="connsiteY3" fmla="*/ 2734017 h 2734017"/>
              <a:gd name="connsiteX0" fmla="*/ 0 w 2697783"/>
              <a:gd name="connsiteY0" fmla="*/ 2813530 h 2813530"/>
              <a:gd name="connsiteX1" fmla="*/ 1034246 w 2697783"/>
              <a:gd name="connsiteY1" fmla="*/ 0 h 2813530"/>
              <a:gd name="connsiteX2" fmla="*/ 2697783 w 2697783"/>
              <a:gd name="connsiteY2" fmla="*/ 14568 h 2813530"/>
              <a:gd name="connsiteX3" fmla="*/ 0 w 2697783"/>
              <a:gd name="connsiteY3" fmla="*/ 2813530 h 2813530"/>
              <a:gd name="connsiteX0" fmla="*/ 0 w 2673929"/>
              <a:gd name="connsiteY0" fmla="*/ 2789676 h 2789676"/>
              <a:gd name="connsiteX1" fmla="*/ 1010392 w 2673929"/>
              <a:gd name="connsiteY1" fmla="*/ 0 h 2789676"/>
              <a:gd name="connsiteX2" fmla="*/ 2673929 w 2673929"/>
              <a:gd name="connsiteY2" fmla="*/ 14568 h 2789676"/>
              <a:gd name="connsiteX3" fmla="*/ 0 w 2673929"/>
              <a:gd name="connsiteY3" fmla="*/ 2789676 h 2789676"/>
              <a:gd name="connsiteX0" fmla="*/ 0 w 2733306"/>
              <a:gd name="connsiteY0" fmla="*/ 2789676 h 2789676"/>
              <a:gd name="connsiteX1" fmla="*/ 1010392 w 2733306"/>
              <a:gd name="connsiteY1" fmla="*/ 0 h 2789676"/>
              <a:gd name="connsiteX2" fmla="*/ 2733306 w 2733306"/>
              <a:gd name="connsiteY2" fmla="*/ 26443 h 2789676"/>
              <a:gd name="connsiteX3" fmla="*/ 0 w 2733306"/>
              <a:gd name="connsiteY3" fmla="*/ 2789676 h 2789676"/>
              <a:gd name="connsiteX0" fmla="*/ 0 w 2775837"/>
              <a:gd name="connsiteY0" fmla="*/ 2853471 h 2853471"/>
              <a:gd name="connsiteX1" fmla="*/ 1052923 w 2775837"/>
              <a:gd name="connsiteY1" fmla="*/ 0 h 2853471"/>
              <a:gd name="connsiteX2" fmla="*/ 2775837 w 2775837"/>
              <a:gd name="connsiteY2" fmla="*/ 26443 h 2853471"/>
              <a:gd name="connsiteX3" fmla="*/ 0 w 2775837"/>
              <a:gd name="connsiteY3" fmla="*/ 2853471 h 2853471"/>
              <a:gd name="connsiteX0" fmla="*/ 0 w 2775837"/>
              <a:gd name="connsiteY0" fmla="*/ 2885368 h 2885368"/>
              <a:gd name="connsiteX1" fmla="*/ 1052923 w 2775837"/>
              <a:gd name="connsiteY1" fmla="*/ 0 h 2885368"/>
              <a:gd name="connsiteX2" fmla="*/ 2775837 w 2775837"/>
              <a:gd name="connsiteY2" fmla="*/ 26443 h 2885368"/>
              <a:gd name="connsiteX3" fmla="*/ 0 w 2775837"/>
              <a:gd name="connsiteY3" fmla="*/ 2885368 h 2885368"/>
              <a:gd name="connsiteX0" fmla="*/ 0 w 2775837"/>
              <a:gd name="connsiteY0" fmla="*/ 2896001 h 2896001"/>
              <a:gd name="connsiteX1" fmla="*/ 1084821 w 2775837"/>
              <a:gd name="connsiteY1" fmla="*/ 0 h 2896001"/>
              <a:gd name="connsiteX2" fmla="*/ 2775837 w 2775837"/>
              <a:gd name="connsiteY2" fmla="*/ 37076 h 2896001"/>
              <a:gd name="connsiteX3" fmla="*/ 0 w 2775837"/>
              <a:gd name="connsiteY3" fmla="*/ 2896001 h 2896001"/>
              <a:gd name="connsiteX0" fmla="*/ 0 w 2775837"/>
              <a:gd name="connsiteY0" fmla="*/ 2864103 h 2864103"/>
              <a:gd name="connsiteX1" fmla="*/ 1074188 w 2775837"/>
              <a:gd name="connsiteY1" fmla="*/ 0 h 2864103"/>
              <a:gd name="connsiteX2" fmla="*/ 2775837 w 2775837"/>
              <a:gd name="connsiteY2" fmla="*/ 5178 h 2864103"/>
              <a:gd name="connsiteX3" fmla="*/ 0 w 2775837"/>
              <a:gd name="connsiteY3" fmla="*/ 2864103 h 2864103"/>
              <a:gd name="connsiteX0" fmla="*/ 0 w 2775837"/>
              <a:gd name="connsiteY0" fmla="*/ 2874735 h 2874735"/>
              <a:gd name="connsiteX1" fmla="*/ 1063556 w 2775837"/>
              <a:gd name="connsiteY1" fmla="*/ 0 h 2874735"/>
              <a:gd name="connsiteX2" fmla="*/ 2775837 w 2775837"/>
              <a:gd name="connsiteY2" fmla="*/ 15810 h 2874735"/>
              <a:gd name="connsiteX3" fmla="*/ 0 w 2775837"/>
              <a:gd name="connsiteY3" fmla="*/ 2874735 h 2874735"/>
              <a:gd name="connsiteX0" fmla="*/ 0 w 2775837"/>
              <a:gd name="connsiteY0" fmla="*/ 2894657 h 2894657"/>
              <a:gd name="connsiteX1" fmla="*/ 1034021 w 2775837"/>
              <a:gd name="connsiteY1" fmla="*/ 0 h 2894657"/>
              <a:gd name="connsiteX2" fmla="*/ 2775837 w 2775837"/>
              <a:gd name="connsiteY2" fmla="*/ 35732 h 2894657"/>
              <a:gd name="connsiteX3" fmla="*/ 0 w 2775837"/>
              <a:gd name="connsiteY3" fmla="*/ 2894657 h 2894657"/>
              <a:gd name="connsiteX0" fmla="*/ 0 w 2795759"/>
              <a:gd name="connsiteY0" fmla="*/ 2924192 h 2924192"/>
              <a:gd name="connsiteX1" fmla="*/ 1053943 w 2795759"/>
              <a:gd name="connsiteY1" fmla="*/ 0 h 2924192"/>
              <a:gd name="connsiteX2" fmla="*/ 2795759 w 2795759"/>
              <a:gd name="connsiteY2" fmla="*/ 35732 h 2924192"/>
              <a:gd name="connsiteX3" fmla="*/ 0 w 2795759"/>
              <a:gd name="connsiteY3" fmla="*/ 2924192 h 2924192"/>
              <a:gd name="connsiteX0" fmla="*/ 0 w 2795759"/>
              <a:gd name="connsiteY0" fmla="*/ 2947318 h 2947318"/>
              <a:gd name="connsiteX1" fmla="*/ 1040894 w 2795759"/>
              <a:gd name="connsiteY1" fmla="*/ 0 h 2947318"/>
              <a:gd name="connsiteX2" fmla="*/ 2795759 w 2795759"/>
              <a:gd name="connsiteY2" fmla="*/ 58858 h 2947318"/>
              <a:gd name="connsiteX3" fmla="*/ 0 w 2795759"/>
              <a:gd name="connsiteY3" fmla="*/ 2947318 h 2947318"/>
              <a:gd name="connsiteX0" fmla="*/ 0 w 2795759"/>
              <a:gd name="connsiteY0" fmla="*/ 2888460 h 2888460"/>
              <a:gd name="connsiteX1" fmla="*/ 361652 w 2795759"/>
              <a:gd name="connsiteY1" fmla="*/ 1376456 h 2888460"/>
              <a:gd name="connsiteX2" fmla="*/ 2795759 w 2795759"/>
              <a:gd name="connsiteY2" fmla="*/ 0 h 2888460"/>
              <a:gd name="connsiteX3" fmla="*/ 0 w 2795759"/>
              <a:gd name="connsiteY3" fmla="*/ 2888460 h 2888460"/>
              <a:gd name="connsiteX0" fmla="*/ 338130 w 2434107"/>
              <a:gd name="connsiteY0" fmla="*/ 2201988 h 2201988"/>
              <a:gd name="connsiteX1" fmla="*/ 0 w 2434107"/>
              <a:gd name="connsiteY1" fmla="*/ 1376456 h 2201988"/>
              <a:gd name="connsiteX2" fmla="*/ 2434107 w 2434107"/>
              <a:gd name="connsiteY2" fmla="*/ 0 h 2201988"/>
              <a:gd name="connsiteX3" fmla="*/ 338130 w 2434107"/>
              <a:gd name="connsiteY3" fmla="*/ 2201988 h 2201988"/>
              <a:gd name="connsiteX0" fmla="*/ 739285 w 2835262"/>
              <a:gd name="connsiteY0" fmla="*/ 2201988 h 2201988"/>
              <a:gd name="connsiteX1" fmla="*/ 0 w 2835262"/>
              <a:gd name="connsiteY1" fmla="*/ 1622968 h 2201988"/>
              <a:gd name="connsiteX2" fmla="*/ 2835262 w 2835262"/>
              <a:gd name="connsiteY2" fmla="*/ 0 h 2201988"/>
              <a:gd name="connsiteX3" fmla="*/ 739285 w 2835262"/>
              <a:gd name="connsiteY3" fmla="*/ 2201988 h 2201988"/>
              <a:gd name="connsiteX0" fmla="*/ 739285 w 2868395"/>
              <a:gd name="connsiteY0" fmla="*/ 2181626 h 2181626"/>
              <a:gd name="connsiteX1" fmla="*/ 0 w 2868395"/>
              <a:gd name="connsiteY1" fmla="*/ 1602606 h 2181626"/>
              <a:gd name="connsiteX2" fmla="*/ 2868395 w 2868395"/>
              <a:gd name="connsiteY2" fmla="*/ 0 h 2181626"/>
              <a:gd name="connsiteX3" fmla="*/ 739285 w 2868395"/>
              <a:gd name="connsiteY3" fmla="*/ 2181626 h 2181626"/>
              <a:gd name="connsiteX0" fmla="*/ 955478 w 3084588"/>
              <a:gd name="connsiteY0" fmla="*/ 2181626 h 2181626"/>
              <a:gd name="connsiteX1" fmla="*/ 0 w 3084588"/>
              <a:gd name="connsiteY1" fmla="*/ 1402904 h 2181626"/>
              <a:gd name="connsiteX2" fmla="*/ 3084588 w 3084588"/>
              <a:gd name="connsiteY2" fmla="*/ 0 h 2181626"/>
              <a:gd name="connsiteX3" fmla="*/ 955478 w 3084588"/>
              <a:gd name="connsiteY3" fmla="*/ 2181626 h 2181626"/>
              <a:gd name="connsiteX0" fmla="*/ 955478 w 2811266"/>
              <a:gd name="connsiteY0" fmla="*/ 1903978 h 1903978"/>
              <a:gd name="connsiteX1" fmla="*/ 0 w 2811266"/>
              <a:gd name="connsiteY1" fmla="*/ 1125256 h 1903978"/>
              <a:gd name="connsiteX2" fmla="*/ 2811266 w 2811266"/>
              <a:gd name="connsiteY2" fmla="*/ 0 h 1903978"/>
              <a:gd name="connsiteX3" fmla="*/ 955478 w 2811266"/>
              <a:gd name="connsiteY3" fmla="*/ 1903978 h 1903978"/>
              <a:gd name="connsiteX0" fmla="*/ 433280 w 2289068"/>
              <a:gd name="connsiteY0" fmla="*/ 1903978 h 1903978"/>
              <a:gd name="connsiteX1" fmla="*/ 0 w 2289068"/>
              <a:gd name="connsiteY1" fmla="*/ 365553 h 1903978"/>
              <a:gd name="connsiteX2" fmla="*/ 2289068 w 2289068"/>
              <a:gd name="connsiteY2" fmla="*/ 0 h 1903978"/>
              <a:gd name="connsiteX3" fmla="*/ 433280 w 2289068"/>
              <a:gd name="connsiteY3" fmla="*/ 1903978 h 1903978"/>
              <a:gd name="connsiteX0" fmla="*/ 0 w 2443847"/>
              <a:gd name="connsiteY0" fmla="*/ 2433823 h 2433823"/>
              <a:gd name="connsiteX1" fmla="*/ 154779 w 2443847"/>
              <a:gd name="connsiteY1" fmla="*/ 365553 h 2433823"/>
              <a:gd name="connsiteX2" fmla="*/ 2443847 w 2443847"/>
              <a:gd name="connsiteY2" fmla="*/ 0 h 2433823"/>
              <a:gd name="connsiteX3" fmla="*/ 0 w 2443847"/>
              <a:gd name="connsiteY3" fmla="*/ 2433823 h 2433823"/>
              <a:gd name="connsiteX0" fmla="*/ 0 w 2497683"/>
              <a:gd name="connsiteY0" fmla="*/ 2512143 h 2512143"/>
              <a:gd name="connsiteX1" fmla="*/ 208615 w 2497683"/>
              <a:gd name="connsiteY1" fmla="*/ 365553 h 2512143"/>
              <a:gd name="connsiteX2" fmla="*/ 2497683 w 2497683"/>
              <a:gd name="connsiteY2" fmla="*/ 0 h 2512143"/>
              <a:gd name="connsiteX3" fmla="*/ 0 w 2497683"/>
              <a:gd name="connsiteY3" fmla="*/ 2512143 h 2512143"/>
              <a:gd name="connsiteX0" fmla="*/ 0 w 2549449"/>
              <a:gd name="connsiteY0" fmla="*/ 2536032 h 2536032"/>
              <a:gd name="connsiteX1" fmla="*/ 260381 w 2549449"/>
              <a:gd name="connsiteY1" fmla="*/ 365553 h 2536032"/>
              <a:gd name="connsiteX2" fmla="*/ 2549449 w 2549449"/>
              <a:gd name="connsiteY2" fmla="*/ 0 h 2536032"/>
              <a:gd name="connsiteX3" fmla="*/ 0 w 2549449"/>
              <a:gd name="connsiteY3" fmla="*/ 2536032 h 2536032"/>
              <a:gd name="connsiteX0" fmla="*/ 0 w 2608669"/>
              <a:gd name="connsiteY0" fmla="*/ 2622183 h 2622183"/>
              <a:gd name="connsiteX1" fmla="*/ 319601 w 2608669"/>
              <a:gd name="connsiteY1" fmla="*/ 365553 h 2622183"/>
              <a:gd name="connsiteX2" fmla="*/ 2608669 w 2608669"/>
              <a:gd name="connsiteY2" fmla="*/ 0 h 2622183"/>
              <a:gd name="connsiteX3" fmla="*/ 0 w 2608669"/>
              <a:gd name="connsiteY3" fmla="*/ 2622183 h 2622183"/>
              <a:gd name="connsiteX0" fmla="*/ 0 w 2570985"/>
              <a:gd name="connsiteY0" fmla="*/ 2567359 h 2567359"/>
              <a:gd name="connsiteX1" fmla="*/ 281917 w 2570985"/>
              <a:gd name="connsiteY1" fmla="*/ 365553 h 2567359"/>
              <a:gd name="connsiteX2" fmla="*/ 2570985 w 2570985"/>
              <a:gd name="connsiteY2" fmla="*/ 0 h 2567359"/>
              <a:gd name="connsiteX3" fmla="*/ 0 w 2570985"/>
              <a:gd name="connsiteY3" fmla="*/ 2567359 h 2567359"/>
              <a:gd name="connsiteX0" fmla="*/ 0 w 2557733"/>
              <a:gd name="connsiteY0" fmla="*/ 2530941 h 2530941"/>
              <a:gd name="connsiteX1" fmla="*/ 268665 w 2557733"/>
              <a:gd name="connsiteY1" fmla="*/ 365553 h 2530941"/>
              <a:gd name="connsiteX2" fmla="*/ 2557733 w 2557733"/>
              <a:gd name="connsiteY2" fmla="*/ 0 h 2530941"/>
              <a:gd name="connsiteX3" fmla="*/ 0 w 2557733"/>
              <a:gd name="connsiteY3" fmla="*/ 2530941 h 2530941"/>
              <a:gd name="connsiteX0" fmla="*/ 0 w 2543650"/>
              <a:gd name="connsiteY0" fmla="*/ 2561876 h 2561876"/>
              <a:gd name="connsiteX1" fmla="*/ 254582 w 2543650"/>
              <a:gd name="connsiteY1" fmla="*/ 365553 h 2561876"/>
              <a:gd name="connsiteX2" fmla="*/ 2543650 w 2543650"/>
              <a:gd name="connsiteY2" fmla="*/ 0 h 2561876"/>
              <a:gd name="connsiteX3" fmla="*/ 0 w 2543650"/>
              <a:gd name="connsiteY3" fmla="*/ 2561876 h 2561876"/>
              <a:gd name="connsiteX0" fmla="*/ 284565 w 2828215"/>
              <a:gd name="connsiteY0" fmla="*/ 2561876 h 2561876"/>
              <a:gd name="connsiteX1" fmla="*/ 0 w 2828215"/>
              <a:gd name="connsiteY1" fmla="*/ 1749840 h 2561876"/>
              <a:gd name="connsiteX2" fmla="*/ 2828215 w 2828215"/>
              <a:gd name="connsiteY2" fmla="*/ 0 h 2561876"/>
              <a:gd name="connsiteX3" fmla="*/ 284565 w 2828215"/>
              <a:gd name="connsiteY3" fmla="*/ 2561876 h 2561876"/>
              <a:gd name="connsiteX0" fmla="*/ 283733 w 2827383"/>
              <a:gd name="connsiteY0" fmla="*/ 2561876 h 2561876"/>
              <a:gd name="connsiteX1" fmla="*/ 0 w 2827383"/>
              <a:gd name="connsiteY1" fmla="*/ 1817192 h 2561876"/>
              <a:gd name="connsiteX2" fmla="*/ 2827383 w 2827383"/>
              <a:gd name="connsiteY2" fmla="*/ 0 h 2561876"/>
              <a:gd name="connsiteX3" fmla="*/ 283733 w 2827383"/>
              <a:gd name="connsiteY3" fmla="*/ 2561876 h 2561876"/>
            </a:gdLst>
            <a:ahLst/>
            <a:cxnLst>
              <a:cxn ang="0">
                <a:pos x="connsiteX0" y="connsiteY0"/>
              </a:cxn>
              <a:cxn ang="0">
                <a:pos x="connsiteX1" y="connsiteY1"/>
              </a:cxn>
              <a:cxn ang="0">
                <a:pos x="connsiteX2" y="connsiteY2"/>
              </a:cxn>
              <a:cxn ang="0">
                <a:pos x="connsiteX3" y="connsiteY3"/>
              </a:cxn>
            </a:cxnLst>
            <a:rect l="l" t="t" r="r" b="b"/>
            <a:pathLst>
              <a:path w="2827383" h="2561876">
                <a:moveTo>
                  <a:pt x="283733" y="2561876"/>
                </a:moveTo>
                <a:lnTo>
                  <a:pt x="0" y="1817192"/>
                </a:lnTo>
                <a:lnTo>
                  <a:pt x="2827383" y="0"/>
                </a:lnTo>
                <a:lnTo>
                  <a:pt x="283733" y="2561876"/>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3" name="Trapezoid 15"/>
          <p:cNvSpPr/>
          <p:nvPr userDrawn="1"/>
        </p:nvSpPr>
        <p:spPr>
          <a:xfrm rot="10433917">
            <a:off x="65545" y="-208553"/>
            <a:ext cx="2205839" cy="7457781"/>
          </a:xfrm>
          <a:custGeom>
            <a:avLst/>
            <a:gdLst>
              <a:gd name="connsiteX0" fmla="*/ 0 w 1167739"/>
              <a:gd name="connsiteY0" fmla="*/ 5367705 h 5367705"/>
              <a:gd name="connsiteX1" fmla="*/ 291935 w 1167739"/>
              <a:gd name="connsiteY1" fmla="*/ 0 h 5367705"/>
              <a:gd name="connsiteX2" fmla="*/ 875804 w 1167739"/>
              <a:gd name="connsiteY2" fmla="*/ 0 h 5367705"/>
              <a:gd name="connsiteX3" fmla="*/ 1167739 w 1167739"/>
              <a:gd name="connsiteY3" fmla="*/ 5367705 h 5367705"/>
              <a:gd name="connsiteX4" fmla="*/ 0 w 1167739"/>
              <a:gd name="connsiteY4" fmla="*/ 5367705 h 5367705"/>
              <a:gd name="connsiteX0" fmla="*/ 0 w 1167739"/>
              <a:gd name="connsiteY0" fmla="*/ 5379580 h 5379580"/>
              <a:gd name="connsiteX1" fmla="*/ 90055 w 1167739"/>
              <a:gd name="connsiteY1" fmla="*/ 0 h 5379580"/>
              <a:gd name="connsiteX2" fmla="*/ 875804 w 1167739"/>
              <a:gd name="connsiteY2" fmla="*/ 11875 h 5379580"/>
              <a:gd name="connsiteX3" fmla="*/ 1167739 w 1167739"/>
              <a:gd name="connsiteY3" fmla="*/ 5379580 h 5379580"/>
              <a:gd name="connsiteX4" fmla="*/ 0 w 1167739"/>
              <a:gd name="connsiteY4" fmla="*/ 5379580 h 5379580"/>
              <a:gd name="connsiteX0" fmla="*/ 0 w 1987136"/>
              <a:gd name="connsiteY0" fmla="*/ 5450832 h 5450832"/>
              <a:gd name="connsiteX1" fmla="*/ 909452 w 1987136"/>
              <a:gd name="connsiteY1" fmla="*/ 0 h 5450832"/>
              <a:gd name="connsiteX2" fmla="*/ 1695201 w 1987136"/>
              <a:gd name="connsiteY2" fmla="*/ 11875 h 5450832"/>
              <a:gd name="connsiteX3" fmla="*/ 1987136 w 1987136"/>
              <a:gd name="connsiteY3" fmla="*/ 5379580 h 5450832"/>
              <a:gd name="connsiteX4" fmla="*/ 0 w 1987136"/>
              <a:gd name="connsiteY4" fmla="*/ 5450832 h 5450832"/>
              <a:gd name="connsiteX0" fmla="*/ 0 w 1695201"/>
              <a:gd name="connsiteY0" fmla="*/ 5450832 h 5462707"/>
              <a:gd name="connsiteX1" fmla="*/ 909452 w 1695201"/>
              <a:gd name="connsiteY1" fmla="*/ 0 h 5462707"/>
              <a:gd name="connsiteX2" fmla="*/ 1695201 w 1695201"/>
              <a:gd name="connsiteY2" fmla="*/ 11875 h 5462707"/>
              <a:gd name="connsiteX3" fmla="*/ 229588 w 1695201"/>
              <a:gd name="connsiteY3" fmla="*/ 5462707 h 5462707"/>
              <a:gd name="connsiteX4" fmla="*/ 0 w 1695201"/>
              <a:gd name="connsiteY4" fmla="*/ 5450832 h 5462707"/>
              <a:gd name="connsiteX0" fmla="*/ 0 w 1042058"/>
              <a:gd name="connsiteY0" fmla="*/ 5783341 h 5795216"/>
              <a:gd name="connsiteX1" fmla="*/ 909452 w 1042058"/>
              <a:gd name="connsiteY1" fmla="*/ 332509 h 5795216"/>
              <a:gd name="connsiteX2" fmla="*/ 1042058 w 1042058"/>
              <a:gd name="connsiteY2" fmla="*/ 0 h 5795216"/>
              <a:gd name="connsiteX3" fmla="*/ 229588 w 1042058"/>
              <a:gd name="connsiteY3" fmla="*/ 5795216 h 5795216"/>
              <a:gd name="connsiteX4" fmla="*/ 0 w 1042058"/>
              <a:gd name="connsiteY4" fmla="*/ 5783341 h 5795216"/>
              <a:gd name="connsiteX0" fmla="*/ 0 w 994556"/>
              <a:gd name="connsiteY0" fmla="*/ 5771466 h 5783341"/>
              <a:gd name="connsiteX1" fmla="*/ 909452 w 994556"/>
              <a:gd name="connsiteY1" fmla="*/ 320634 h 5783341"/>
              <a:gd name="connsiteX2" fmla="*/ 994556 w 994556"/>
              <a:gd name="connsiteY2" fmla="*/ 0 h 5783341"/>
              <a:gd name="connsiteX3" fmla="*/ 229588 w 994556"/>
              <a:gd name="connsiteY3" fmla="*/ 5783341 h 5783341"/>
              <a:gd name="connsiteX4" fmla="*/ 0 w 994556"/>
              <a:gd name="connsiteY4" fmla="*/ 5771466 h 5783341"/>
              <a:gd name="connsiteX0" fmla="*/ 0 w 1030182"/>
              <a:gd name="connsiteY0" fmla="*/ 5771466 h 5783341"/>
              <a:gd name="connsiteX1" fmla="*/ 909452 w 1030182"/>
              <a:gd name="connsiteY1" fmla="*/ 320634 h 5783341"/>
              <a:gd name="connsiteX2" fmla="*/ 1030182 w 1030182"/>
              <a:gd name="connsiteY2" fmla="*/ 0 h 5783341"/>
              <a:gd name="connsiteX3" fmla="*/ 229588 w 1030182"/>
              <a:gd name="connsiteY3" fmla="*/ 5783341 h 5783341"/>
              <a:gd name="connsiteX4" fmla="*/ 0 w 1030182"/>
              <a:gd name="connsiteY4" fmla="*/ 5771466 h 5783341"/>
              <a:gd name="connsiteX0" fmla="*/ 0 w 1030182"/>
              <a:gd name="connsiteY0" fmla="*/ 5771466 h 5783341"/>
              <a:gd name="connsiteX1" fmla="*/ 909452 w 1030182"/>
              <a:gd name="connsiteY1" fmla="*/ 320634 h 5783341"/>
              <a:gd name="connsiteX2" fmla="*/ 1030182 w 1030182"/>
              <a:gd name="connsiteY2" fmla="*/ 0 h 5783341"/>
              <a:gd name="connsiteX3" fmla="*/ 265214 w 1030182"/>
              <a:gd name="connsiteY3" fmla="*/ 5783341 h 5783341"/>
              <a:gd name="connsiteX4" fmla="*/ 0 w 1030182"/>
              <a:gd name="connsiteY4" fmla="*/ 5771466 h 5783341"/>
              <a:gd name="connsiteX0" fmla="*/ 0 w 1030182"/>
              <a:gd name="connsiteY0" fmla="*/ 5771466 h 5783341"/>
              <a:gd name="connsiteX1" fmla="*/ 968829 w 1030182"/>
              <a:gd name="connsiteY1" fmla="*/ 35626 h 5783341"/>
              <a:gd name="connsiteX2" fmla="*/ 1030182 w 1030182"/>
              <a:gd name="connsiteY2" fmla="*/ 0 h 5783341"/>
              <a:gd name="connsiteX3" fmla="*/ 265214 w 1030182"/>
              <a:gd name="connsiteY3" fmla="*/ 5783341 h 5783341"/>
              <a:gd name="connsiteX4" fmla="*/ 0 w 1030182"/>
              <a:gd name="connsiteY4" fmla="*/ 5771466 h 5783341"/>
              <a:gd name="connsiteX0" fmla="*/ 0 w 1908956"/>
              <a:gd name="connsiteY0" fmla="*/ 5557710 h 5783341"/>
              <a:gd name="connsiteX1" fmla="*/ 1847603 w 1908956"/>
              <a:gd name="connsiteY1" fmla="*/ 35626 h 5783341"/>
              <a:gd name="connsiteX2" fmla="*/ 1908956 w 1908956"/>
              <a:gd name="connsiteY2" fmla="*/ 0 h 5783341"/>
              <a:gd name="connsiteX3" fmla="*/ 1143988 w 1908956"/>
              <a:gd name="connsiteY3" fmla="*/ 5783341 h 5783341"/>
              <a:gd name="connsiteX4" fmla="*/ 0 w 1908956"/>
              <a:gd name="connsiteY4" fmla="*/ 5557710 h 5783341"/>
              <a:gd name="connsiteX0" fmla="*/ 0 w 1908956"/>
              <a:gd name="connsiteY0" fmla="*/ 5557710 h 5557710"/>
              <a:gd name="connsiteX1" fmla="*/ 1847603 w 1908956"/>
              <a:gd name="connsiteY1" fmla="*/ 35626 h 5557710"/>
              <a:gd name="connsiteX2" fmla="*/ 1908956 w 1908956"/>
              <a:gd name="connsiteY2" fmla="*/ 0 h 5557710"/>
              <a:gd name="connsiteX3" fmla="*/ 146461 w 1908956"/>
              <a:gd name="connsiteY3" fmla="*/ 5533959 h 5557710"/>
              <a:gd name="connsiteX4" fmla="*/ 0 w 1908956"/>
              <a:gd name="connsiteY4" fmla="*/ 5557710 h 5557710"/>
              <a:gd name="connsiteX0" fmla="*/ 0 w 2193964"/>
              <a:gd name="connsiteY0" fmla="*/ 5557710 h 5557710"/>
              <a:gd name="connsiteX1" fmla="*/ 1847603 w 2193964"/>
              <a:gd name="connsiteY1" fmla="*/ 35626 h 5557710"/>
              <a:gd name="connsiteX2" fmla="*/ 2193964 w 2193964"/>
              <a:gd name="connsiteY2" fmla="*/ 0 h 5557710"/>
              <a:gd name="connsiteX3" fmla="*/ 146461 w 2193964"/>
              <a:gd name="connsiteY3" fmla="*/ 5533959 h 5557710"/>
              <a:gd name="connsiteX4" fmla="*/ 0 w 2193964"/>
              <a:gd name="connsiteY4" fmla="*/ 5557710 h 5557710"/>
              <a:gd name="connsiteX0" fmla="*/ 0 w 2205839"/>
              <a:gd name="connsiteY0" fmla="*/ 5569585 h 5569585"/>
              <a:gd name="connsiteX1" fmla="*/ 1847603 w 2205839"/>
              <a:gd name="connsiteY1" fmla="*/ 47501 h 5569585"/>
              <a:gd name="connsiteX2" fmla="*/ 2205839 w 2205839"/>
              <a:gd name="connsiteY2" fmla="*/ 0 h 5569585"/>
              <a:gd name="connsiteX3" fmla="*/ 146461 w 2205839"/>
              <a:gd name="connsiteY3" fmla="*/ 5545834 h 5569585"/>
              <a:gd name="connsiteX4" fmla="*/ 0 w 2205839"/>
              <a:gd name="connsiteY4" fmla="*/ 5569585 h 5569585"/>
              <a:gd name="connsiteX0" fmla="*/ 0 w 2205839"/>
              <a:gd name="connsiteY0" fmla="*/ 5605211 h 5605211"/>
              <a:gd name="connsiteX1" fmla="*/ 1906980 w 2205839"/>
              <a:gd name="connsiteY1" fmla="*/ 0 h 5605211"/>
              <a:gd name="connsiteX2" fmla="*/ 2205839 w 2205839"/>
              <a:gd name="connsiteY2" fmla="*/ 35626 h 5605211"/>
              <a:gd name="connsiteX3" fmla="*/ 146461 w 2205839"/>
              <a:gd name="connsiteY3" fmla="*/ 5581460 h 5605211"/>
              <a:gd name="connsiteX4" fmla="*/ 0 w 2205839"/>
              <a:gd name="connsiteY4" fmla="*/ 5605211 h 5605211"/>
              <a:gd name="connsiteX0" fmla="*/ 0 w 2205839"/>
              <a:gd name="connsiteY0" fmla="*/ 5593336 h 5593336"/>
              <a:gd name="connsiteX1" fmla="*/ 1859479 w 2205839"/>
              <a:gd name="connsiteY1" fmla="*/ 0 h 5593336"/>
              <a:gd name="connsiteX2" fmla="*/ 2205839 w 2205839"/>
              <a:gd name="connsiteY2" fmla="*/ 23751 h 5593336"/>
              <a:gd name="connsiteX3" fmla="*/ 146461 w 2205839"/>
              <a:gd name="connsiteY3" fmla="*/ 5569585 h 5593336"/>
              <a:gd name="connsiteX4" fmla="*/ 0 w 2205839"/>
              <a:gd name="connsiteY4" fmla="*/ 5593336 h 5593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839" h="5593336">
                <a:moveTo>
                  <a:pt x="0" y="5593336"/>
                </a:moveTo>
                <a:lnTo>
                  <a:pt x="1859479" y="0"/>
                </a:lnTo>
                <a:lnTo>
                  <a:pt x="2205839" y="23751"/>
                </a:lnTo>
                <a:lnTo>
                  <a:pt x="146461" y="5569585"/>
                </a:lnTo>
                <a:lnTo>
                  <a:pt x="0" y="5593336"/>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pic>
        <p:nvPicPr>
          <p:cNvPr id="41" name="Picture 4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600" y="-1346199"/>
            <a:ext cx="10972800" cy="1327508"/>
          </a:xfrm>
          <a:prstGeom prst="rect">
            <a:avLst/>
          </a:prstGeom>
        </p:spPr>
      </p:pic>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69" y="6883250"/>
            <a:ext cx="10972800" cy="1327508"/>
          </a:xfrm>
          <a:prstGeom prst="rect">
            <a:avLst/>
          </a:prstGeom>
        </p:spPr>
      </p:pic>
      <p:sp>
        <p:nvSpPr>
          <p:cNvPr id="34"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
        <p:nvSpPr>
          <p:cNvPr id="35" name="Rectangle 34"/>
          <p:cNvSpPr/>
          <p:nvPr userDrawn="1"/>
        </p:nvSpPr>
        <p:spPr>
          <a:xfrm>
            <a:off x="2213968" y="4156091"/>
            <a:ext cx="6433138" cy="323852"/>
          </a:xfrm>
          <a:prstGeom prst="rect">
            <a:avLst/>
          </a:prstGeom>
          <a:solidFill>
            <a:srgbClr val="11A9D8">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39" name="Rectangle 38"/>
          <p:cNvSpPr/>
          <p:nvPr userDrawn="1"/>
        </p:nvSpPr>
        <p:spPr>
          <a:xfrm>
            <a:off x="2213968" y="3520440"/>
            <a:ext cx="6433138" cy="310896"/>
          </a:xfrm>
          <a:prstGeom prst="rect">
            <a:avLst/>
          </a:prstGeom>
          <a:solidFill>
            <a:srgbClr val="11A9D8">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43" name="Rectangle 42"/>
          <p:cNvSpPr/>
          <p:nvPr userDrawn="1"/>
        </p:nvSpPr>
        <p:spPr>
          <a:xfrm>
            <a:off x="2213128" y="2860690"/>
            <a:ext cx="6433138" cy="323851"/>
          </a:xfrm>
          <a:prstGeom prst="rect">
            <a:avLst/>
          </a:prstGeom>
          <a:solidFill>
            <a:srgbClr val="11A9D8">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pic>
        <p:nvPicPr>
          <p:cNvPr id="44" name="Picture 2"/>
          <p:cNvPicPr preferRelativeResize="0">
            <a:picLocks noChangeArrowheads="1"/>
          </p:cNvPicPr>
          <p:nvPr userDrawn="1"/>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65344" r="-140000"/>
          <a:stretch>
            <a:fillRect/>
          </a:stretch>
        </p:blipFill>
        <p:spPr bwMode="auto">
          <a:xfrm>
            <a:off x="1907704" y="2255776"/>
            <a:ext cx="61008" cy="2542032"/>
          </a:xfrm>
          <a:prstGeom prst="rect">
            <a:avLst/>
          </a:prstGeom>
          <a:noFill/>
          <a:ln w="9525">
            <a:noFill/>
            <a:miter lim="800000"/>
            <a:headEnd/>
            <a:tailEnd/>
          </a:ln>
          <a:effectLst/>
        </p:spPr>
      </p:pic>
      <p:cxnSp>
        <p:nvCxnSpPr>
          <p:cNvPr id="45" name="Straight Connector 44"/>
          <p:cNvCxnSpPr/>
          <p:nvPr userDrawn="1"/>
        </p:nvCxnSpPr>
        <p:spPr>
          <a:xfrm>
            <a:off x="2213128" y="2536842"/>
            <a:ext cx="643397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2213967" y="2860692"/>
            <a:ext cx="643313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Text Placeholder 23"/>
          <p:cNvSpPr>
            <a:spLocks noGrp="1"/>
          </p:cNvSpPr>
          <p:nvPr>
            <p:ph type="body" sz="quarter" idx="30" hasCustomPrompt="1"/>
          </p:nvPr>
        </p:nvSpPr>
        <p:spPr>
          <a:xfrm>
            <a:off x="2195736" y="2255938"/>
            <a:ext cx="1604072" cy="261836"/>
          </a:xfrm>
          <a:prstGeom prst="rect">
            <a:avLst/>
          </a:prstGeom>
          <a:noFill/>
        </p:spPr>
        <p:txBody>
          <a:bodyPr lIns="85293" tIns="42646" rIns="85293" bIns="42646">
            <a:noAutofit/>
          </a:bodyPr>
          <a:lstStyle>
            <a:lvl1pPr marL="0" indent="0" algn="l">
              <a:spcBef>
                <a:spcPts val="0"/>
              </a:spcBef>
              <a:buNone/>
              <a:defRPr sz="1200" b="1" baseline="0">
                <a:solidFill>
                  <a:schemeClr val="tx1">
                    <a:lumMod val="65000"/>
                    <a:lumOff val="35000"/>
                  </a:schemeClr>
                </a:solidFill>
                <a:latin typeface="Lucida Console" panose="020B0609040504020204" pitchFamily="49" charset="0"/>
                <a:ea typeface="Lucida Console" panose="020B0609040504020204" pitchFamily="49" charset="0"/>
                <a:cs typeface="Lucida Console" panose="020B0609040504020204" pitchFamily="49" charset="0"/>
              </a:defRPr>
            </a:lvl1pPr>
          </a:lstStyle>
          <a:p>
            <a:pPr lvl="0"/>
            <a:r>
              <a:rPr lang="en-US" dirty="0"/>
              <a:t>LOREM IPSUM</a:t>
            </a:r>
          </a:p>
        </p:txBody>
      </p:sp>
      <p:sp>
        <p:nvSpPr>
          <p:cNvPr id="48" name="Text Placeholder 5"/>
          <p:cNvSpPr>
            <a:spLocks noGrp="1"/>
          </p:cNvSpPr>
          <p:nvPr>
            <p:ph type="body" sz="quarter" idx="45" hasCustomPrompt="1"/>
          </p:nvPr>
        </p:nvSpPr>
        <p:spPr>
          <a:xfrm>
            <a:off x="2195736" y="2565415"/>
            <a:ext cx="2868740" cy="234047"/>
          </a:xfrm>
          <a:prstGeom prst="rect">
            <a:avLst/>
          </a:prstGeom>
        </p:spPr>
        <p:txBody>
          <a:bodyPr lIns="91386" tIns="45696" rIns="91386" bIns="45696">
            <a:noAutofit/>
          </a:bodyPr>
          <a:lstStyle>
            <a:lvl1pPr marL="0" indent="0">
              <a:buNone/>
              <a:defRPr sz="1100" spc="0">
                <a:solidFill>
                  <a:schemeClr val="tx1">
                    <a:lumMod val="50000"/>
                    <a:lumOff val="50000"/>
                  </a:schemeClr>
                </a:solidFill>
                <a:latin typeface="Lucida Console" panose="020B0609040504020204" pitchFamily="49" charset="0"/>
              </a:defRPr>
            </a:lvl1pPr>
          </a:lstStyle>
          <a:p>
            <a:r>
              <a:rPr lang="en-US" dirty="0"/>
              <a:t>Add Text</a:t>
            </a:r>
          </a:p>
        </p:txBody>
      </p:sp>
      <p:cxnSp>
        <p:nvCxnSpPr>
          <p:cNvPr id="49" name="Straight Connector 48"/>
          <p:cNvCxnSpPr/>
          <p:nvPr userDrawn="1"/>
        </p:nvCxnSpPr>
        <p:spPr>
          <a:xfrm>
            <a:off x="2213967" y="3184542"/>
            <a:ext cx="643313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Text Placeholder 5"/>
          <p:cNvSpPr>
            <a:spLocks noGrp="1"/>
          </p:cNvSpPr>
          <p:nvPr>
            <p:ph type="body" sz="quarter" idx="43" hasCustomPrompt="1"/>
          </p:nvPr>
        </p:nvSpPr>
        <p:spPr>
          <a:xfrm>
            <a:off x="2195736" y="2898790"/>
            <a:ext cx="2868740" cy="225689"/>
          </a:xfrm>
          <a:prstGeom prst="rect">
            <a:avLst/>
          </a:prstGeom>
        </p:spPr>
        <p:txBody>
          <a:bodyPr lIns="91386" tIns="45696" rIns="91386" bIns="45696">
            <a:noAutofit/>
          </a:bodyPr>
          <a:lstStyle>
            <a:lvl1pPr marL="0" indent="0">
              <a:buNone/>
              <a:defRPr sz="1100" spc="0">
                <a:solidFill>
                  <a:schemeClr val="tx1">
                    <a:lumMod val="50000"/>
                    <a:lumOff val="50000"/>
                  </a:schemeClr>
                </a:solidFill>
                <a:latin typeface="Lucida Console" panose="020B0609040504020204" pitchFamily="49" charset="0"/>
              </a:defRPr>
            </a:lvl1pPr>
          </a:lstStyle>
          <a:p>
            <a:r>
              <a:rPr lang="en-US" dirty="0"/>
              <a:t>Add Text</a:t>
            </a:r>
          </a:p>
        </p:txBody>
      </p:sp>
      <p:cxnSp>
        <p:nvCxnSpPr>
          <p:cNvPr id="51" name="Straight Connector 50"/>
          <p:cNvCxnSpPr/>
          <p:nvPr userDrawn="1"/>
        </p:nvCxnSpPr>
        <p:spPr>
          <a:xfrm>
            <a:off x="2213967" y="3508392"/>
            <a:ext cx="643313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2" name="Text Placeholder 5"/>
          <p:cNvSpPr>
            <a:spLocks noGrp="1"/>
          </p:cNvSpPr>
          <p:nvPr>
            <p:ph type="body" sz="quarter" idx="46" hasCustomPrompt="1"/>
          </p:nvPr>
        </p:nvSpPr>
        <p:spPr>
          <a:xfrm>
            <a:off x="2200448" y="3222640"/>
            <a:ext cx="2868740" cy="225689"/>
          </a:xfrm>
          <a:prstGeom prst="rect">
            <a:avLst/>
          </a:prstGeom>
        </p:spPr>
        <p:txBody>
          <a:bodyPr lIns="91386" tIns="45696" rIns="91386" bIns="45696">
            <a:noAutofit/>
          </a:bodyPr>
          <a:lstStyle>
            <a:lvl1pPr marL="0" indent="0">
              <a:buNone/>
              <a:defRPr sz="1100" spc="0">
                <a:solidFill>
                  <a:schemeClr val="tx1">
                    <a:lumMod val="50000"/>
                    <a:lumOff val="50000"/>
                  </a:schemeClr>
                </a:solidFill>
                <a:latin typeface="Lucida Console" panose="020B0609040504020204" pitchFamily="49" charset="0"/>
              </a:defRPr>
            </a:lvl1pPr>
          </a:lstStyle>
          <a:p>
            <a:r>
              <a:rPr lang="en-US" dirty="0"/>
              <a:t>Add Text</a:t>
            </a:r>
          </a:p>
        </p:txBody>
      </p:sp>
      <p:cxnSp>
        <p:nvCxnSpPr>
          <p:cNvPr id="53" name="Straight Connector 52"/>
          <p:cNvCxnSpPr/>
          <p:nvPr userDrawn="1"/>
        </p:nvCxnSpPr>
        <p:spPr>
          <a:xfrm>
            <a:off x="2213967" y="3832242"/>
            <a:ext cx="643313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Text Placeholder 5"/>
          <p:cNvSpPr>
            <a:spLocks noGrp="1"/>
          </p:cNvSpPr>
          <p:nvPr>
            <p:ph type="body" sz="quarter" idx="47" hasCustomPrompt="1"/>
          </p:nvPr>
        </p:nvSpPr>
        <p:spPr>
          <a:xfrm>
            <a:off x="2200448" y="3546490"/>
            <a:ext cx="2868740" cy="225689"/>
          </a:xfrm>
          <a:prstGeom prst="rect">
            <a:avLst/>
          </a:prstGeom>
        </p:spPr>
        <p:txBody>
          <a:bodyPr lIns="91386" tIns="45696" rIns="91386" bIns="45696">
            <a:noAutofit/>
          </a:bodyPr>
          <a:lstStyle>
            <a:lvl1pPr marL="0" indent="0">
              <a:buNone/>
              <a:defRPr sz="1100" spc="0">
                <a:solidFill>
                  <a:schemeClr val="tx1">
                    <a:lumMod val="50000"/>
                    <a:lumOff val="50000"/>
                  </a:schemeClr>
                </a:solidFill>
                <a:latin typeface="Lucida Console" panose="020B0609040504020204" pitchFamily="49" charset="0"/>
              </a:defRPr>
            </a:lvl1pPr>
          </a:lstStyle>
          <a:p>
            <a:r>
              <a:rPr lang="en-US" dirty="0"/>
              <a:t>Add Text</a:t>
            </a:r>
          </a:p>
        </p:txBody>
      </p:sp>
      <p:cxnSp>
        <p:nvCxnSpPr>
          <p:cNvPr id="55" name="Straight Connector 54"/>
          <p:cNvCxnSpPr/>
          <p:nvPr userDrawn="1"/>
        </p:nvCxnSpPr>
        <p:spPr>
          <a:xfrm flipV="1">
            <a:off x="2215328" y="4156091"/>
            <a:ext cx="6431778" cy="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6" name="Text Placeholder 5"/>
          <p:cNvSpPr>
            <a:spLocks noGrp="1"/>
          </p:cNvSpPr>
          <p:nvPr>
            <p:ph type="body" sz="quarter" idx="48" hasCustomPrompt="1"/>
          </p:nvPr>
        </p:nvSpPr>
        <p:spPr>
          <a:xfrm>
            <a:off x="2200448" y="3870340"/>
            <a:ext cx="2868740" cy="225689"/>
          </a:xfrm>
          <a:prstGeom prst="rect">
            <a:avLst/>
          </a:prstGeom>
        </p:spPr>
        <p:txBody>
          <a:bodyPr lIns="91386" tIns="45696" rIns="91386" bIns="45696">
            <a:noAutofit/>
          </a:bodyPr>
          <a:lstStyle>
            <a:lvl1pPr marL="0" indent="0">
              <a:buNone/>
              <a:defRPr sz="1100" spc="0">
                <a:solidFill>
                  <a:schemeClr val="tx1">
                    <a:lumMod val="50000"/>
                    <a:lumOff val="50000"/>
                  </a:schemeClr>
                </a:solidFill>
                <a:latin typeface="Lucida Console" panose="020B0609040504020204" pitchFamily="49" charset="0"/>
              </a:defRPr>
            </a:lvl1pPr>
          </a:lstStyle>
          <a:p>
            <a:r>
              <a:rPr lang="en-US" dirty="0"/>
              <a:t>Add Text</a:t>
            </a:r>
          </a:p>
        </p:txBody>
      </p:sp>
      <p:cxnSp>
        <p:nvCxnSpPr>
          <p:cNvPr id="57" name="Straight Connector 56"/>
          <p:cNvCxnSpPr/>
          <p:nvPr userDrawn="1"/>
        </p:nvCxnSpPr>
        <p:spPr>
          <a:xfrm>
            <a:off x="2215328" y="4479943"/>
            <a:ext cx="643093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8" name="Text Placeholder 5"/>
          <p:cNvSpPr>
            <a:spLocks noGrp="1"/>
          </p:cNvSpPr>
          <p:nvPr>
            <p:ph type="body" sz="quarter" idx="49" hasCustomPrompt="1"/>
          </p:nvPr>
        </p:nvSpPr>
        <p:spPr>
          <a:xfrm>
            <a:off x="2200448" y="4194190"/>
            <a:ext cx="2868740" cy="225689"/>
          </a:xfrm>
          <a:prstGeom prst="rect">
            <a:avLst/>
          </a:prstGeom>
        </p:spPr>
        <p:txBody>
          <a:bodyPr lIns="91386" tIns="45696" rIns="91386" bIns="45696">
            <a:noAutofit/>
          </a:bodyPr>
          <a:lstStyle>
            <a:lvl1pPr marL="0" indent="0">
              <a:buNone/>
              <a:defRPr sz="1100" spc="0">
                <a:solidFill>
                  <a:schemeClr val="tx1">
                    <a:lumMod val="50000"/>
                    <a:lumOff val="50000"/>
                  </a:schemeClr>
                </a:solidFill>
                <a:latin typeface="Lucida Console" panose="020B0609040504020204" pitchFamily="49" charset="0"/>
              </a:defRPr>
            </a:lvl1pPr>
          </a:lstStyle>
          <a:p>
            <a:r>
              <a:rPr lang="en-US" dirty="0"/>
              <a:t>Add Text</a:t>
            </a:r>
          </a:p>
        </p:txBody>
      </p:sp>
      <p:cxnSp>
        <p:nvCxnSpPr>
          <p:cNvPr id="59" name="Straight Connector 58"/>
          <p:cNvCxnSpPr/>
          <p:nvPr userDrawn="1"/>
        </p:nvCxnSpPr>
        <p:spPr>
          <a:xfrm>
            <a:off x="2214544" y="4803792"/>
            <a:ext cx="643172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0" name="Text Placeholder 5"/>
          <p:cNvSpPr>
            <a:spLocks noGrp="1"/>
          </p:cNvSpPr>
          <p:nvPr>
            <p:ph type="body" sz="quarter" idx="50" hasCustomPrompt="1"/>
          </p:nvPr>
        </p:nvSpPr>
        <p:spPr>
          <a:xfrm>
            <a:off x="2200448" y="4518040"/>
            <a:ext cx="2868740" cy="225689"/>
          </a:xfrm>
          <a:prstGeom prst="rect">
            <a:avLst/>
          </a:prstGeom>
        </p:spPr>
        <p:txBody>
          <a:bodyPr lIns="91386" tIns="45696" rIns="91386" bIns="45696">
            <a:noAutofit/>
          </a:bodyPr>
          <a:lstStyle>
            <a:lvl1pPr marL="0" indent="0">
              <a:buNone/>
              <a:defRPr sz="1100" spc="0">
                <a:solidFill>
                  <a:schemeClr val="tx1">
                    <a:lumMod val="50000"/>
                    <a:lumOff val="50000"/>
                  </a:schemeClr>
                </a:solidFill>
                <a:latin typeface="Lucida Console" panose="020B0609040504020204" pitchFamily="49" charset="0"/>
              </a:defRPr>
            </a:lvl1pPr>
          </a:lstStyle>
          <a:p>
            <a:r>
              <a:rPr lang="en-US" dirty="0"/>
              <a:t>Add Text</a:t>
            </a:r>
          </a:p>
        </p:txBody>
      </p:sp>
      <p:sp>
        <p:nvSpPr>
          <p:cNvPr id="61" name="Text Placeholder 27"/>
          <p:cNvSpPr>
            <a:spLocks noGrp="1"/>
          </p:cNvSpPr>
          <p:nvPr>
            <p:ph type="body" sz="quarter" idx="51" hasCustomPrompt="1"/>
          </p:nvPr>
        </p:nvSpPr>
        <p:spPr>
          <a:xfrm>
            <a:off x="5980176" y="1531640"/>
            <a:ext cx="2827020" cy="457200"/>
          </a:xfrm>
          <a:prstGeom prst="rect">
            <a:avLst/>
          </a:prstGeom>
        </p:spPr>
        <p:txBody>
          <a:bodyPr/>
          <a:lstStyle>
            <a:lvl1pPr marL="0" indent="0" algn="r">
              <a:buNone/>
              <a:defRPr sz="2800" b="0" strike="noStrike" spc="-100" baseline="0">
                <a:solidFill>
                  <a:srgbClr val="11A9D8"/>
                </a:solidFill>
                <a:latin typeface="Lucida Console" panose="020B0609040504020204" pitchFamily="49" charset="0"/>
              </a:defRPr>
            </a:lvl1pPr>
          </a:lstStyle>
          <a:p>
            <a:pPr lvl="0"/>
            <a:r>
              <a:rPr lang="en-US" dirty="0"/>
              <a:t>TABLE 01</a:t>
            </a:r>
          </a:p>
        </p:txBody>
      </p:sp>
      <p:sp>
        <p:nvSpPr>
          <p:cNvPr id="63" name="Text Placeholder 5"/>
          <p:cNvSpPr>
            <a:spLocks noGrp="1"/>
          </p:cNvSpPr>
          <p:nvPr>
            <p:ph type="body" sz="quarter" idx="40"/>
          </p:nvPr>
        </p:nvSpPr>
        <p:spPr>
          <a:xfrm>
            <a:off x="2084190" y="4876418"/>
            <a:ext cx="6448250" cy="464750"/>
          </a:xfrm>
          <a:prstGeom prst="rect">
            <a:avLst/>
          </a:prstGeom>
        </p:spPr>
        <p:txBody>
          <a:bodyPr lIns="91386" tIns="45696" rIns="91386" bIns="45696">
            <a:normAutofit/>
          </a:bodyPr>
          <a:lstStyle>
            <a:lvl1pPr marL="0" indent="0" algn="l">
              <a:buNone/>
              <a:defRPr sz="1100">
                <a:solidFill>
                  <a:schemeClr val="bg1">
                    <a:lumMod val="50000"/>
                  </a:schemeClr>
                </a:solidFill>
                <a:latin typeface="Lucida Console" panose="020B0609040504020204" pitchFamily="49" charset="0"/>
              </a:defRPr>
            </a:lvl1pPr>
          </a:lstStyle>
          <a:p>
            <a:pPr lvl="0"/>
            <a:r>
              <a:rPr lang="en-US" dirty="0"/>
              <a:t>Click to edit Master text styles</a:t>
            </a:r>
          </a:p>
        </p:txBody>
      </p:sp>
      <p:sp>
        <p:nvSpPr>
          <p:cNvPr id="64" name="Text Placeholder 23"/>
          <p:cNvSpPr>
            <a:spLocks noGrp="1"/>
          </p:cNvSpPr>
          <p:nvPr>
            <p:ph type="body" sz="quarter" idx="41" hasCustomPrompt="1"/>
          </p:nvPr>
        </p:nvSpPr>
        <p:spPr>
          <a:xfrm>
            <a:off x="3836229" y="2255938"/>
            <a:ext cx="4965159" cy="261836"/>
          </a:xfrm>
          <a:prstGeom prst="rect">
            <a:avLst/>
          </a:prstGeom>
          <a:noFill/>
        </p:spPr>
        <p:txBody>
          <a:bodyPr lIns="85293" tIns="42646" rIns="85293" bIns="42646">
            <a:noAutofit/>
          </a:bodyPr>
          <a:lstStyle>
            <a:lvl1pPr marL="0" indent="0" algn="l">
              <a:spcBef>
                <a:spcPts val="0"/>
              </a:spcBef>
              <a:buNone/>
              <a:tabLst>
                <a:tab pos="1377950" algn="l"/>
                <a:tab pos="2224088" algn="l"/>
                <a:tab pos="3084513" algn="l"/>
                <a:tab pos="3889375" algn="l"/>
              </a:tabLst>
              <a:defRPr sz="1200" b="1" baseline="0">
                <a:solidFill>
                  <a:schemeClr val="tx1">
                    <a:lumMod val="65000"/>
                    <a:lumOff val="35000"/>
                  </a:schemeClr>
                </a:solidFill>
                <a:latin typeface="Lucida Console" panose="020B0609040504020204" pitchFamily="49" charset="0"/>
                <a:ea typeface="Lucida Console" panose="020B0609040504020204" pitchFamily="49" charset="0"/>
                <a:cs typeface="Lucida Console" panose="020B0609040504020204" pitchFamily="49" charset="0"/>
              </a:defRPr>
            </a:lvl1pPr>
          </a:lstStyle>
          <a:p>
            <a:r>
              <a:rPr lang="en-US" dirty="0"/>
              <a:t>	 2011	2012	2013	2014</a:t>
            </a:r>
          </a:p>
        </p:txBody>
      </p:sp>
      <p:cxnSp>
        <p:nvCxnSpPr>
          <p:cNvPr id="81" name="Straight Connector 80"/>
          <p:cNvCxnSpPr/>
          <p:nvPr userDrawn="1"/>
        </p:nvCxnSpPr>
        <p:spPr>
          <a:xfrm flipH="1">
            <a:off x="5914572" y="1988840"/>
            <a:ext cx="2732534"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549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750"/>
                                        <p:tgtEl>
                                          <p:spTgt spid="1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25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750"/>
                                        <p:tgtEl>
                                          <p:spTgt spid="37"/>
                                        </p:tgtEl>
                                      </p:cBhvr>
                                    </p:animEffect>
                                  </p:childTnLst>
                                </p:cTn>
                              </p:par>
                            </p:childTnLst>
                          </p:cTn>
                        </p:par>
                        <p:par>
                          <p:cTn id="14" fill="hold">
                            <p:stCondLst>
                              <p:cond delay="1000"/>
                            </p:stCondLst>
                            <p:childTnLst>
                              <p:par>
                                <p:cTn id="15" presetID="22" presetClass="entr" presetSubtype="4" fill="hold" grpId="0" nodeType="afterEffect">
                                  <p:stCondLst>
                                    <p:cond delay="250"/>
                                  </p:stCondLst>
                                  <p:childTnLst>
                                    <p:set>
                                      <p:cBhvr>
                                        <p:cTn id="16" dur="1" fill="hold">
                                          <p:stCondLst>
                                            <p:cond delay="0"/>
                                          </p:stCondLst>
                                        </p:cTn>
                                        <p:tgtEl>
                                          <p:spTgt spid="61">
                                            <p:txEl>
                                              <p:pRg st="0" end="0"/>
                                            </p:txEl>
                                          </p:spTgt>
                                        </p:tgtEl>
                                        <p:attrNameLst>
                                          <p:attrName>style.visibility</p:attrName>
                                        </p:attrNameLst>
                                      </p:cBhvr>
                                      <p:to>
                                        <p:strVal val="visible"/>
                                      </p:to>
                                    </p:set>
                                    <p:animEffect transition="in" filter="wipe(down)">
                                      <p:cBhvr>
                                        <p:cTn id="17" dur="750"/>
                                        <p:tgtEl>
                                          <p:spTgt spid="61">
                                            <p:txEl>
                                              <p:pRg st="0" end="0"/>
                                            </p:txEl>
                                          </p:spTgt>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500"/>
                            </p:stCondLst>
                            <p:childTnLst>
                              <p:par>
                                <p:cTn id="23" presetID="10" presetClass="entr" presetSubtype="0" fill="hold" grpId="0" nodeType="afterEffect">
                                  <p:stCondLst>
                                    <p:cond delay="550"/>
                                  </p:stCondLst>
                                  <p:childTnLst>
                                    <p:set>
                                      <p:cBhvr>
                                        <p:cTn id="24" dur="1" fill="hold">
                                          <p:stCondLst>
                                            <p:cond delay="0"/>
                                          </p:stCondLst>
                                        </p:cTn>
                                        <p:tgtEl>
                                          <p:spTgt spid="47">
                                            <p:txEl>
                                              <p:pRg st="0" end="0"/>
                                            </p:txEl>
                                          </p:spTgt>
                                        </p:tgtEl>
                                        <p:attrNameLst>
                                          <p:attrName>style.visibility</p:attrName>
                                        </p:attrNameLst>
                                      </p:cBhvr>
                                      <p:to>
                                        <p:strVal val="visible"/>
                                      </p:to>
                                    </p:set>
                                    <p:animEffect transition="in" filter="fade">
                                      <p:cBhvr>
                                        <p:cTn id="25" dur="500"/>
                                        <p:tgtEl>
                                          <p:spTgt spid="47">
                                            <p:txEl>
                                              <p:pRg st="0" end="0"/>
                                            </p:txEl>
                                          </p:spTgt>
                                        </p:tgtEl>
                                      </p:cBhvr>
                                    </p:animEffect>
                                  </p:childTnLst>
                                </p:cTn>
                              </p:par>
                            </p:childTnLst>
                          </p:cTn>
                        </p:par>
                        <p:par>
                          <p:cTn id="26" fill="hold">
                            <p:stCondLst>
                              <p:cond delay="3550"/>
                            </p:stCondLst>
                            <p:childTnLst>
                              <p:par>
                                <p:cTn id="27" presetID="10" presetClass="entr" presetSubtype="0" fill="hold" grpId="0" nodeType="afterEffect">
                                  <p:stCondLst>
                                    <p:cond delay="0"/>
                                  </p:stCondLst>
                                  <p:childTnLst>
                                    <p:set>
                                      <p:cBhvr>
                                        <p:cTn id="28" dur="1" fill="hold">
                                          <p:stCondLst>
                                            <p:cond delay="0"/>
                                          </p:stCondLst>
                                        </p:cTn>
                                        <p:tgtEl>
                                          <p:spTgt spid="64">
                                            <p:txEl>
                                              <p:pRg st="0" end="0"/>
                                            </p:txEl>
                                          </p:spTgt>
                                        </p:tgtEl>
                                        <p:attrNameLst>
                                          <p:attrName>style.visibility</p:attrName>
                                        </p:attrNameLst>
                                      </p:cBhvr>
                                      <p:to>
                                        <p:strVal val="visible"/>
                                      </p:to>
                                    </p:set>
                                    <p:animEffect transition="in" filter="fade">
                                      <p:cBhvr>
                                        <p:cTn id="29" dur="500"/>
                                        <p:tgtEl>
                                          <p:spTgt spid="64">
                                            <p:txEl>
                                              <p:pRg st="0" end="0"/>
                                            </p:txEl>
                                          </p:spTgt>
                                        </p:tgtEl>
                                      </p:cBhvr>
                                    </p:animEffect>
                                  </p:childTnLst>
                                </p:cTn>
                              </p:par>
                            </p:childTnLst>
                          </p:cTn>
                        </p:par>
                        <p:par>
                          <p:cTn id="30" fill="hold">
                            <p:stCondLst>
                              <p:cond delay="4050"/>
                            </p:stCondLst>
                            <p:childTnLst>
                              <p:par>
                                <p:cTn id="31" presetID="10" presetClass="entr" presetSubtype="0" fill="hold" nodeType="afterEffect">
                                  <p:stCondLst>
                                    <p:cond delay="25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300"/>
                                        <p:tgtEl>
                                          <p:spTgt spid="45"/>
                                        </p:tgtEl>
                                      </p:cBhvr>
                                    </p:animEffect>
                                  </p:childTnLst>
                                </p:cTn>
                              </p:par>
                            </p:childTnLst>
                          </p:cTn>
                        </p:par>
                        <p:par>
                          <p:cTn id="34" fill="hold">
                            <p:stCondLst>
                              <p:cond delay="4600"/>
                            </p:stCondLst>
                            <p:childTnLst>
                              <p:par>
                                <p:cTn id="35" presetID="10" presetClass="entr" presetSubtype="0"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300"/>
                                        <p:tgtEl>
                                          <p:spTgt spid="46"/>
                                        </p:tgtEl>
                                      </p:cBhvr>
                                    </p:animEffect>
                                  </p:childTnLst>
                                </p:cTn>
                              </p:par>
                            </p:childTnLst>
                          </p:cTn>
                        </p:par>
                        <p:par>
                          <p:cTn id="38" fill="hold">
                            <p:stCondLst>
                              <p:cond delay="4900"/>
                            </p:stCondLst>
                            <p:childTnLst>
                              <p:par>
                                <p:cTn id="39" presetID="10"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300"/>
                                        <p:tgtEl>
                                          <p:spTgt spid="49"/>
                                        </p:tgtEl>
                                      </p:cBhvr>
                                    </p:animEffect>
                                  </p:childTnLst>
                                </p:cTn>
                              </p:par>
                            </p:childTnLst>
                          </p:cTn>
                        </p:par>
                        <p:par>
                          <p:cTn id="42" fill="hold">
                            <p:stCondLst>
                              <p:cond delay="5200"/>
                            </p:stCondLst>
                            <p:childTnLst>
                              <p:par>
                                <p:cTn id="43" presetID="10" presetClass="entr" presetSubtype="0"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300"/>
                                        <p:tgtEl>
                                          <p:spTgt spid="51"/>
                                        </p:tgtEl>
                                      </p:cBhvr>
                                    </p:animEffect>
                                  </p:childTnLst>
                                </p:cTn>
                              </p:par>
                            </p:childTnLst>
                          </p:cTn>
                        </p:par>
                        <p:par>
                          <p:cTn id="46" fill="hold">
                            <p:stCondLst>
                              <p:cond delay="5500"/>
                            </p:stCondLst>
                            <p:childTnLst>
                              <p:par>
                                <p:cTn id="47" presetID="10" presetClass="entr" presetSubtype="0" fill="hold"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300"/>
                                        <p:tgtEl>
                                          <p:spTgt spid="53"/>
                                        </p:tgtEl>
                                      </p:cBhvr>
                                    </p:animEffect>
                                  </p:childTnLst>
                                </p:cTn>
                              </p:par>
                            </p:childTnLst>
                          </p:cTn>
                        </p:par>
                        <p:par>
                          <p:cTn id="50" fill="hold">
                            <p:stCondLst>
                              <p:cond delay="5800"/>
                            </p:stCondLst>
                            <p:childTnLst>
                              <p:par>
                                <p:cTn id="51" presetID="10"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300"/>
                                        <p:tgtEl>
                                          <p:spTgt spid="55"/>
                                        </p:tgtEl>
                                      </p:cBhvr>
                                    </p:animEffect>
                                  </p:childTnLst>
                                </p:cTn>
                              </p:par>
                            </p:childTnLst>
                          </p:cTn>
                        </p:par>
                        <p:par>
                          <p:cTn id="54" fill="hold">
                            <p:stCondLst>
                              <p:cond delay="6100"/>
                            </p:stCondLst>
                            <p:childTnLst>
                              <p:par>
                                <p:cTn id="55" presetID="10" presetClass="entr" presetSubtype="0"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300"/>
                                        <p:tgtEl>
                                          <p:spTgt spid="57"/>
                                        </p:tgtEl>
                                      </p:cBhvr>
                                    </p:animEffect>
                                  </p:childTnLst>
                                </p:cTn>
                              </p:par>
                            </p:childTnLst>
                          </p:cTn>
                        </p:par>
                        <p:par>
                          <p:cTn id="58" fill="hold">
                            <p:stCondLst>
                              <p:cond delay="6400"/>
                            </p:stCondLst>
                            <p:childTnLst>
                              <p:par>
                                <p:cTn id="59" presetID="10" presetClass="entr" presetSubtype="0" fill="hold"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300"/>
                                        <p:tgtEl>
                                          <p:spTgt spid="59"/>
                                        </p:tgtEl>
                                      </p:cBhvr>
                                    </p:animEffect>
                                  </p:childTnLst>
                                </p:cTn>
                              </p:par>
                            </p:childTnLst>
                          </p:cTn>
                        </p:par>
                        <p:par>
                          <p:cTn id="62" fill="hold">
                            <p:stCondLst>
                              <p:cond delay="6700"/>
                            </p:stCondLst>
                            <p:childTnLst>
                              <p:par>
                                <p:cTn id="63" presetID="10" presetClass="entr" presetSubtype="0" fill="hold" grpId="0" nodeType="afterEffect">
                                  <p:stCondLst>
                                    <p:cond delay="0"/>
                                  </p:stCondLst>
                                  <p:childTnLst>
                                    <p:set>
                                      <p:cBhvr>
                                        <p:cTn id="64" dur="1" fill="hold">
                                          <p:stCondLst>
                                            <p:cond delay="0"/>
                                          </p:stCondLst>
                                        </p:cTn>
                                        <p:tgtEl>
                                          <p:spTgt spid="48">
                                            <p:txEl>
                                              <p:pRg st="0" end="0"/>
                                            </p:txEl>
                                          </p:spTgt>
                                        </p:tgtEl>
                                        <p:attrNameLst>
                                          <p:attrName>style.visibility</p:attrName>
                                        </p:attrNameLst>
                                      </p:cBhvr>
                                      <p:to>
                                        <p:strVal val="visible"/>
                                      </p:to>
                                    </p:set>
                                    <p:animEffect transition="in" filter="fade">
                                      <p:cBhvr>
                                        <p:cTn id="65" dur="500"/>
                                        <p:tgtEl>
                                          <p:spTgt spid="48">
                                            <p:txEl>
                                              <p:pRg st="0" end="0"/>
                                            </p:txEl>
                                          </p:spTgt>
                                        </p:tgtEl>
                                      </p:cBhvr>
                                    </p:animEffect>
                                  </p:childTnLst>
                                </p:cTn>
                              </p:par>
                            </p:childTnLst>
                          </p:cTn>
                        </p:par>
                        <p:par>
                          <p:cTn id="66" fill="hold">
                            <p:stCondLst>
                              <p:cond delay="7200"/>
                            </p:stCondLst>
                            <p:childTnLst>
                              <p:par>
                                <p:cTn id="67" presetID="10" presetClass="entr" presetSubtype="0" fill="hold" grpId="0" nodeType="afterEffect">
                                  <p:stCondLst>
                                    <p:cond delay="0"/>
                                  </p:stCondLst>
                                  <p:childTnLst>
                                    <p:set>
                                      <p:cBhvr>
                                        <p:cTn id="68" dur="1" fill="hold">
                                          <p:stCondLst>
                                            <p:cond delay="0"/>
                                          </p:stCondLst>
                                        </p:cTn>
                                        <p:tgtEl>
                                          <p:spTgt spid="50">
                                            <p:txEl>
                                              <p:pRg st="0" end="0"/>
                                            </p:txEl>
                                          </p:spTgt>
                                        </p:tgtEl>
                                        <p:attrNameLst>
                                          <p:attrName>style.visibility</p:attrName>
                                        </p:attrNameLst>
                                      </p:cBhvr>
                                      <p:to>
                                        <p:strVal val="visible"/>
                                      </p:to>
                                    </p:set>
                                    <p:animEffect transition="in" filter="fade">
                                      <p:cBhvr>
                                        <p:cTn id="69" dur="500"/>
                                        <p:tgtEl>
                                          <p:spTgt spid="50">
                                            <p:txEl>
                                              <p:pRg st="0" end="0"/>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500"/>
                                        <p:tgtEl>
                                          <p:spTgt spid="43"/>
                                        </p:tgtEl>
                                      </p:cBhvr>
                                    </p:animEffect>
                                  </p:childTnLst>
                                </p:cTn>
                              </p:par>
                            </p:childTnLst>
                          </p:cTn>
                        </p:par>
                        <p:par>
                          <p:cTn id="73" fill="hold">
                            <p:stCondLst>
                              <p:cond delay="7700"/>
                            </p:stCondLst>
                            <p:childTnLst>
                              <p:par>
                                <p:cTn id="74" presetID="10" presetClass="entr" presetSubtype="0" fill="hold" grpId="0" nodeType="afterEffect">
                                  <p:stCondLst>
                                    <p:cond delay="0"/>
                                  </p:stCondLst>
                                  <p:childTnLst>
                                    <p:set>
                                      <p:cBhvr>
                                        <p:cTn id="75" dur="1" fill="hold">
                                          <p:stCondLst>
                                            <p:cond delay="0"/>
                                          </p:stCondLst>
                                        </p:cTn>
                                        <p:tgtEl>
                                          <p:spTgt spid="52">
                                            <p:txEl>
                                              <p:pRg st="0" end="0"/>
                                            </p:txEl>
                                          </p:spTgt>
                                        </p:tgtEl>
                                        <p:attrNameLst>
                                          <p:attrName>style.visibility</p:attrName>
                                        </p:attrNameLst>
                                      </p:cBhvr>
                                      <p:to>
                                        <p:strVal val="visible"/>
                                      </p:to>
                                    </p:set>
                                    <p:animEffect transition="in" filter="fade">
                                      <p:cBhvr>
                                        <p:cTn id="76" dur="500"/>
                                        <p:tgtEl>
                                          <p:spTgt spid="52">
                                            <p:txEl>
                                              <p:pRg st="0" end="0"/>
                                            </p:txEl>
                                          </p:spTgt>
                                        </p:tgtEl>
                                      </p:cBhvr>
                                    </p:animEffect>
                                  </p:childTnLst>
                                </p:cTn>
                              </p:par>
                            </p:childTnLst>
                          </p:cTn>
                        </p:par>
                        <p:par>
                          <p:cTn id="77" fill="hold">
                            <p:stCondLst>
                              <p:cond delay="8200"/>
                            </p:stCondLst>
                            <p:childTnLst>
                              <p:par>
                                <p:cTn id="78" presetID="10" presetClass="entr" presetSubtype="0" fill="hold" grpId="0" nodeType="afterEffect">
                                  <p:stCondLst>
                                    <p:cond delay="0"/>
                                  </p:stCondLst>
                                  <p:childTnLst>
                                    <p:set>
                                      <p:cBhvr>
                                        <p:cTn id="79" dur="1" fill="hold">
                                          <p:stCondLst>
                                            <p:cond delay="0"/>
                                          </p:stCondLst>
                                        </p:cTn>
                                        <p:tgtEl>
                                          <p:spTgt spid="54">
                                            <p:txEl>
                                              <p:pRg st="0" end="0"/>
                                            </p:txEl>
                                          </p:spTgt>
                                        </p:tgtEl>
                                        <p:attrNameLst>
                                          <p:attrName>style.visibility</p:attrName>
                                        </p:attrNameLst>
                                      </p:cBhvr>
                                      <p:to>
                                        <p:strVal val="visible"/>
                                      </p:to>
                                    </p:set>
                                    <p:animEffect transition="in" filter="fade">
                                      <p:cBhvr>
                                        <p:cTn id="80" dur="500"/>
                                        <p:tgtEl>
                                          <p:spTgt spid="54">
                                            <p:txEl>
                                              <p:pRg st="0" end="0"/>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childTnLst>
                                </p:cTn>
                              </p:par>
                            </p:childTnLst>
                          </p:cTn>
                        </p:par>
                        <p:par>
                          <p:cTn id="84" fill="hold">
                            <p:stCondLst>
                              <p:cond delay="8700"/>
                            </p:stCondLst>
                            <p:childTnLst>
                              <p:par>
                                <p:cTn id="85" presetID="10" presetClass="entr" presetSubtype="0" fill="hold" grpId="0" nodeType="afterEffect">
                                  <p:stCondLst>
                                    <p:cond delay="0"/>
                                  </p:stCondLst>
                                  <p:childTnLst>
                                    <p:set>
                                      <p:cBhvr>
                                        <p:cTn id="86" dur="1" fill="hold">
                                          <p:stCondLst>
                                            <p:cond delay="0"/>
                                          </p:stCondLst>
                                        </p:cTn>
                                        <p:tgtEl>
                                          <p:spTgt spid="56">
                                            <p:txEl>
                                              <p:pRg st="0" end="0"/>
                                            </p:txEl>
                                          </p:spTgt>
                                        </p:tgtEl>
                                        <p:attrNameLst>
                                          <p:attrName>style.visibility</p:attrName>
                                        </p:attrNameLst>
                                      </p:cBhvr>
                                      <p:to>
                                        <p:strVal val="visible"/>
                                      </p:to>
                                    </p:set>
                                    <p:animEffect transition="in" filter="fade">
                                      <p:cBhvr>
                                        <p:cTn id="87" dur="500"/>
                                        <p:tgtEl>
                                          <p:spTgt spid="56">
                                            <p:txEl>
                                              <p:pRg st="0" end="0"/>
                                            </p:txEl>
                                          </p:spTgt>
                                        </p:tgtEl>
                                      </p:cBhvr>
                                    </p:animEffect>
                                  </p:childTnLst>
                                </p:cTn>
                              </p:par>
                            </p:childTnLst>
                          </p:cTn>
                        </p:par>
                        <p:par>
                          <p:cTn id="88" fill="hold">
                            <p:stCondLst>
                              <p:cond delay="9200"/>
                            </p:stCondLst>
                            <p:childTnLst>
                              <p:par>
                                <p:cTn id="89" presetID="10" presetClass="entr" presetSubtype="0" fill="hold" grpId="0" nodeType="afterEffect">
                                  <p:stCondLst>
                                    <p:cond delay="0"/>
                                  </p:stCondLst>
                                  <p:childTnLst>
                                    <p:set>
                                      <p:cBhvr>
                                        <p:cTn id="90" dur="1" fill="hold">
                                          <p:stCondLst>
                                            <p:cond delay="0"/>
                                          </p:stCondLst>
                                        </p:cTn>
                                        <p:tgtEl>
                                          <p:spTgt spid="58">
                                            <p:txEl>
                                              <p:pRg st="0" end="0"/>
                                            </p:txEl>
                                          </p:spTgt>
                                        </p:tgtEl>
                                        <p:attrNameLst>
                                          <p:attrName>style.visibility</p:attrName>
                                        </p:attrNameLst>
                                      </p:cBhvr>
                                      <p:to>
                                        <p:strVal val="visible"/>
                                      </p:to>
                                    </p:set>
                                    <p:animEffect transition="in" filter="fade">
                                      <p:cBhvr>
                                        <p:cTn id="91" dur="500"/>
                                        <p:tgtEl>
                                          <p:spTgt spid="58">
                                            <p:txEl>
                                              <p:pRg st="0" end="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childTnLst>
                          </p:cTn>
                        </p:par>
                        <p:par>
                          <p:cTn id="95" fill="hold">
                            <p:stCondLst>
                              <p:cond delay="9700"/>
                            </p:stCondLst>
                            <p:childTnLst>
                              <p:par>
                                <p:cTn id="96" presetID="10" presetClass="entr" presetSubtype="0" fill="hold" grpId="0" nodeType="afterEffect">
                                  <p:stCondLst>
                                    <p:cond delay="0"/>
                                  </p:stCondLst>
                                  <p:childTnLst>
                                    <p:set>
                                      <p:cBhvr>
                                        <p:cTn id="97" dur="1" fill="hold">
                                          <p:stCondLst>
                                            <p:cond delay="0"/>
                                          </p:stCondLst>
                                        </p:cTn>
                                        <p:tgtEl>
                                          <p:spTgt spid="60">
                                            <p:txEl>
                                              <p:pRg st="0" end="0"/>
                                            </p:txEl>
                                          </p:spTgt>
                                        </p:tgtEl>
                                        <p:attrNameLst>
                                          <p:attrName>style.visibility</p:attrName>
                                        </p:attrNameLst>
                                      </p:cBhvr>
                                      <p:to>
                                        <p:strVal val="visible"/>
                                      </p:to>
                                    </p:set>
                                    <p:animEffect transition="in" filter="fade">
                                      <p:cBhvr>
                                        <p:cTn id="98" dur="500"/>
                                        <p:tgtEl>
                                          <p:spTgt spid="60">
                                            <p:txEl>
                                              <p:pRg st="0" end="0"/>
                                            </p:txEl>
                                          </p:spTgt>
                                        </p:tgtEl>
                                      </p:cBhvr>
                                    </p:animEffect>
                                  </p:childTnLst>
                                </p:cTn>
                              </p:par>
                            </p:childTnLst>
                          </p:cTn>
                        </p:par>
                        <p:par>
                          <p:cTn id="99" fill="hold">
                            <p:stCondLst>
                              <p:cond delay="10200"/>
                            </p:stCondLst>
                            <p:childTnLst>
                              <p:par>
                                <p:cTn id="100" presetID="22" presetClass="entr" presetSubtype="1" fill="hold" grpId="0" nodeType="afterEffect">
                                  <p:stCondLst>
                                    <p:cond delay="500"/>
                                  </p:stCondLst>
                                  <p:childTnLst>
                                    <p:set>
                                      <p:cBhvr>
                                        <p:cTn id="101" dur="1" fill="hold">
                                          <p:stCondLst>
                                            <p:cond delay="0"/>
                                          </p:stCondLst>
                                        </p:cTn>
                                        <p:tgtEl>
                                          <p:spTgt spid="63">
                                            <p:txEl>
                                              <p:pRg st="0" end="0"/>
                                            </p:txEl>
                                          </p:spTgt>
                                        </p:tgtEl>
                                        <p:attrNameLst>
                                          <p:attrName>style.visibility</p:attrName>
                                        </p:attrNameLst>
                                      </p:cBhvr>
                                      <p:to>
                                        <p:strVal val="visible"/>
                                      </p:to>
                                    </p:set>
                                    <p:animEffect transition="in" filter="wipe(up)">
                                      <p:cBhvr>
                                        <p:cTn id="102" dur="750"/>
                                        <p:tgtEl>
                                          <p:spTgt spid="63">
                                            <p:txEl>
                                              <p:pRg st="0" end="0"/>
                                            </p:txEl>
                                          </p:spTgt>
                                        </p:tgtEl>
                                      </p:cBhvr>
                                    </p:animEffect>
                                  </p:childTnLst>
                                </p:cTn>
                              </p:par>
                            </p:childTnLst>
                          </p:cTn>
                        </p:par>
                        <p:par>
                          <p:cTn id="103" fill="hold">
                            <p:stCondLst>
                              <p:cond delay="11450"/>
                            </p:stCondLst>
                            <p:childTnLst>
                              <p:par>
                                <p:cTn id="104" presetID="22" presetClass="entr" presetSubtype="2" fill="hold" nodeType="afterEffect">
                                  <p:stCondLst>
                                    <p:cond delay="500"/>
                                  </p:stCondLst>
                                  <p:childTnLst>
                                    <p:set>
                                      <p:cBhvr>
                                        <p:cTn id="105" dur="1" fill="hold">
                                          <p:stCondLst>
                                            <p:cond delay="0"/>
                                          </p:stCondLst>
                                        </p:cTn>
                                        <p:tgtEl>
                                          <p:spTgt spid="81"/>
                                        </p:tgtEl>
                                        <p:attrNameLst>
                                          <p:attrName>style.visibility</p:attrName>
                                        </p:attrNameLst>
                                      </p:cBhvr>
                                      <p:to>
                                        <p:strVal val="visible"/>
                                      </p:to>
                                    </p:set>
                                    <p:animEffect transition="in" filter="wipe(right)">
                                      <p:cBhvr>
                                        <p:cTn id="10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5" grpId="0" animBg="1"/>
      <p:bldP spid="13" grpId="0" animBg="1"/>
      <p:bldP spid="35" grpId="0" animBg="1"/>
      <p:bldP spid="39" grpId="0" animBg="1"/>
      <p:bldP spid="43" grpId="0" animBg="1"/>
      <p:bldP spid="47" grpId="0" build="p">
        <p:tmplLst>
          <p:tmpl>
            <p:tnLst>
              <p:par>
                <p:cTn presetID="10"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2000"/>
                        <p:tgtEl>
                          <p:spTgt spid="47"/>
                        </p:tgtEl>
                      </p:cBhvr>
                    </p:animEffect>
                  </p:childTnLst>
                </p:cTn>
              </p:par>
            </p:tnLst>
          </p:tmpl>
          <p:tmpl lvl="1">
            <p:tnLst>
              <p:par>
                <p:cTn presetID="10" presetClass="entr" presetSubtype="0" fill="hold" nodeType="afterEffect">
                  <p:stCondLst>
                    <p:cond delay="55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build="p">
        <p:tmplLst>
          <p:tmpl lvl="1">
            <p:tnLst>
              <p:par>
                <p:cTn presetID="10" presetClass="entr" presetSubtype="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50" grpId="0" build="p">
        <p:tmplLst>
          <p:tmpl lvl="1">
            <p:tnLst>
              <p:par>
                <p:cTn presetID="10" presetClass="entr" presetSubtype="0"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build="p">
        <p:tmplLst>
          <p:tmpl lvl="1">
            <p:tnLst>
              <p:par>
                <p:cTn presetID="10" presetClass="entr" presetSubtype="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4" grpId="0" build="p">
        <p:tmplLst>
          <p:tmpl lvl="1">
            <p:tnLst>
              <p:par>
                <p:cTn presetID="10" presetClass="entr" presetSubtype="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6" grpId="0" build="p">
        <p:tmplLst>
          <p:tmpl lvl="1">
            <p:tnLst>
              <p:par>
                <p:cTn presetID="10" presetClass="entr" presetSubtype="0"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0" grpId="0" build="p">
        <p:tmplLst>
          <p:tmpl lvl="1">
            <p:tnLst>
              <p:par>
                <p:cTn presetID="10" presetClass="entr" presetSubtype="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22" presetClass="entr" presetSubtype="4" fill="hold" nodeType="afterEffect">
                  <p:stCondLst>
                    <p:cond delay="250"/>
                  </p:stCondLst>
                  <p:childTnLst>
                    <p:set>
                      <p:cBhvr>
                        <p:cTn dur="1" fill="hold">
                          <p:stCondLst>
                            <p:cond delay="0"/>
                          </p:stCondLst>
                        </p:cTn>
                        <p:tgtEl>
                          <p:spTgt spid="61"/>
                        </p:tgtEl>
                        <p:attrNameLst>
                          <p:attrName>style.visibility</p:attrName>
                        </p:attrNameLst>
                      </p:cBhvr>
                      <p:to>
                        <p:strVal val="visible"/>
                      </p:to>
                    </p:set>
                    <p:animEffect transition="in" filter="wipe(down)">
                      <p:cBhvr>
                        <p:cTn dur="750"/>
                        <p:tgtEl>
                          <p:spTgt spid="61"/>
                        </p:tgtEl>
                      </p:cBhvr>
                    </p:animEffect>
                  </p:childTnLst>
                </p:cTn>
              </p:par>
            </p:tnLst>
          </p:tmpl>
        </p:tmplLst>
      </p:bldP>
      <p:bldP spid="63" grpId="0" build="p">
        <p:tmplLst>
          <p:tmpl lvl="1">
            <p:tnLst>
              <p:par>
                <p:cTn presetID="22" presetClass="entr" presetSubtype="1" fill="hold" nodeType="afterEffect">
                  <p:stCondLst>
                    <p:cond delay="500"/>
                  </p:stCondLst>
                  <p:childTnLst>
                    <p:set>
                      <p:cBhvr>
                        <p:cTn dur="1" fill="hold">
                          <p:stCondLst>
                            <p:cond delay="0"/>
                          </p:stCondLst>
                        </p:cTn>
                        <p:tgtEl>
                          <p:spTgt spid="63"/>
                        </p:tgtEl>
                        <p:attrNameLst>
                          <p:attrName>style.visibility</p:attrName>
                        </p:attrNameLst>
                      </p:cBhvr>
                      <p:to>
                        <p:strVal val="visible"/>
                      </p:to>
                    </p:set>
                    <p:animEffect transition="in" filter="wipe(up)">
                      <p:cBhvr>
                        <p:cTn dur="750"/>
                        <p:tgtEl>
                          <p:spTgt spid="63"/>
                        </p:tgtEl>
                      </p:cBhvr>
                    </p:animEffect>
                  </p:childTnLst>
                </p:cTn>
              </p:par>
            </p:tnLst>
          </p:tmpl>
        </p:tmplLst>
      </p:bldP>
      <p:bldP spid="64" grpId="0" build="p">
        <p:tmplLst>
          <p:tmpl>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2000"/>
                        <p:tgtEl>
                          <p:spTgt spid="64"/>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Lst>
  </p:timing>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able 02">
    <p:spTree>
      <p:nvGrpSpPr>
        <p:cNvPr id="1" name=""/>
        <p:cNvGrpSpPr/>
        <p:nvPr/>
      </p:nvGrpSpPr>
      <p:grpSpPr>
        <a:xfrm>
          <a:off x="0" y="0"/>
          <a:ext cx="0" cy="0"/>
          <a:chOff x="0" y="0"/>
          <a:chExt cx="0" cy="0"/>
        </a:xfrm>
      </p:grpSpPr>
      <p:sp>
        <p:nvSpPr>
          <p:cNvPr id="37" name="Parallelogram 5"/>
          <p:cNvSpPr/>
          <p:nvPr userDrawn="1"/>
        </p:nvSpPr>
        <p:spPr>
          <a:xfrm rot="4169790" flipV="1">
            <a:off x="-1161382" y="3592844"/>
            <a:ext cx="2740221" cy="2546674"/>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 fmla="*/ 0 w 3861380"/>
              <a:gd name="connsiteY0" fmla="*/ 3999910 h 3999910"/>
              <a:gd name="connsiteX1" fmla="*/ 475488 w 3861380"/>
              <a:gd name="connsiteY1" fmla="*/ 1092530 h 3999910"/>
              <a:gd name="connsiteX2" fmla="*/ 3861380 w 3861380"/>
              <a:gd name="connsiteY2" fmla="*/ 0 h 3999910"/>
              <a:gd name="connsiteX3" fmla="*/ 1426464 w 3861380"/>
              <a:gd name="connsiteY3" fmla="*/ 3999910 h 3999910"/>
              <a:gd name="connsiteX4" fmla="*/ 0 w 3861380"/>
              <a:gd name="connsiteY4" fmla="*/ 3999910 h 3999910"/>
              <a:gd name="connsiteX0" fmla="*/ 0 w 3861380"/>
              <a:gd name="connsiteY0" fmla="*/ 5270570 h 5270570"/>
              <a:gd name="connsiteX1" fmla="*/ 3278065 w 3861380"/>
              <a:gd name="connsiteY1" fmla="*/ 0 h 5270570"/>
              <a:gd name="connsiteX2" fmla="*/ 3861380 w 3861380"/>
              <a:gd name="connsiteY2" fmla="*/ 1270660 h 5270570"/>
              <a:gd name="connsiteX3" fmla="*/ 1426464 w 3861380"/>
              <a:gd name="connsiteY3" fmla="*/ 5270570 h 5270570"/>
              <a:gd name="connsiteX4" fmla="*/ 0 w 3861380"/>
              <a:gd name="connsiteY4" fmla="*/ 5270570 h 5270570"/>
              <a:gd name="connsiteX0" fmla="*/ 0 w 4336393"/>
              <a:gd name="connsiteY0" fmla="*/ 5270570 h 5270570"/>
              <a:gd name="connsiteX1" fmla="*/ 3278065 w 4336393"/>
              <a:gd name="connsiteY1" fmla="*/ 0 h 5270570"/>
              <a:gd name="connsiteX2" fmla="*/ 4336393 w 4336393"/>
              <a:gd name="connsiteY2" fmla="*/ 522515 h 5270570"/>
              <a:gd name="connsiteX3" fmla="*/ 1426464 w 4336393"/>
              <a:gd name="connsiteY3" fmla="*/ 5270570 h 5270570"/>
              <a:gd name="connsiteX4" fmla="*/ 0 w 4336393"/>
              <a:gd name="connsiteY4" fmla="*/ 5270570 h 5270570"/>
              <a:gd name="connsiteX0" fmla="*/ 0 w 4336393"/>
              <a:gd name="connsiteY0" fmla="*/ 5436824 h 5436824"/>
              <a:gd name="connsiteX1" fmla="*/ 3384943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36824 h 5436824"/>
              <a:gd name="connsiteX1" fmla="*/ 3373068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59203 h 5459203"/>
              <a:gd name="connsiteX1" fmla="*/ 3328809 w 4336393"/>
              <a:gd name="connsiteY1" fmla="*/ 0 h 5459203"/>
              <a:gd name="connsiteX2" fmla="*/ 4336393 w 4336393"/>
              <a:gd name="connsiteY2" fmla="*/ 711148 h 5459203"/>
              <a:gd name="connsiteX3" fmla="*/ 1426464 w 4336393"/>
              <a:gd name="connsiteY3" fmla="*/ 5459203 h 5459203"/>
              <a:gd name="connsiteX4" fmla="*/ 0 w 4336393"/>
              <a:gd name="connsiteY4" fmla="*/ 5459203 h 5459203"/>
              <a:gd name="connsiteX0" fmla="*/ 0 w 4181488"/>
              <a:gd name="connsiteY0" fmla="*/ 5459203 h 5459203"/>
              <a:gd name="connsiteX1" fmla="*/ 3328809 w 4181488"/>
              <a:gd name="connsiteY1" fmla="*/ 0 h 5459203"/>
              <a:gd name="connsiteX2" fmla="*/ 4181488 w 4181488"/>
              <a:gd name="connsiteY2" fmla="*/ 386662 h 5459203"/>
              <a:gd name="connsiteX3" fmla="*/ 1426464 w 4181488"/>
              <a:gd name="connsiteY3" fmla="*/ 5459203 h 5459203"/>
              <a:gd name="connsiteX4" fmla="*/ 0 w 4181488"/>
              <a:gd name="connsiteY4" fmla="*/ 5459203 h 5459203"/>
              <a:gd name="connsiteX0" fmla="*/ 0 w 4181488"/>
              <a:gd name="connsiteY0" fmla="*/ 5459203 h 5548717"/>
              <a:gd name="connsiteX1" fmla="*/ 3328809 w 4181488"/>
              <a:gd name="connsiteY1" fmla="*/ 0 h 5548717"/>
              <a:gd name="connsiteX2" fmla="*/ 4181488 w 4181488"/>
              <a:gd name="connsiteY2" fmla="*/ 386662 h 5548717"/>
              <a:gd name="connsiteX3" fmla="*/ 939619 w 4181488"/>
              <a:gd name="connsiteY3" fmla="*/ 5548717 h 5548717"/>
              <a:gd name="connsiteX4" fmla="*/ 0 w 4181488"/>
              <a:gd name="connsiteY4" fmla="*/ 5459203 h 5548717"/>
              <a:gd name="connsiteX0" fmla="*/ 0 w 4181488"/>
              <a:gd name="connsiteY0" fmla="*/ 5459203 h 5481583"/>
              <a:gd name="connsiteX1" fmla="*/ 3328809 w 4181488"/>
              <a:gd name="connsiteY1" fmla="*/ 0 h 5481583"/>
              <a:gd name="connsiteX2" fmla="*/ 4181488 w 4181488"/>
              <a:gd name="connsiteY2" fmla="*/ 386662 h 5481583"/>
              <a:gd name="connsiteX3" fmla="*/ 1083460 w 4181488"/>
              <a:gd name="connsiteY3" fmla="*/ 5481583 h 5481583"/>
              <a:gd name="connsiteX4" fmla="*/ 0 w 4181488"/>
              <a:gd name="connsiteY4" fmla="*/ 5459203 h 5481583"/>
              <a:gd name="connsiteX0" fmla="*/ 0 w 4181488"/>
              <a:gd name="connsiteY0" fmla="*/ 5515149 h 5537529"/>
              <a:gd name="connsiteX1" fmla="*/ 3317744 w 4181488"/>
              <a:gd name="connsiteY1" fmla="*/ 0 h 5537529"/>
              <a:gd name="connsiteX2" fmla="*/ 4181488 w 4181488"/>
              <a:gd name="connsiteY2" fmla="*/ 442608 h 5537529"/>
              <a:gd name="connsiteX3" fmla="*/ 1083460 w 4181488"/>
              <a:gd name="connsiteY3" fmla="*/ 5537529 h 5537529"/>
              <a:gd name="connsiteX4" fmla="*/ 0 w 4181488"/>
              <a:gd name="connsiteY4" fmla="*/ 5515149 h 5537529"/>
              <a:gd name="connsiteX0" fmla="*/ 0 w 4203618"/>
              <a:gd name="connsiteY0" fmla="*/ 5537528 h 5537529"/>
              <a:gd name="connsiteX1" fmla="*/ 3339874 w 4203618"/>
              <a:gd name="connsiteY1" fmla="*/ 0 h 5537529"/>
              <a:gd name="connsiteX2" fmla="*/ 4203618 w 4203618"/>
              <a:gd name="connsiteY2" fmla="*/ 442608 h 5537529"/>
              <a:gd name="connsiteX3" fmla="*/ 1105590 w 4203618"/>
              <a:gd name="connsiteY3" fmla="*/ 5537529 h 5537529"/>
              <a:gd name="connsiteX4" fmla="*/ 0 w 4203618"/>
              <a:gd name="connsiteY4" fmla="*/ 5537528 h 5537529"/>
              <a:gd name="connsiteX0" fmla="*/ 0 w 4038924"/>
              <a:gd name="connsiteY0" fmla="*/ 5537528 h 5537529"/>
              <a:gd name="connsiteX1" fmla="*/ 3175180 w 4038924"/>
              <a:gd name="connsiteY1" fmla="*/ 0 h 5537529"/>
              <a:gd name="connsiteX2" fmla="*/ 4038924 w 4038924"/>
              <a:gd name="connsiteY2" fmla="*/ 442608 h 5537529"/>
              <a:gd name="connsiteX3" fmla="*/ 940896 w 4038924"/>
              <a:gd name="connsiteY3" fmla="*/ 5537529 h 5537529"/>
              <a:gd name="connsiteX4" fmla="*/ 0 w 4038924"/>
              <a:gd name="connsiteY4" fmla="*/ 5537528 h 5537529"/>
              <a:gd name="connsiteX0" fmla="*/ 0 w 4038924"/>
              <a:gd name="connsiteY0" fmla="*/ 5492771 h 5492772"/>
              <a:gd name="connsiteX1" fmla="*/ 3375165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92771 h 5492772"/>
              <a:gd name="connsiteX1" fmla="*/ 3304583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59203 h 5459204"/>
              <a:gd name="connsiteX1" fmla="*/ 3328110 w 4038924"/>
              <a:gd name="connsiteY1" fmla="*/ 0 h 5459204"/>
              <a:gd name="connsiteX2" fmla="*/ 4038924 w 4038924"/>
              <a:gd name="connsiteY2" fmla="*/ 364283 h 5459204"/>
              <a:gd name="connsiteX3" fmla="*/ 940896 w 4038924"/>
              <a:gd name="connsiteY3" fmla="*/ 5459204 h 5459204"/>
              <a:gd name="connsiteX4" fmla="*/ 0 w 4038924"/>
              <a:gd name="connsiteY4" fmla="*/ 5459203 h 5459204"/>
              <a:gd name="connsiteX0" fmla="*/ 0 w 4038924"/>
              <a:gd name="connsiteY0" fmla="*/ 5526523 h 5526524"/>
              <a:gd name="connsiteX1" fmla="*/ 2695499 w 4038924"/>
              <a:gd name="connsiteY1" fmla="*/ 0 h 5526524"/>
              <a:gd name="connsiteX2" fmla="*/ 4038924 w 4038924"/>
              <a:gd name="connsiteY2" fmla="*/ 431603 h 5526524"/>
              <a:gd name="connsiteX3" fmla="*/ 940896 w 4038924"/>
              <a:gd name="connsiteY3" fmla="*/ 5526524 h 5526524"/>
              <a:gd name="connsiteX4" fmla="*/ 0 w 4038924"/>
              <a:gd name="connsiteY4" fmla="*/ 5526523 h 5526524"/>
              <a:gd name="connsiteX0" fmla="*/ 0 w 3969438"/>
              <a:gd name="connsiteY0" fmla="*/ 5526523 h 5526524"/>
              <a:gd name="connsiteX1" fmla="*/ 2695499 w 3969438"/>
              <a:gd name="connsiteY1" fmla="*/ 0 h 5526524"/>
              <a:gd name="connsiteX2" fmla="*/ 3969438 w 3969438"/>
              <a:gd name="connsiteY2" fmla="*/ 419906 h 5526524"/>
              <a:gd name="connsiteX3" fmla="*/ 940896 w 3969438"/>
              <a:gd name="connsiteY3" fmla="*/ 5526524 h 5526524"/>
              <a:gd name="connsiteX4" fmla="*/ 0 w 3969438"/>
              <a:gd name="connsiteY4" fmla="*/ 5526523 h 5526524"/>
              <a:gd name="connsiteX0" fmla="*/ 0 w 3969438"/>
              <a:gd name="connsiteY0" fmla="*/ 5584922 h 5584923"/>
              <a:gd name="connsiteX1" fmla="*/ 2551094 w 3969438"/>
              <a:gd name="connsiteY1" fmla="*/ 0 h 5584923"/>
              <a:gd name="connsiteX2" fmla="*/ 3969438 w 3969438"/>
              <a:gd name="connsiteY2" fmla="*/ 478305 h 5584923"/>
              <a:gd name="connsiteX3" fmla="*/ 940896 w 3969438"/>
              <a:gd name="connsiteY3" fmla="*/ 5584923 h 5584923"/>
              <a:gd name="connsiteX4" fmla="*/ 0 w 3969438"/>
              <a:gd name="connsiteY4" fmla="*/ 5584922 h 5584923"/>
              <a:gd name="connsiteX0" fmla="*/ 0 w 3828417"/>
              <a:gd name="connsiteY0" fmla="*/ 5584922 h 5584923"/>
              <a:gd name="connsiteX1" fmla="*/ 2551094 w 3828417"/>
              <a:gd name="connsiteY1" fmla="*/ 0 h 5584923"/>
              <a:gd name="connsiteX2" fmla="*/ 3828417 w 3828417"/>
              <a:gd name="connsiteY2" fmla="*/ 465927 h 5584923"/>
              <a:gd name="connsiteX3" fmla="*/ 940896 w 3828417"/>
              <a:gd name="connsiteY3" fmla="*/ 5584923 h 5584923"/>
              <a:gd name="connsiteX4" fmla="*/ 0 w 3828417"/>
              <a:gd name="connsiteY4" fmla="*/ 5584922 h 5584923"/>
              <a:gd name="connsiteX0" fmla="*/ 0 w 3828417"/>
              <a:gd name="connsiteY0" fmla="*/ 5635522 h 5635523"/>
              <a:gd name="connsiteX1" fmla="*/ 2453012 w 3828417"/>
              <a:gd name="connsiteY1" fmla="*/ 0 h 5635523"/>
              <a:gd name="connsiteX2" fmla="*/ 3828417 w 3828417"/>
              <a:gd name="connsiteY2" fmla="*/ 516527 h 5635523"/>
              <a:gd name="connsiteX3" fmla="*/ 940896 w 3828417"/>
              <a:gd name="connsiteY3" fmla="*/ 5635523 h 5635523"/>
              <a:gd name="connsiteX4" fmla="*/ 0 w 3828417"/>
              <a:gd name="connsiteY4" fmla="*/ 5635522 h 5635523"/>
              <a:gd name="connsiteX0" fmla="*/ 0 w 3828417"/>
              <a:gd name="connsiteY0" fmla="*/ 5635522 h 5635523"/>
              <a:gd name="connsiteX1" fmla="*/ 2453012 w 3828417"/>
              <a:gd name="connsiteY1" fmla="*/ 0 h 5635523"/>
              <a:gd name="connsiteX2" fmla="*/ 3828417 w 3828417"/>
              <a:gd name="connsiteY2" fmla="*/ 516527 h 5635523"/>
              <a:gd name="connsiteX3" fmla="*/ 1882950 w 3828417"/>
              <a:gd name="connsiteY3" fmla="*/ 5533927 h 5635523"/>
              <a:gd name="connsiteX4" fmla="*/ 0 w 3828417"/>
              <a:gd name="connsiteY4" fmla="*/ 5635522 h 5635523"/>
              <a:gd name="connsiteX0" fmla="*/ 0 w 3828417"/>
              <a:gd name="connsiteY0" fmla="*/ 5545380 h 5545381"/>
              <a:gd name="connsiteX1" fmla="*/ 3053086 w 3828417"/>
              <a:gd name="connsiteY1" fmla="*/ 1 h 5545381"/>
              <a:gd name="connsiteX2" fmla="*/ 3828417 w 3828417"/>
              <a:gd name="connsiteY2" fmla="*/ 426385 h 5545381"/>
              <a:gd name="connsiteX3" fmla="*/ 1882950 w 3828417"/>
              <a:gd name="connsiteY3" fmla="*/ 5443785 h 5545381"/>
              <a:gd name="connsiteX4" fmla="*/ 0 w 3828417"/>
              <a:gd name="connsiteY4" fmla="*/ 5545380 h 5545381"/>
              <a:gd name="connsiteX0" fmla="*/ 0 w 3828417"/>
              <a:gd name="connsiteY0" fmla="*/ 5493897 h 5493898"/>
              <a:gd name="connsiteX1" fmla="*/ 3367919 w 3828417"/>
              <a:gd name="connsiteY1" fmla="*/ 1 h 5493898"/>
              <a:gd name="connsiteX2" fmla="*/ 3828417 w 3828417"/>
              <a:gd name="connsiteY2" fmla="*/ 374902 h 5493898"/>
              <a:gd name="connsiteX3" fmla="*/ 1882950 w 3828417"/>
              <a:gd name="connsiteY3" fmla="*/ 5392302 h 5493898"/>
              <a:gd name="connsiteX4" fmla="*/ 0 w 3828417"/>
              <a:gd name="connsiteY4" fmla="*/ 5493897 h 5493898"/>
              <a:gd name="connsiteX0" fmla="*/ 0 w 4444598"/>
              <a:gd name="connsiteY0" fmla="*/ 5493897 h 5493898"/>
              <a:gd name="connsiteX1" fmla="*/ 3367919 w 4444598"/>
              <a:gd name="connsiteY1" fmla="*/ 1 h 5493898"/>
              <a:gd name="connsiteX2" fmla="*/ 4444599 w 4444598"/>
              <a:gd name="connsiteY2" fmla="*/ 506026 h 5493898"/>
              <a:gd name="connsiteX3" fmla="*/ 1882950 w 4444598"/>
              <a:gd name="connsiteY3" fmla="*/ 5392302 h 5493898"/>
              <a:gd name="connsiteX4" fmla="*/ 0 w 4444598"/>
              <a:gd name="connsiteY4" fmla="*/ 5493897 h 5493898"/>
              <a:gd name="connsiteX0" fmla="*/ 0 w 4444598"/>
              <a:gd name="connsiteY0" fmla="*/ 5239832 h 5239833"/>
              <a:gd name="connsiteX1" fmla="*/ 4032426 w 4444598"/>
              <a:gd name="connsiteY1" fmla="*/ -1 h 5239833"/>
              <a:gd name="connsiteX2" fmla="*/ 4444599 w 4444598"/>
              <a:gd name="connsiteY2" fmla="*/ 251961 h 5239833"/>
              <a:gd name="connsiteX3" fmla="*/ 1882950 w 4444598"/>
              <a:gd name="connsiteY3" fmla="*/ 5138237 h 5239833"/>
              <a:gd name="connsiteX4" fmla="*/ 0 w 4444598"/>
              <a:gd name="connsiteY4" fmla="*/ 5239832 h 5239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598" h="5239833">
                <a:moveTo>
                  <a:pt x="0" y="5239832"/>
                </a:moveTo>
                <a:lnTo>
                  <a:pt x="4032426" y="-1"/>
                </a:lnTo>
                <a:lnTo>
                  <a:pt x="4444599" y="251961"/>
                </a:lnTo>
                <a:lnTo>
                  <a:pt x="1882950" y="5138237"/>
                </a:lnTo>
                <a:lnTo>
                  <a:pt x="0" y="5239832"/>
                </a:lnTo>
                <a:close/>
              </a:path>
            </a:pathLst>
          </a:custGeom>
          <a:solidFill>
            <a:srgbClr val="11A9D8"/>
          </a:solidFill>
          <a:ln>
            <a:noFill/>
          </a:ln>
          <a:effectLst>
            <a:outerShdw blurRad="190500" dist="508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5" name="Isosceles Triangle 18"/>
          <p:cNvSpPr/>
          <p:nvPr userDrawn="1"/>
        </p:nvSpPr>
        <p:spPr>
          <a:xfrm rot="19560000">
            <a:off x="-112854" y="-856897"/>
            <a:ext cx="2795759" cy="3929757"/>
          </a:xfrm>
          <a:custGeom>
            <a:avLst/>
            <a:gdLst>
              <a:gd name="connsiteX0" fmla="*/ 0 w 1949535"/>
              <a:gd name="connsiteY0" fmla="*/ 2555887 h 2555887"/>
              <a:gd name="connsiteX1" fmla="*/ 974768 w 1949535"/>
              <a:gd name="connsiteY1" fmla="*/ 0 h 2555887"/>
              <a:gd name="connsiteX2" fmla="*/ 1949535 w 1949535"/>
              <a:gd name="connsiteY2" fmla="*/ 2555887 h 2555887"/>
              <a:gd name="connsiteX3" fmla="*/ 0 w 1949535"/>
              <a:gd name="connsiteY3" fmla="*/ 2555887 h 2555887"/>
              <a:gd name="connsiteX0" fmla="*/ 0 w 1949535"/>
              <a:gd name="connsiteY0" fmla="*/ 2532136 h 2532136"/>
              <a:gd name="connsiteX1" fmla="*/ 381001 w 1949535"/>
              <a:gd name="connsiteY1" fmla="*/ 0 h 2532136"/>
              <a:gd name="connsiteX2" fmla="*/ 1949535 w 1949535"/>
              <a:gd name="connsiteY2" fmla="*/ 2532136 h 2532136"/>
              <a:gd name="connsiteX3" fmla="*/ 0 w 1949535"/>
              <a:gd name="connsiteY3" fmla="*/ 2532136 h 2532136"/>
              <a:gd name="connsiteX0" fmla="*/ 0 w 1735779"/>
              <a:gd name="connsiteY0" fmla="*/ 2553194 h 2553194"/>
              <a:gd name="connsiteX1" fmla="*/ 381001 w 1735779"/>
              <a:gd name="connsiteY1" fmla="*/ 21058 h 2553194"/>
              <a:gd name="connsiteX2" fmla="*/ 1735779 w 1735779"/>
              <a:gd name="connsiteY2" fmla="*/ 0 h 2553194"/>
              <a:gd name="connsiteX3" fmla="*/ 0 w 1735779"/>
              <a:gd name="connsiteY3" fmla="*/ 2553194 h 2553194"/>
              <a:gd name="connsiteX0" fmla="*/ 82137 w 1817916"/>
              <a:gd name="connsiteY0" fmla="*/ 2553194 h 2553194"/>
              <a:gd name="connsiteX1" fmla="*/ 0 w 1817916"/>
              <a:gd name="connsiteY1" fmla="*/ 21058 h 2553194"/>
              <a:gd name="connsiteX2" fmla="*/ 1817916 w 1817916"/>
              <a:gd name="connsiteY2" fmla="*/ 0 h 2553194"/>
              <a:gd name="connsiteX3" fmla="*/ 82137 w 1817916"/>
              <a:gd name="connsiteY3" fmla="*/ 2553194 h 2553194"/>
              <a:gd name="connsiteX0" fmla="*/ 0 w 2780807"/>
              <a:gd name="connsiteY0" fmla="*/ 2576945 h 2576945"/>
              <a:gd name="connsiteX1" fmla="*/ 962891 w 2780807"/>
              <a:gd name="connsiteY1" fmla="*/ 21058 h 2576945"/>
              <a:gd name="connsiteX2" fmla="*/ 2780807 w 2780807"/>
              <a:gd name="connsiteY2" fmla="*/ 0 h 2576945"/>
              <a:gd name="connsiteX3" fmla="*/ 0 w 2780807"/>
              <a:gd name="connsiteY3" fmla="*/ 2576945 h 2576945"/>
              <a:gd name="connsiteX0" fmla="*/ 0 w 2365171"/>
              <a:gd name="connsiteY0" fmla="*/ 2624446 h 2624446"/>
              <a:gd name="connsiteX1" fmla="*/ 962891 w 2365171"/>
              <a:gd name="connsiteY1" fmla="*/ 68559 h 2624446"/>
              <a:gd name="connsiteX2" fmla="*/ 2365171 w 2365171"/>
              <a:gd name="connsiteY2" fmla="*/ 0 h 2624446"/>
              <a:gd name="connsiteX3" fmla="*/ 0 w 2365171"/>
              <a:gd name="connsiteY3" fmla="*/ 2624446 h 2624446"/>
              <a:gd name="connsiteX0" fmla="*/ 0 w 2650179"/>
              <a:gd name="connsiteY0" fmla="*/ 2660072 h 2660072"/>
              <a:gd name="connsiteX1" fmla="*/ 962891 w 2650179"/>
              <a:gd name="connsiteY1" fmla="*/ 104185 h 2660072"/>
              <a:gd name="connsiteX2" fmla="*/ 2650179 w 2650179"/>
              <a:gd name="connsiteY2" fmla="*/ 0 h 2660072"/>
              <a:gd name="connsiteX3" fmla="*/ 0 w 2650179"/>
              <a:gd name="connsiteY3" fmla="*/ 2660072 h 2660072"/>
              <a:gd name="connsiteX0" fmla="*/ 0 w 2650179"/>
              <a:gd name="connsiteY0" fmla="*/ 2674640 h 2674640"/>
              <a:gd name="connsiteX1" fmla="*/ 986642 w 2650179"/>
              <a:gd name="connsiteY1" fmla="*/ 0 h 2674640"/>
              <a:gd name="connsiteX2" fmla="*/ 2650179 w 2650179"/>
              <a:gd name="connsiteY2" fmla="*/ 14568 h 2674640"/>
              <a:gd name="connsiteX3" fmla="*/ 0 w 2650179"/>
              <a:gd name="connsiteY3" fmla="*/ 2674640 h 2674640"/>
              <a:gd name="connsiteX0" fmla="*/ 0 w 2673929"/>
              <a:gd name="connsiteY0" fmla="*/ 2734017 h 2734017"/>
              <a:gd name="connsiteX1" fmla="*/ 1010392 w 2673929"/>
              <a:gd name="connsiteY1" fmla="*/ 0 h 2734017"/>
              <a:gd name="connsiteX2" fmla="*/ 2673929 w 2673929"/>
              <a:gd name="connsiteY2" fmla="*/ 14568 h 2734017"/>
              <a:gd name="connsiteX3" fmla="*/ 0 w 2673929"/>
              <a:gd name="connsiteY3" fmla="*/ 2734017 h 2734017"/>
              <a:gd name="connsiteX0" fmla="*/ 0 w 2697783"/>
              <a:gd name="connsiteY0" fmla="*/ 2813530 h 2813530"/>
              <a:gd name="connsiteX1" fmla="*/ 1034246 w 2697783"/>
              <a:gd name="connsiteY1" fmla="*/ 0 h 2813530"/>
              <a:gd name="connsiteX2" fmla="*/ 2697783 w 2697783"/>
              <a:gd name="connsiteY2" fmla="*/ 14568 h 2813530"/>
              <a:gd name="connsiteX3" fmla="*/ 0 w 2697783"/>
              <a:gd name="connsiteY3" fmla="*/ 2813530 h 2813530"/>
              <a:gd name="connsiteX0" fmla="*/ 0 w 2673929"/>
              <a:gd name="connsiteY0" fmla="*/ 2789676 h 2789676"/>
              <a:gd name="connsiteX1" fmla="*/ 1010392 w 2673929"/>
              <a:gd name="connsiteY1" fmla="*/ 0 h 2789676"/>
              <a:gd name="connsiteX2" fmla="*/ 2673929 w 2673929"/>
              <a:gd name="connsiteY2" fmla="*/ 14568 h 2789676"/>
              <a:gd name="connsiteX3" fmla="*/ 0 w 2673929"/>
              <a:gd name="connsiteY3" fmla="*/ 2789676 h 2789676"/>
              <a:gd name="connsiteX0" fmla="*/ 0 w 2733306"/>
              <a:gd name="connsiteY0" fmla="*/ 2789676 h 2789676"/>
              <a:gd name="connsiteX1" fmla="*/ 1010392 w 2733306"/>
              <a:gd name="connsiteY1" fmla="*/ 0 h 2789676"/>
              <a:gd name="connsiteX2" fmla="*/ 2733306 w 2733306"/>
              <a:gd name="connsiteY2" fmla="*/ 26443 h 2789676"/>
              <a:gd name="connsiteX3" fmla="*/ 0 w 2733306"/>
              <a:gd name="connsiteY3" fmla="*/ 2789676 h 2789676"/>
              <a:gd name="connsiteX0" fmla="*/ 0 w 2775837"/>
              <a:gd name="connsiteY0" fmla="*/ 2853471 h 2853471"/>
              <a:gd name="connsiteX1" fmla="*/ 1052923 w 2775837"/>
              <a:gd name="connsiteY1" fmla="*/ 0 h 2853471"/>
              <a:gd name="connsiteX2" fmla="*/ 2775837 w 2775837"/>
              <a:gd name="connsiteY2" fmla="*/ 26443 h 2853471"/>
              <a:gd name="connsiteX3" fmla="*/ 0 w 2775837"/>
              <a:gd name="connsiteY3" fmla="*/ 2853471 h 2853471"/>
              <a:gd name="connsiteX0" fmla="*/ 0 w 2775837"/>
              <a:gd name="connsiteY0" fmla="*/ 2885368 h 2885368"/>
              <a:gd name="connsiteX1" fmla="*/ 1052923 w 2775837"/>
              <a:gd name="connsiteY1" fmla="*/ 0 h 2885368"/>
              <a:gd name="connsiteX2" fmla="*/ 2775837 w 2775837"/>
              <a:gd name="connsiteY2" fmla="*/ 26443 h 2885368"/>
              <a:gd name="connsiteX3" fmla="*/ 0 w 2775837"/>
              <a:gd name="connsiteY3" fmla="*/ 2885368 h 2885368"/>
              <a:gd name="connsiteX0" fmla="*/ 0 w 2775837"/>
              <a:gd name="connsiteY0" fmla="*/ 2896001 h 2896001"/>
              <a:gd name="connsiteX1" fmla="*/ 1084821 w 2775837"/>
              <a:gd name="connsiteY1" fmla="*/ 0 h 2896001"/>
              <a:gd name="connsiteX2" fmla="*/ 2775837 w 2775837"/>
              <a:gd name="connsiteY2" fmla="*/ 37076 h 2896001"/>
              <a:gd name="connsiteX3" fmla="*/ 0 w 2775837"/>
              <a:gd name="connsiteY3" fmla="*/ 2896001 h 2896001"/>
              <a:gd name="connsiteX0" fmla="*/ 0 w 2775837"/>
              <a:gd name="connsiteY0" fmla="*/ 2864103 h 2864103"/>
              <a:gd name="connsiteX1" fmla="*/ 1074188 w 2775837"/>
              <a:gd name="connsiteY1" fmla="*/ 0 h 2864103"/>
              <a:gd name="connsiteX2" fmla="*/ 2775837 w 2775837"/>
              <a:gd name="connsiteY2" fmla="*/ 5178 h 2864103"/>
              <a:gd name="connsiteX3" fmla="*/ 0 w 2775837"/>
              <a:gd name="connsiteY3" fmla="*/ 2864103 h 2864103"/>
              <a:gd name="connsiteX0" fmla="*/ 0 w 2775837"/>
              <a:gd name="connsiteY0" fmla="*/ 2874735 h 2874735"/>
              <a:gd name="connsiteX1" fmla="*/ 1063556 w 2775837"/>
              <a:gd name="connsiteY1" fmla="*/ 0 h 2874735"/>
              <a:gd name="connsiteX2" fmla="*/ 2775837 w 2775837"/>
              <a:gd name="connsiteY2" fmla="*/ 15810 h 2874735"/>
              <a:gd name="connsiteX3" fmla="*/ 0 w 2775837"/>
              <a:gd name="connsiteY3" fmla="*/ 2874735 h 2874735"/>
              <a:gd name="connsiteX0" fmla="*/ 0 w 2775837"/>
              <a:gd name="connsiteY0" fmla="*/ 2894657 h 2894657"/>
              <a:gd name="connsiteX1" fmla="*/ 1034021 w 2775837"/>
              <a:gd name="connsiteY1" fmla="*/ 0 h 2894657"/>
              <a:gd name="connsiteX2" fmla="*/ 2775837 w 2775837"/>
              <a:gd name="connsiteY2" fmla="*/ 35732 h 2894657"/>
              <a:gd name="connsiteX3" fmla="*/ 0 w 2775837"/>
              <a:gd name="connsiteY3" fmla="*/ 2894657 h 2894657"/>
              <a:gd name="connsiteX0" fmla="*/ 0 w 2795759"/>
              <a:gd name="connsiteY0" fmla="*/ 2924192 h 2924192"/>
              <a:gd name="connsiteX1" fmla="*/ 1053943 w 2795759"/>
              <a:gd name="connsiteY1" fmla="*/ 0 h 2924192"/>
              <a:gd name="connsiteX2" fmla="*/ 2795759 w 2795759"/>
              <a:gd name="connsiteY2" fmla="*/ 35732 h 2924192"/>
              <a:gd name="connsiteX3" fmla="*/ 0 w 2795759"/>
              <a:gd name="connsiteY3" fmla="*/ 2924192 h 2924192"/>
              <a:gd name="connsiteX0" fmla="*/ 0 w 2795759"/>
              <a:gd name="connsiteY0" fmla="*/ 2947318 h 2947318"/>
              <a:gd name="connsiteX1" fmla="*/ 1040894 w 2795759"/>
              <a:gd name="connsiteY1" fmla="*/ 0 h 2947318"/>
              <a:gd name="connsiteX2" fmla="*/ 2795759 w 2795759"/>
              <a:gd name="connsiteY2" fmla="*/ 58858 h 2947318"/>
              <a:gd name="connsiteX3" fmla="*/ 0 w 2795759"/>
              <a:gd name="connsiteY3" fmla="*/ 2947318 h 2947318"/>
            </a:gdLst>
            <a:ahLst/>
            <a:cxnLst>
              <a:cxn ang="0">
                <a:pos x="connsiteX0" y="connsiteY0"/>
              </a:cxn>
              <a:cxn ang="0">
                <a:pos x="connsiteX1" y="connsiteY1"/>
              </a:cxn>
              <a:cxn ang="0">
                <a:pos x="connsiteX2" y="connsiteY2"/>
              </a:cxn>
              <a:cxn ang="0">
                <a:pos x="connsiteX3" y="connsiteY3"/>
              </a:cxn>
            </a:cxnLst>
            <a:rect l="l" t="t" r="r" b="b"/>
            <a:pathLst>
              <a:path w="2795759" h="2947318">
                <a:moveTo>
                  <a:pt x="0" y="2947318"/>
                </a:moveTo>
                <a:lnTo>
                  <a:pt x="1040894" y="0"/>
                </a:lnTo>
                <a:lnTo>
                  <a:pt x="2795759" y="58858"/>
                </a:lnTo>
                <a:lnTo>
                  <a:pt x="0" y="2947318"/>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3" name="Trapezoid 15"/>
          <p:cNvSpPr/>
          <p:nvPr userDrawn="1"/>
        </p:nvSpPr>
        <p:spPr>
          <a:xfrm rot="19536887">
            <a:off x="65056" y="-208553"/>
            <a:ext cx="2205839" cy="7457781"/>
          </a:xfrm>
          <a:custGeom>
            <a:avLst/>
            <a:gdLst>
              <a:gd name="connsiteX0" fmla="*/ 0 w 1167739"/>
              <a:gd name="connsiteY0" fmla="*/ 5367705 h 5367705"/>
              <a:gd name="connsiteX1" fmla="*/ 291935 w 1167739"/>
              <a:gd name="connsiteY1" fmla="*/ 0 h 5367705"/>
              <a:gd name="connsiteX2" fmla="*/ 875804 w 1167739"/>
              <a:gd name="connsiteY2" fmla="*/ 0 h 5367705"/>
              <a:gd name="connsiteX3" fmla="*/ 1167739 w 1167739"/>
              <a:gd name="connsiteY3" fmla="*/ 5367705 h 5367705"/>
              <a:gd name="connsiteX4" fmla="*/ 0 w 1167739"/>
              <a:gd name="connsiteY4" fmla="*/ 5367705 h 5367705"/>
              <a:gd name="connsiteX0" fmla="*/ 0 w 1167739"/>
              <a:gd name="connsiteY0" fmla="*/ 5379580 h 5379580"/>
              <a:gd name="connsiteX1" fmla="*/ 90055 w 1167739"/>
              <a:gd name="connsiteY1" fmla="*/ 0 h 5379580"/>
              <a:gd name="connsiteX2" fmla="*/ 875804 w 1167739"/>
              <a:gd name="connsiteY2" fmla="*/ 11875 h 5379580"/>
              <a:gd name="connsiteX3" fmla="*/ 1167739 w 1167739"/>
              <a:gd name="connsiteY3" fmla="*/ 5379580 h 5379580"/>
              <a:gd name="connsiteX4" fmla="*/ 0 w 1167739"/>
              <a:gd name="connsiteY4" fmla="*/ 5379580 h 5379580"/>
              <a:gd name="connsiteX0" fmla="*/ 0 w 1987136"/>
              <a:gd name="connsiteY0" fmla="*/ 5450832 h 5450832"/>
              <a:gd name="connsiteX1" fmla="*/ 909452 w 1987136"/>
              <a:gd name="connsiteY1" fmla="*/ 0 h 5450832"/>
              <a:gd name="connsiteX2" fmla="*/ 1695201 w 1987136"/>
              <a:gd name="connsiteY2" fmla="*/ 11875 h 5450832"/>
              <a:gd name="connsiteX3" fmla="*/ 1987136 w 1987136"/>
              <a:gd name="connsiteY3" fmla="*/ 5379580 h 5450832"/>
              <a:gd name="connsiteX4" fmla="*/ 0 w 1987136"/>
              <a:gd name="connsiteY4" fmla="*/ 5450832 h 5450832"/>
              <a:gd name="connsiteX0" fmla="*/ 0 w 1695201"/>
              <a:gd name="connsiteY0" fmla="*/ 5450832 h 5462707"/>
              <a:gd name="connsiteX1" fmla="*/ 909452 w 1695201"/>
              <a:gd name="connsiteY1" fmla="*/ 0 h 5462707"/>
              <a:gd name="connsiteX2" fmla="*/ 1695201 w 1695201"/>
              <a:gd name="connsiteY2" fmla="*/ 11875 h 5462707"/>
              <a:gd name="connsiteX3" fmla="*/ 229588 w 1695201"/>
              <a:gd name="connsiteY3" fmla="*/ 5462707 h 5462707"/>
              <a:gd name="connsiteX4" fmla="*/ 0 w 1695201"/>
              <a:gd name="connsiteY4" fmla="*/ 5450832 h 5462707"/>
              <a:gd name="connsiteX0" fmla="*/ 0 w 1042058"/>
              <a:gd name="connsiteY0" fmla="*/ 5783341 h 5795216"/>
              <a:gd name="connsiteX1" fmla="*/ 909452 w 1042058"/>
              <a:gd name="connsiteY1" fmla="*/ 332509 h 5795216"/>
              <a:gd name="connsiteX2" fmla="*/ 1042058 w 1042058"/>
              <a:gd name="connsiteY2" fmla="*/ 0 h 5795216"/>
              <a:gd name="connsiteX3" fmla="*/ 229588 w 1042058"/>
              <a:gd name="connsiteY3" fmla="*/ 5795216 h 5795216"/>
              <a:gd name="connsiteX4" fmla="*/ 0 w 1042058"/>
              <a:gd name="connsiteY4" fmla="*/ 5783341 h 5795216"/>
              <a:gd name="connsiteX0" fmla="*/ 0 w 994556"/>
              <a:gd name="connsiteY0" fmla="*/ 5771466 h 5783341"/>
              <a:gd name="connsiteX1" fmla="*/ 909452 w 994556"/>
              <a:gd name="connsiteY1" fmla="*/ 320634 h 5783341"/>
              <a:gd name="connsiteX2" fmla="*/ 994556 w 994556"/>
              <a:gd name="connsiteY2" fmla="*/ 0 h 5783341"/>
              <a:gd name="connsiteX3" fmla="*/ 229588 w 994556"/>
              <a:gd name="connsiteY3" fmla="*/ 5783341 h 5783341"/>
              <a:gd name="connsiteX4" fmla="*/ 0 w 994556"/>
              <a:gd name="connsiteY4" fmla="*/ 5771466 h 5783341"/>
              <a:gd name="connsiteX0" fmla="*/ 0 w 1030182"/>
              <a:gd name="connsiteY0" fmla="*/ 5771466 h 5783341"/>
              <a:gd name="connsiteX1" fmla="*/ 909452 w 1030182"/>
              <a:gd name="connsiteY1" fmla="*/ 320634 h 5783341"/>
              <a:gd name="connsiteX2" fmla="*/ 1030182 w 1030182"/>
              <a:gd name="connsiteY2" fmla="*/ 0 h 5783341"/>
              <a:gd name="connsiteX3" fmla="*/ 229588 w 1030182"/>
              <a:gd name="connsiteY3" fmla="*/ 5783341 h 5783341"/>
              <a:gd name="connsiteX4" fmla="*/ 0 w 1030182"/>
              <a:gd name="connsiteY4" fmla="*/ 5771466 h 5783341"/>
              <a:gd name="connsiteX0" fmla="*/ 0 w 1030182"/>
              <a:gd name="connsiteY0" fmla="*/ 5771466 h 5783341"/>
              <a:gd name="connsiteX1" fmla="*/ 909452 w 1030182"/>
              <a:gd name="connsiteY1" fmla="*/ 320634 h 5783341"/>
              <a:gd name="connsiteX2" fmla="*/ 1030182 w 1030182"/>
              <a:gd name="connsiteY2" fmla="*/ 0 h 5783341"/>
              <a:gd name="connsiteX3" fmla="*/ 265214 w 1030182"/>
              <a:gd name="connsiteY3" fmla="*/ 5783341 h 5783341"/>
              <a:gd name="connsiteX4" fmla="*/ 0 w 1030182"/>
              <a:gd name="connsiteY4" fmla="*/ 5771466 h 5783341"/>
              <a:gd name="connsiteX0" fmla="*/ 0 w 1030182"/>
              <a:gd name="connsiteY0" fmla="*/ 5771466 h 5783341"/>
              <a:gd name="connsiteX1" fmla="*/ 968829 w 1030182"/>
              <a:gd name="connsiteY1" fmla="*/ 35626 h 5783341"/>
              <a:gd name="connsiteX2" fmla="*/ 1030182 w 1030182"/>
              <a:gd name="connsiteY2" fmla="*/ 0 h 5783341"/>
              <a:gd name="connsiteX3" fmla="*/ 265214 w 1030182"/>
              <a:gd name="connsiteY3" fmla="*/ 5783341 h 5783341"/>
              <a:gd name="connsiteX4" fmla="*/ 0 w 1030182"/>
              <a:gd name="connsiteY4" fmla="*/ 5771466 h 5783341"/>
              <a:gd name="connsiteX0" fmla="*/ 0 w 1908956"/>
              <a:gd name="connsiteY0" fmla="*/ 5557710 h 5783341"/>
              <a:gd name="connsiteX1" fmla="*/ 1847603 w 1908956"/>
              <a:gd name="connsiteY1" fmla="*/ 35626 h 5783341"/>
              <a:gd name="connsiteX2" fmla="*/ 1908956 w 1908956"/>
              <a:gd name="connsiteY2" fmla="*/ 0 h 5783341"/>
              <a:gd name="connsiteX3" fmla="*/ 1143988 w 1908956"/>
              <a:gd name="connsiteY3" fmla="*/ 5783341 h 5783341"/>
              <a:gd name="connsiteX4" fmla="*/ 0 w 1908956"/>
              <a:gd name="connsiteY4" fmla="*/ 5557710 h 5783341"/>
              <a:gd name="connsiteX0" fmla="*/ 0 w 1908956"/>
              <a:gd name="connsiteY0" fmla="*/ 5557710 h 5557710"/>
              <a:gd name="connsiteX1" fmla="*/ 1847603 w 1908956"/>
              <a:gd name="connsiteY1" fmla="*/ 35626 h 5557710"/>
              <a:gd name="connsiteX2" fmla="*/ 1908956 w 1908956"/>
              <a:gd name="connsiteY2" fmla="*/ 0 h 5557710"/>
              <a:gd name="connsiteX3" fmla="*/ 146461 w 1908956"/>
              <a:gd name="connsiteY3" fmla="*/ 5533959 h 5557710"/>
              <a:gd name="connsiteX4" fmla="*/ 0 w 1908956"/>
              <a:gd name="connsiteY4" fmla="*/ 5557710 h 5557710"/>
              <a:gd name="connsiteX0" fmla="*/ 0 w 2193964"/>
              <a:gd name="connsiteY0" fmla="*/ 5557710 h 5557710"/>
              <a:gd name="connsiteX1" fmla="*/ 1847603 w 2193964"/>
              <a:gd name="connsiteY1" fmla="*/ 35626 h 5557710"/>
              <a:gd name="connsiteX2" fmla="*/ 2193964 w 2193964"/>
              <a:gd name="connsiteY2" fmla="*/ 0 h 5557710"/>
              <a:gd name="connsiteX3" fmla="*/ 146461 w 2193964"/>
              <a:gd name="connsiteY3" fmla="*/ 5533959 h 5557710"/>
              <a:gd name="connsiteX4" fmla="*/ 0 w 2193964"/>
              <a:gd name="connsiteY4" fmla="*/ 5557710 h 5557710"/>
              <a:gd name="connsiteX0" fmla="*/ 0 w 2205839"/>
              <a:gd name="connsiteY0" fmla="*/ 5569585 h 5569585"/>
              <a:gd name="connsiteX1" fmla="*/ 1847603 w 2205839"/>
              <a:gd name="connsiteY1" fmla="*/ 47501 h 5569585"/>
              <a:gd name="connsiteX2" fmla="*/ 2205839 w 2205839"/>
              <a:gd name="connsiteY2" fmla="*/ 0 h 5569585"/>
              <a:gd name="connsiteX3" fmla="*/ 146461 w 2205839"/>
              <a:gd name="connsiteY3" fmla="*/ 5545834 h 5569585"/>
              <a:gd name="connsiteX4" fmla="*/ 0 w 2205839"/>
              <a:gd name="connsiteY4" fmla="*/ 5569585 h 5569585"/>
              <a:gd name="connsiteX0" fmla="*/ 0 w 2205839"/>
              <a:gd name="connsiteY0" fmla="*/ 5605211 h 5605211"/>
              <a:gd name="connsiteX1" fmla="*/ 1906980 w 2205839"/>
              <a:gd name="connsiteY1" fmla="*/ 0 h 5605211"/>
              <a:gd name="connsiteX2" fmla="*/ 2205839 w 2205839"/>
              <a:gd name="connsiteY2" fmla="*/ 35626 h 5605211"/>
              <a:gd name="connsiteX3" fmla="*/ 146461 w 2205839"/>
              <a:gd name="connsiteY3" fmla="*/ 5581460 h 5605211"/>
              <a:gd name="connsiteX4" fmla="*/ 0 w 2205839"/>
              <a:gd name="connsiteY4" fmla="*/ 5605211 h 5605211"/>
              <a:gd name="connsiteX0" fmla="*/ 0 w 2205839"/>
              <a:gd name="connsiteY0" fmla="*/ 5593336 h 5593336"/>
              <a:gd name="connsiteX1" fmla="*/ 1859479 w 2205839"/>
              <a:gd name="connsiteY1" fmla="*/ 0 h 5593336"/>
              <a:gd name="connsiteX2" fmla="*/ 2205839 w 2205839"/>
              <a:gd name="connsiteY2" fmla="*/ 23751 h 5593336"/>
              <a:gd name="connsiteX3" fmla="*/ 146461 w 2205839"/>
              <a:gd name="connsiteY3" fmla="*/ 5569585 h 5593336"/>
              <a:gd name="connsiteX4" fmla="*/ 0 w 2205839"/>
              <a:gd name="connsiteY4" fmla="*/ 5593336 h 5593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839" h="5593336">
                <a:moveTo>
                  <a:pt x="0" y="5593336"/>
                </a:moveTo>
                <a:lnTo>
                  <a:pt x="1859479" y="0"/>
                </a:lnTo>
                <a:lnTo>
                  <a:pt x="2205839" y="23751"/>
                </a:lnTo>
                <a:lnTo>
                  <a:pt x="146461" y="5569585"/>
                </a:lnTo>
                <a:lnTo>
                  <a:pt x="0" y="5593336"/>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600" y="-1346199"/>
            <a:ext cx="10972800" cy="1327508"/>
          </a:xfrm>
          <a:prstGeom prst="rect">
            <a:avLst/>
          </a:prstGeom>
        </p:spPr>
      </p:pic>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69" y="6883250"/>
            <a:ext cx="10972800" cy="1327508"/>
          </a:xfrm>
          <a:prstGeom prst="rect">
            <a:avLst/>
          </a:prstGeom>
        </p:spPr>
      </p:pic>
      <p:sp>
        <p:nvSpPr>
          <p:cNvPr id="17"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
        <p:nvSpPr>
          <p:cNvPr id="16" name="Text Placeholder 27"/>
          <p:cNvSpPr>
            <a:spLocks noGrp="1"/>
          </p:cNvSpPr>
          <p:nvPr>
            <p:ph type="body" sz="quarter" idx="51" hasCustomPrompt="1"/>
          </p:nvPr>
        </p:nvSpPr>
        <p:spPr>
          <a:xfrm>
            <a:off x="5921444" y="1196752"/>
            <a:ext cx="2827020" cy="457200"/>
          </a:xfrm>
          <a:prstGeom prst="rect">
            <a:avLst/>
          </a:prstGeom>
        </p:spPr>
        <p:txBody>
          <a:bodyPr/>
          <a:lstStyle>
            <a:lvl1pPr marL="0" indent="0" algn="r">
              <a:buNone/>
              <a:defRPr sz="2800" b="0" spc="-100" baseline="0">
                <a:solidFill>
                  <a:srgbClr val="11A9D8"/>
                </a:solidFill>
                <a:latin typeface="Lucida Console" panose="020B0609040504020204" pitchFamily="49" charset="0"/>
              </a:defRPr>
            </a:lvl1pPr>
          </a:lstStyle>
          <a:p>
            <a:pPr lvl="0"/>
            <a:r>
              <a:rPr lang="en-US" dirty="0"/>
              <a:t>TABLE 02</a:t>
            </a:r>
          </a:p>
        </p:txBody>
      </p:sp>
      <p:cxnSp>
        <p:nvCxnSpPr>
          <p:cNvPr id="18" name="Straight Connector 17"/>
          <p:cNvCxnSpPr/>
          <p:nvPr userDrawn="1"/>
        </p:nvCxnSpPr>
        <p:spPr>
          <a:xfrm flipV="1">
            <a:off x="5758639" y="1653579"/>
            <a:ext cx="2917817" cy="1"/>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19" name="Text Placeholder 5"/>
          <p:cNvSpPr>
            <a:spLocks noGrp="1"/>
          </p:cNvSpPr>
          <p:nvPr>
            <p:ph type="body" sz="quarter" idx="40"/>
          </p:nvPr>
        </p:nvSpPr>
        <p:spPr>
          <a:xfrm>
            <a:off x="2123728" y="4973578"/>
            <a:ext cx="6591915" cy="568806"/>
          </a:xfrm>
          <a:prstGeom prst="rect">
            <a:avLst/>
          </a:prstGeom>
        </p:spPr>
        <p:txBody>
          <a:bodyPr lIns="91386" tIns="45696" rIns="91386" bIns="45696">
            <a:normAutofit/>
          </a:bodyPr>
          <a:lstStyle>
            <a:lvl1pPr marL="0" indent="0" algn="l">
              <a:buNone/>
              <a:defRPr sz="1100">
                <a:solidFill>
                  <a:schemeClr val="bg1">
                    <a:lumMod val="50000"/>
                  </a:schemeClr>
                </a:solidFill>
                <a:latin typeface="Lucida Console" panose="020B0609040504020204" pitchFamily="49" charset="0"/>
              </a:defRPr>
            </a:lvl1pPr>
          </a:lstStyle>
          <a:p>
            <a:pPr lvl="0"/>
            <a:r>
              <a:rPr lang="en-US" dirty="0"/>
              <a:t>Click to edit Master text styles</a:t>
            </a:r>
          </a:p>
        </p:txBody>
      </p:sp>
      <p:sp>
        <p:nvSpPr>
          <p:cNvPr id="20" name="Table Placeholder 13"/>
          <p:cNvSpPr>
            <a:spLocks noGrp="1"/>
          </p:cNvSpPr>
          <p:nvPr>
            <p:ph type="tbl" sz="quarter" idx="41" hasCustomPrompt="1"/>
          </p:nvPr>
        </p:nvSpPr>
        <p:spPr>
          <a:xfrm>
            <a:off x="2117246" y="1911490"/>
            <a:ext cx="6548103" cy="2627466"/>
          </a:xfrm>
          <a:prstGeom prst="rect">
            <a:avLst/>
          </a:prstGeom>
          <a:solidFill>
            <a:srgbClr val="CFCFCF"/>
          </a:solidFill>
          <a:effectLst/>
        </p:spPr>
        <p:txBody>
          <a:bodyPr/>
          <a:lstStyle>
            <a:lvl1pPr marL="119063" indent="-119063">
              <a:tabLst/>
              <a:defRPr sz="1400" baseline="0">
                <a:latin typeface="Lucida Console" panose="020B0609040504020204" pitchFamily="49" charset="0"/>
              </a:defRPr>
            </a:lvl1pPr>
          </a:lstStyle>
          <a:p>
            <a:r>
              <a:rPr lang="en-US" dirty="0"/>
              <a:t>INSERT TABLE</a:t>
            </a:r>
          </a:p>
        </p:txBody>
      </p:sp>
    </p:spTree>
    <p:extLst>
      <p:ext uri="{BB962C8B-B14F-4D97-AF65-F5344CB8AC3E}">
        <p14:creationId xmlns:p14="http://schemas.microsoft.com/office/powerpoint/2010/main" val="3248867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750"/>
                                        <p:tgtEl>
                                          <p:spTgt spid="1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35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childTnLst>
                          </p:cTn>
                        </p:par>
                        <p:par>
                          <p:cTn id="14" fill="hold">
                            <p:stCondLst>
                              <p:cond delay="850"/>
                            </p:stCondLst>
                            <p:childTnLst>
                              <p:par>
                                <p:cTn id="15" presetID="22" presetClass="entr" presetSubtype="2" fill="hold" nodeType="afterEffect">
                                  <p:stCondLst>
                                    <p:cond delay="50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childTnLst>
                          </p:cTn>
                        </p:par>
                        <p:par>
                          <p:cTn id="18" fill="hold">
                            <p:stCondLst>
                              <p:cond delay="1850"/>
                            </p:stCondLst>
                            <p:childTnLst>
                              <p:par>
                                <p:cTn id="19" presetID="22" presetClass="entr" presetSubtype="4" fill="hold" grpId="0" nodeType="afterEffect">
                                  <p:stCondLst>
                                    <p:cond delay="25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down)">
                                      <p:cBhvr>
                                        <p:cTn id="21" dur="750"/>
                                        <p:tgtEl>
                                          <p:spTgt spid="16">
                                            <p:txEl>
                                              <p:pRg st="0" end="0"/>
                                            </p:txEl>
                                          </p:spTgt>
                                        </p:tgtEl>
                                      </p:cBhvr>
                                    </p:animEffect>
                                  </p:childTnLst>
                                </p:cTn>
                              </p:par>
                            </p:childTnLst>
                          </p:cTn>
                        </p:par>
                        <p:par>
                          <p:cTn id="22" fill="hold">
                            <p:stCondLst>
                              <p:cond delay="2850"/>
                            </p:stCondLst>
                            <p:childTnLst>
                              <p:par>
                                <p:cTn id="23" presetID="22" presetClass="entr" presetSubtype="1" fill="hold" grpId="0" nodeType="afterEffect">
                                  <p:stCondLst>
                                    <p:cond delay="25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1000"/>
                                        <p:tgtEl>
                                          <p:spTgt spid="20"/>
                                        </p:tgtEl>
                                      </p:cBhvr>
                                    </p:animEffect>
                                  </p:childTnLst>
                                </p:cTn>
                              </p:par>
                              <p:par>
                                <p:cTn id="26" presetID="22" presetClass="entr" presetSubtype="4" fill="hold" grpId="0" nodeType="withEffect">
                                  <p:stCondLst>
                                    <p:cond delay="25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wipe(down)">
                                      <p:cBhvr>
                                        <p:cTn id="28"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5" grpId="0" animBg="1"/>
      <p:bldP spid="13" grpId="0" animBg="1"/>
      <p:bldP spid="16" grpId="0" build="p">
        <p:tmplLst>
          <p:tmpl lvl="1">
            <p:tnLst>
              <p:par>
                <p:cTn presetID="22" presetClass="entr" presetSubtype="4"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down)">
                      <p:cBhvr>
                        <p:cTn dur="750"/>
                        <p:tgtEl>
                          <p:spTgt spid="16"/>
                        </p:tgtEl>
                      </p:cBhvr>
                    </p:animEffect>
                  </p:childTnLst>
                </p:cTn>
              </p:par>
            </p:tnLst>
          </p:tmpl>
        </p:tmplLst>
      </p:bldP>
      <p:bldP spid="19" grpId="0" build="p">
        <p:tmplLst>
          <p:tmpl lvl="1">
            <p:tnLst>
              <p:par>
                <p:cTn presetID="22" presetClass="entr" presetSubtype="4"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wipe(down)">
                      <p:cBhvr>
                        <p:cTn dur="1000"/>
                        <p:tgtEl>
                          <p:spTgt spid="19"/>
                        </p:tgtEl>
                      </p:cBhvr>
                    </p:animEffect>
                  </p:childTnLst>
                </p:cTn>
              </p:par>
            </p:tnLst>
          </p:tmpl>
        </p:tmplLst>
      </p:bldP>
      <p:bldP spid="20" grpId="0" animBg="1"/>
    </p:bld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harts01">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600" y="-1346199"/>
            <a:ext cx="10972800" cy="1327508"/>
          </a:xfrm>
          <a:prstGeom prst="rect">
            <a:avLst/>
          </a:prstGeom>
        </p:spPr>
      </p:pic>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69" y="6883250"/>
            <a:ext cx="10972800" cy="1327508"/>
          </a:xfrm>
          <a:prstGeom prst="rect">
            <a:avLst/>
          </a:prstGeom>
        </p:spPr>
      </p:pic>
      <p:sp>
        <p:nvSpPr>
          <p:cNvPr id="18" name="Chart Placeholder 2"/>
          <p:cNvSpPr>
            <a:spLocks noGrp="1"/>
          </p:cNvSpPr>
          <p:nvPr>
            <p:ph type="chart" sz="quarter" idx="15"/>
          </p:nvPr>
        </p:nvSpPr>
        <p:spPr>
          <a:xfrm>
            <a:off x="395536" y="2218267"/>
            <a:ext cx="4343400" cy="3442981"/>
          </a:xfrm>
          <a:prstGeom prst="rect">
            <a:avLst/>
          </a:prstGeom>
          <a:solidFill>
            <a:srgbClr val="CFCFCF"/>
          </a:solidFill>
        </p:spPr>
        <p:txBody>
          <a:bodyPr/>
          <a:lstStyle>
            <a:lvl1pPr>
              <a:defRPr>
                <a:latin typeface="Lucida Console" panose="020B0609040504020204" pitchFamily="49" charset="0"/>
              </a:defRPr>
            </a:lvl1pPr>
          </a:lstStyle>
          <a:p>
            <a:endParaRPr lang="en-US" dirty="0"/>
          </a:p>
        </p:txBody>
      </p:sp>
      <p:sp>
        <p:nvSpPr>
          <p:cNvPr id="19" name="Text Placeholder 5"/>
          <p:cNvSpPr>
            <a:spLocks noGrp="1"/>
          </p:cNvSpPr>
          <p:nvPr>
            <p:ph type="body" sz="quarter" idx="16" hasCustomPrompt="1"/>
          </p:nvPr>
        </p:nvSpPr>
        <p:spPr>
          <a:xfrm>
            <a:off x="5943600" y="3162596"/>
            <a:ext cx="2870270" cy="2498652"/>
          </a:xfrm>
          <a:prstGeom prst="rect">
            <a:avLst/>
          </a:prstGeom>
        </p:spPr>
        <p:txBody>
          <a:bodyPr lIns="91386" tIns="45696" rIns="91386" bIns="45696">
            <a:normAutofit/>
          </a:bodyPr>
          <a:lstStyle>
            <a:lvl1pPr marL="0" indent="0" algn="r">
              <a:buNone/>
              <a:defRPr sz="1100">
                <a:solidFill>
                  <a:schemeClr val="bg1">
                    <a:lumMod val="50000"/>
                  </a:schemeClr>
                </a:solidFill>
                <a:latin typeface="Lucida Console" panose="020B0609040504020204" pitchFamily="49" charset="0"/>
              </a:defRPr>
            </a:lvl1pPr>
          </a:lstStyle>
          <a:p>
            <a:pPr lvl="0"/>
            <a:r>
              <a:rPr lang="en-US" dirty="0"/>
              <a:t>Click to edit master text styles</a:t>
            </a:r>
          </a:p>
        </p:txBody>
      </p:sp>
      <p:sp>
        <p:nvSpPr>
          <p:cNvPr id="20" name="Text Placeholder 23"/>
          <p:cNvSpPr>
            <a:spLocks noGrp="1"/>
          </p:cNvSpPr>
          <p:nvPr>
            <p:ph type="body" sz="quarter" idx="44" hasCustomPrompt="1"/>
          </p:nvPr>
        </p:nvSpPr>
        <p:spPr>
          <a:xfrm>
            <a:off x="6477000" y="2252540"/>
            <a:ext cx="2353382" cy="486251"/>
          </a:xfrm>
          <a:prstGeom prst="rect">
            <a:avLst/>
          </a:prstGeom>
          <a:noFill/>
        </p:spPr>
        <p:txBody>
          <a:bodyPr lIns="85293" tIns="42646" rIns="85293" bIns="42646">
            <a:noAutofit/>
          </a:bodyPr>
          <a:lstStyle>
            <a:lvl1pPr marL="0" indent="0" algn="r">
              <a:spcBef>
                <a:spcPts val="0"/>
              </a:spcBef>
              <a:buNone/>
              <a:defRPr sz="2800" b="0" spc="-100" baseline="0">
                <a:solidFill>
                  <a:srgbClr val="11A9D8"/>
                </a:solidFill>
                <a:effectLst/>
                <a:latin typeface="Lucida Console" panose="020B0609040504020204" pitchFamily="49" charset="0"/>
                <a:ea typeface="Roboto"/>
                <a:cs typeface="Lucida Console" panose="020B0609040504020204" pitchFamily="49" charset="0"/>
              </a:defRPr>
            </a:lvl1pPr>
          </a:lstStyle>
          <a:p>
            <a:pPr lvl="0"/>
            <a:r>
              <a:rPr lang="en-US" dirty="0"/>
              <a:t>CHARTS 01</a:t>
            </a:r>
          </a:p>
        </p:txBody>
      </p:sp>
      <p:sp>
        <p:nvSpPr>
          <p:cNvPr id="21" name="Text Placeholder 5"/>
          <p:cNvSpPr>
            <a:spLocks noGrp="1"/>
          </p:cNvSpPr>
          <p:nvPr>
            <p:ph type="body" sz="quarter" idx="42" hasCustomPrompt="1"/>
          </p:nvPr>
        </p:nvSpPr>
        <p:spPr>
          <a:xfrm>
            <a:off x="5943600" y="2900319"/>
            <a:ext cx="2870798" cy="315443"/>
          </a:xfrm>
          <a:prstGeom prst="rect">
            <a:avLst/>
          </a:prstGeom>
        </p:spPr>
        <p:txBody>
          <a:bodyPr lIns="91386" tIns="45696" rIns="91386" bIns="45696">
            <a:noAutofit/>
          </a:bodyPr>
          <a:lstStyle>
            <a:lvl1pPr marL="0" indent="0" algn="r">
              <a:buNone/>
              <a:defRPr sz="1100" b="1" baseline="0">
                <a:solidFill>
                  <a:schemeClr val="tx1">
                    <a:lumMod val="65000"/>
                    <a:lumOff val="35000"/>
                  </a:schemeClr>
                </a:solidFill>
                <a:latin typeface="Lucida Console" panose="020B0609040504020204" pitchFamily="49" charset="0"/>
              </a:defRPr>
            </a:lvl1pPr>
          </a:lstStyle>
          <a:p>
            <a:pPr lvl="0"/>
            <a:r>
              <a:rPr lang="en-US" dirty="0"/>
              <a:t>From 2009 to 2013</a:t>
            </a:r>
          </a:p>
        </p:txBody>
      </p:sp>
      <p:sp>
        <p:nvSpPr>
          <p:cNvPr id="22" name="Trapezoid 15"/>
          <p:cNvSpPr/>
          <p:nvPr userDrawn="1"/>
        </p:nvSpPr>
        <p:spPr>
          <a:xfrm>
            <a:off x="4127696" y="-259832"/>
            <a:ext cx="2616927" cy="7143081"/>
          </a:xfrm>
          <a:custGeom>
            <a:avLst/>
            <a:gdLst>
              <a:gd name="connsiteX0" fmla="*/ 0 w 1167739"/>
              <a:gd name="connsiteY0" fmla="*/ 5367705 h 5367705"/>
              <a:gd name="connsiteX1" fmla="*/ 291935 w 1167739"/>
              <a:gd name="connsiteY1" fmla="*/ 0 h 5367705"/>
              <a:gd name="connsiteX2" fmla="*/ 875804 w 1167739"/>
              <a:gd name="connsiteY2" fmla="*/ 0 h 5367705"/>
              <a:gd name="connsiteX3" fmla="*/ 1167739 w 1167739"/>
              <a:gd name="connsiteY3" fmla="*/ 5367705 h 5367705"/>
              <a:gd name="connsiteX4" fmla="*/ 0 w 1167739"/>
              <a:gd name="connsiteY4" fmla="*/ 5367705 h 5367705"/>
              <a:gd name="connsiteX0" fmla="*/ 0 w 1167739"/>
              <a:gd name="connsiteY0" fmla="*/ 5379580 h 5379580"/>
              <a:gd name="connsiteX1" fmla="*/ 90055 w 1167739"/>
              <a:gd name="connsiteY1" fmla="*/ 0 h 5379580"/>
              <a:gd name="connsiteX2" fmla="*/ 875804 w 1167739"/>
              <a:gd name="connsiteY2" fmla="*/ 11875 h 5379580"/>
              <a:gd name="connsiteX3" fmla="*/ 1167739 w 1167739"/>
              <a:gd name="connsiteY3" fmla="*/ 5379580 h 5379580"/>
              <a:gd name="connsiteX4" fmla="*/ 0 w 1167739"/>
              <a:gd name="connsiteY4" fmla="*/ 5379580 h 5379580"/>
              <a:gd name="connsiteX0" fmla="*/ 0 w 1987136"/>
              <a:gd name="connsiteY0" fmla="*/ 5450832 h 5450832"/>
              <a:gd name="connsiteX1" fmla="*/ 909452 w 1987136"/>
              <a:gd name="connsiteY1" fmla="*/ 0 h 5450832"/>
              <a:gd name="connsiteX2" fmla="*/ 1695201 w 1987136"/>
              <a:gd name="connsiteY2" fmla="*/ 11875 h 5450832"/>
              <a:gd name="connsiteX3" fmla="*/ 1987136 w 1987136"/>
              <a:gd name="connsiteY3" fmla="*/ 5379580 h 5450832"/>
              <a:gd name="connsiteX4" fmla="*/ 0 w 1987136"/>
              <a:gd name="connsiteY4" fmla="*/ 5450832 h 5450832"/>
              <a:gd name="connsiteX0" fmla="*/ 0 w 1695201"/>
              <a:gd name="connsiteY0" fmla="*/ 5450832 h 5462707"/>
              <a:gd name="connsiteX1" fmla="*/ 909452 w 1695201"/>
              <a:gd name="connsiteY1" fmla="*/ 0 h 5462707"/>
              <a:gd name="connsiteX2" fmla="*/ 1695201 w 1695201"/>
              <a:gd name="connsiteY2" fmla="*/ 11875 h 5462707"/>
              <a:gd name="connsiteX3" fmla="*/ 229588 w 1695201"/>
              <a:gd name="connsiteY3" fmla="*/ 5462707 h 5462707"/>
              <a:gd name="connsiteX4" fmla="*/ 0 w 1695201"/>
              <a:gd name="connsiteY4" fmla="*/ 5450832 h 5462707"/>
              <a:gd name="connsiteX0" fmla="*/ 0 w 1042058"/>
              <a:gd name="connsiteY0" fmla="*/ 5783341 h 5795216"/>
              <a:gd name="connsiteX1" fmla="*/ 909452 w 1042058"/>
              <a:gd name="connsiteY1" fmla="*/ 332509 h 5795216"/>
              <a:gd name="connsiteX2" fmla="*/ 1042058 w 1042058"/>
              <a:gd name="connsiteY2" fmla="*/ 0 h 5795216"/>
              <a:gd name="connsiteX3" fmla="*/ 229588 w 1042058"/>
              <a:gd name="connsiteY3" fmla="*/ 5795216 h 5795216"/>
              <a:gd name="connsiteX4" fmla="*/ 0 w 1042058"/>
              <a:gd name="connsiteY4" fmla="*/ 5783341 h 5795216"/>
              <a:gd name="connsiteX0" fmla="*/ 0 w 994556"/>
              <a:gd name="connsiteY0" fmla="*/ 5771466 h 5783341"/>
              <a:gd name="connsiteX1" fmla="*/ 909452 w 994556"/>
              <a:gd name="connsiteY1" fmla="*/ 320634 h 5783341"/>
              <a:gd name="connsiteX2" fmla="*/ 994556 w 994556"/>
              <a:gd name="connsiteY2" fmla="*/ 0 h 5783341"/>
              <a:gd name="connsiteX3" fmla="*/ 229588 w 994556"/>
              <a:gd name="connsiteY3" fmla="*/ 5783341 h 5783341"/>
              <a:gd name="connsiteX4" fmla="*/ 0 w 994556"/>
              <a:gd name="connsiteY4" fmla="*/ 5771466 h 5783341"/>
              <a:gd name="connsiteX0" fmla="*/ 0 w 1030182"/>
              <a:gd name="connsiteY0" fmla="*/ 5771466 h 5783341"/>
              <a:gd name="connsiteX1" fmla="*/ 909452 w 1030182"/>
              <a:gd name="connsiteY1" fmla="*/ 320634 h 5783341"/>
              <a:gd name="connsiteX2" fmla="*/ 1030182 w 1030182"/>
              <a:gd name="connsiteY2" fmla="*/ 0 h 5783341"/>
              <a:gd name="connsiteX3" fmla="*/ 229588 w 1030182"/>
              <a:gd name="connsiteY3" fmla="*/ 5783341 h 5783341"/>
              <a:gd name="connsiteX4" fmla="*/ 0 w 1030182"/>
              <a:gd name="connsiteY4" fmla="*/ 5771466 h 5783341"/>
              <a:gd name="connsiteX0" fmla="*/ 0 w 1030182"/>
              <a:gd name="connsiteY0" fmla="*/ 5771466 h 5783341"/>
              <a:gd name="connsiteX1" fmla="*/ 909452 w 1030182"/>
              <a:gd name="connsiteY1" fmla="*/ 320634 h 5783341"/>
              <a:gd name="connsiteX2" fmla="*/ 1030182 w 1030182"/>
              <a:gd name="connsiteY2" fmla="*/ 0 h 5783341"/>
              <a:gd name="connsiteX3" fmla="*/ 265214 w 1030182"/>
              <a:gd name="connsiteY3" fmla="*/ 5783341 h 5783341"/>
              <a:gd name="connsiteX4" fmla="*/ 0 w 1030182"/>
              <a:gd name="connsiteY4" fmla="*/ 5771466 h 5783341"/>
              <a:gd name="connsiteX0" fmla="*/ 0 w 1030182"/>
              <a:gd name="connsiteY0" fmla="*/ 5771466 h 5783341"/>
              <a:gd name="connsiteX1" fmla="*/ 968829 w 1030182"/>
              <a:gd name="connsiteY1" fmla="*/ 35626 h 5783341"/>
              <a:gd name="connsiteX2" fmla="*/ 1030182 w 1030182"/>
              <a:gd name="connsiteY2" fmla="*/ 0 h 5783341"/>
              <a:gd name="connsiteX3" fmla="*/ 265214 w 1030182"/>
              <a:gd name="connsiteY3" fmla="*/ 5783341 h 5783341"/>
              <a:gd name="connsiteX4" fmla="*/ 0 w 1030182"/>
              <a:gd name="connsiteY4" fmla="*/ 5771466 h 5783341"/>
              <a:gd name="connsiteX0" fmla="*/ 0 w 1908956"/>
              <a:gd name="connsiteY0" fmla="*/ 5557710 h 5783341"/>
              <a:gd name="connsiteX1" fmla="*/ 1847603 w 1908956"/>
              <a:gd name="connsiteY1" fmla="*/ 35626 h 5783341"/>
              <a:gd name="connsiteX2" fmla="*/ 1908956 w 1908956"/>
              <a:gd name="connsiteY2" fmla="*/ 0 h 5783341"/>
              <a:gd name="connsiteX3" fmla="*/ 1143988 w 1908956"/>
              <a:gd name="connsiteY3" fmla="*/ 5783341 h 5783341"/>
              <a:gd name="connsiteX4" fmla="*/ 0 w 1908956"/>
              <a:gd name="connsiteY4" fmla="*/ 5557710 h 5783341"/>
              <a:gd name="connsiteX0" fmla="*/ 0 w 1908956"/>
              <a:gd name="connsiteY0" fmla="*/ 5557710 h 5557710"/>
              <a:gd name="connsiteX1" fmla="*/ 1847603 w 1908956"/>
              <a:gd name="connsiteY1" fmla="*/ 35626 h 5557710"/>
              <a:gd name="connsiteX2" fmla="*/ 1908956 w 1908956"/>
              <a:gd name="connsiteY2" fmla="*/ 0 h 5557710"/>
              <a:gd name="connsiteX3" fmla="*/ 146461 w 1908956"/>
              <a:gd name="connsiteY3" fmla="*/ 5533959 h 5557710"/>
              <a:gd name="connsiteX4" fmla="*/ 0 w 1908956"/>
              <a:gd name="connsiteY4" fmla="*/ 5557710 h 5557710"/>
              <a:gd name="connsiteX0" fmla="*/ 0 w 2193964"/>
              <a:gd name="connsiteY0" fmla="*/ 5557710 h 5557710"/>
              <a:gd name="connsiteX1" fmla="*/ 1847603 w 2193964"/>
              <a:gd name="connsiteY1" fmla="*/ 35626 h 5557710"/>
              <a:gd name="connsiteX2" fmla="*/ 2193964 w 2193964"/>
              <a:gd name="connsiteY2" fmla="*/ 0 h 5557710"/>
              <a:gd name="connsiteX3" fmla="*/ 146461 w 2193964"/>
              <a:gd name="connsiteY3" fmla="*/ 5533959 h 5557710"/>
              <a:gd name="connsiteX4" fmla="*/ 0 w 2193964"/>
              <a:gd name="connsiteY4" fmla="*/ 5557710 h 5557710"/>
              <a:gd name="connsiteX0" fmla="*/ 0 w 2205839"/>
              <a:gd name="connsiteY0" fmla="*/ 5569585 h 5569585"/>
              <a:gd name="connsiteX1" fmla="*/ 1847603 w 2205839"/>
              <a:gd name="connsiteY1" fmla="*/ 47501 h 5569585"/>
              <a:gd name="connsiteX2" fmla="*/ 2205839 w 2205839"/>
              <a:gd name="connsiteY2" fmla="*/ 0 h 5569585"/>
              <a:gd name="connsiteX3" fmla="*/ 146461 w 2205839"/>
              <a:gd name="connsiteY3" fmla="*/ 5545834 h 5569585"/>
              <a:gd name="connsiteX4" fmla="*/ 0 w 2205839"/>
              <a:gd name="connsiteY4" fmla="*/ 5569585 h 5569585"/>
              <a:gd name="connsiteX0" fmla="*/ 0 w 2205839"/>
              <a:gd name="connsiteY0" fmla="*/ 5605211 h 5605211"/>
              <a:gd name="connsiteX1" fmla="*/ 1906980 w 2205839"/>
              <a:gd name="connsiteY1" fmla="*/ 0 h 5605211"/>
              <a:gd name="connsiteX2" fmla="*/ 2205839 w 2205839"/>
              <a:gd name="connsiteY2" fmla="*/ 35626 h 5605211"/>
              <a:gd name="connsiteX3" fmla="*/ 146461 w 2205839"/>
              <a:gd name="connsiteY3" fmla="*/ 5581460 h 5605211"/>
              <a:gd name="connsiteX4" fmla="*/ 0 w 2205839"/>
              <a:gd name="connsiteY4" fmla="*/ 5605211 h 5605211"/>
              <a:gd name="connsiteX0" fmla="*/ 0 w 2205839"/>
              <a:gd name="connsiteY0" fmla="*/ 5593336 h 5593336"/>
              <a:gd name="connsiteX1" fmla="*/ 1859479 w 2205839"/>
              <a:gd name="connsiteY1" fmla="*/ 0 h 5593336"/>
              <a:gd name="connsiteX2" fmla="*/ 2205839 w 2205839"/>
              <a:gd name="connsiteY2" fmla="*/ 23751 h 5593336"/>
              <a:gd name="connsiteX3" fmla="*/ 146461 w 2205839"/>
              <a:gd name="connsiteY3" fmla="*/ 5569585 h 5593336"/>
              <a:gd name="connsiteX4" fmla="*/ 0 w 2205839"/>
              <a:gd name="connsiteY4" fmla="*/ 5593336 h 5593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839" h="5593336">
                <a:moveTo>
                  <a:pt x="0" y="5593336"/>
                </a:moveTo>
                <a:lnTo>
                  <a:pt x="1859479" y="0"/>
                </a:lnTo>
                <a:lnTo>
                  <a:pt x="2205839" y="23751"/>
                </a:lnTo>
                <a:lnTo>
                  <a:pt x="146461" y="5569585"/>
                </a:lnTo>
                <a:lnTo>
                  <a:pt x="0" y="5593336"/>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23" name="Isosceles Triangle 18"/>
          <p:cNvSpPr/>
          <p:nvPr userDrawn="1"/>
        </p:nvSpPr>
        <p:spPr>
          <a:xfrm>
            <a:off x="5633313" y="-103417"/>
            <a:ext cx="2467079" cy="3100369"/>
          </a:xfrm>
          <a:custGeom>
            <a:avLst/>
            <a:gdLst>
              <a:gd name="connsiteX0" fmla="*/ 0 w 1949535"/>
              <a:gd name="connsiteY0" fmla="*/ 2555887 h 2555887"/>
              <a:gd name="connsiteX1" fmla="*/ 974768 w 1949535"/>
              <a:gd name="connsiteY1" fmla="*/ 0 h 2555887"/>
              <a:gd name="connsiteX2" fmla="*/ 1949535 w 1949535"/>
              <a:gd name="connsiteY2" fmla="*/ 2555887 h 2555887"/>
              <a:gd name="connsiteX3" fmla="*/ 0 w 1949535"/>
              <a:gd name="connsiteY3" fmla="*/ 2555887 h 2555887"/>
              <a:gd name="connsiteX0" fmla="*/ 0 w 1949535"/>
              <a:gd name="connsiteY0" fmla="*/ 2532136 h 2532136"/>
              <a:gd name="connsiteX1" fmla="*/ 381001 w 1949535"/>
              <a:gd name="connsiteY1" fmla="*/ 0 h 2532136"/>
              <a:gd name="connsiteX2" fmla="*/ 1949535 w 1949535"/>
              <a:gd name="connsiteY2" fmla="*/ 2532136 h 2532136"/>
              <a:gd name="connsiteX3" fmla="*/ 0 w 1949535"/>
              <a:gd name="connsiteY3" fmla="*/ 2532136 h 2532136"/>
              <a:gd name="connsiteX0" fmla="*/ 0 w 1735779"/>
              <a:gd name="connsiteY0" fmla="*/ 2553194 h 2553194"/>
              <a:gd name="connsiteX1" fmla="*/ 381001 w 1735779"/>
              <a:gd name="connsiteY1" fmla="*/ 21058 h 2553194"/>
              <a:gd name="connsiteX2" fmla="*/ 1735779 w 1735779"/>
              <a:gd name="connsiteY2" fmla="*/ 0 h 2553194"/>
              <a:gd name="connsiteX3" fmla="*/ 0 w 1735779"/>
              <a:gd name="connsiteY3" fmla="*/ 2553194 h 2553194"/>
              <a:gd name="connsiteX0" fmla="*/ 82137 w 1817916"/>
              <a:gd name="connsiteY0" fmla="*/ 2553194 h 2553194"/>
              <a:gd name="connsiteX1" fmla="*/ 0 w 1817916"/>
              <a:gd name="connsiteY1" fmla="*/ 21058 h 2553194"/>
              <a:gd name="connsiteX2" fmla="*/ 1817916 w 1817916"/>
              <a:gd name="connsiteY2" fmla="*/ 0 h 2553194"/>
              <a:gd name="connsiteX3" fmla="*/ 82137 w 1817916"/>
              <a:gd name="connsiteY3" fmla="*/ 2553194 h 2553194"/>
              <a:gd name="connsiteX0" fmla="*/ 0 w 2780807"/>
              <a:gd name="connsiteY0" fmla="*/ 2576945 h 2576945"/>
              <a:gd name="connsiteX1" fmla="*/ 962891 w 2780807"/>
              <a:gd name="connsiteY1" fmla="*/ 21058 h 2576945"/>
              <a:gd name="connsiteX2" fmla="*/ 2780807 w 2780807"/>
              <a:gd name="connsiteY2" fmla="*/ 0 h 2576945"/>
              <a:gd name="connsiteX3" fmla="*/ 0 w 2780807"/>
              <a:gd name="connsiteY3" fmla="*/ 2576945 h 2576945"/>
              <a:gd name="connsiteX0" fmla="*/ 0 w 2365171"/>
              <a:gd name="connsiteY0" fmla="*/ 2624446 h 2624446"/>
              <a:gd name="connsiteX1" fmla="*/ 962891 w 2365171"/>
              <a:gd name="connsiteY1" fmla="*/ 68559 h 2624446"/>
              <a:gd name="connsiteX2" fmla="*/ 2365171 w 2365171"/>
              <a:gd name="connsiteY2" fmla="*/ 0 h 2624446"/>
              <a:gd name="connsiteX3" fmla="*/ 0 w 2365171"/>
              <a:gd name="connsiteY3" fmla="*/ 2624446 h 2624446"/>
              <a:gd name="connsiteX0" fmla="*/ 0 w 2650179"/>
              <a:gd name="connsiteY0" fmla="*/ 2660072 h 2660072"/>
              <a:gd name="connsiteX1" fmla="*/ 962891 w 2650179"/>
              <a:gd name="connsiteY1" fmla="*/ 104185 h 2660072"/>
              <a:gd name="connsiteX2" fmla="*/ 2650179 w 2650179"/>
              <a:gd name="connsiteY2" fmla="*/ 0 h 2660072"/>
              <a:gd name="connsiteX3" fmla="*/ 0 w 2650179"/>
              <a:gd name="connsiteY3" fmla="*/ 2660072 h 2660072"/>
              <a:gd name="connsiteX0" fmla="*/ 0 w 2650179"/>
              <a:gd name="connsiteY0" fmla="*/ 2674640 h 2674640"/>
              <a:gd name="connsiteX1" fmla="*/ 986642 w 2650179"/>
              <a:gd name="connsiteY1" fmla="*/ 0 h 2674640"/>
              <a:gd name="connsiteX2" fmla="*/ 2650179 w 2650179"/>
              <a:gd name="connsiteY2" fmla="*/ 14568 h 2674640"/>
              <a:gd name="connsiteX3" fmla="*/ 0 w 2650179"/>
              <a:gd name="connsiteY3" fmla="*/ 2674640 h 2674640"/>
              <a:gd name="connsiteX0" fmla="*/ 0 w 2673929"/>
              <a:gd name="connsiteY0" fmla="*/ 2734017 h 2734017"/>
              <a:gd name="connsiteX1" fmla="*/ 1010392 w 2673929"/>
              <a:gd name="connsiteY1" fmla="*/ 0 h 2734017"/>
              <a:gd name="connsiteX2" fmla="*/ 2673929 w 2673929"/>
              <a:gd name="connsiteY2" fmla="*/ 14568 h 2734017"/>
              <a:gd name="connsiteX3" fmla="*/ 0 w 2673929"/>
              <a:gd name="connsiteY3" fmla="*/ 2734017 h 2734017"/>
              <a:gd name="connsiteX0" fmla="*/ 0 w 2697783"/>
              <a:gd name="connsiteY0" fmla="*/ 2813530 h 2813530"/>
              <a:gd name="connsiteX1" fmla="*/ 1034246 w 2697783"/>
              <a:gd name="connsiteY1" fmla="*/ 0 h 2813530"/>
              <a:gd name="connsiteX2" fmla="*/ 2697783 w 2697783"/>
              <a:gd name="connsiteY2" fmla="*/ 14568 h 2813530"/>
              <a:gd name="connsiteX3" fmla="*/ 0 w 2697783"/>
              <a:gd name="connsiteY3" fmla="*/ 2813530 h 2813530"/>
              <a:gd name="connsiteX0" fmla="*/ 0 w 2673929"/>
              <a:gd name="connsiteY0" fmla="*/ 2789676 h 2789676"/>
              <a:gd name="connsiteX1" fmla="*/ 1010392 w 2673929"/>
              <a:gd name="connsiteY1" fmla="*/ 0 h 2789676"/>
              <a:gd name="connsiteX2" fmla="*/ 2673929 w 2673929"/>
              <a:gd name="connsiteY2" fmla="*/ 14568 h 2789676"/>
              <a:gd name="connsiteX3" fmla="*/ 0 w 2673929"/>
              <a:gd name="connsiteY3" fmla="*/ 2789676 h 2789676"/>
              <a:gd name="connsiteX0" fmla="*/ 0 w 2733306"/>
              <a:gd name="connsiteY0" fmla="*/ 2789676 h 2789676"/>
              <a:gd name="connsiteX1" fmla="*/ 1010392 w 2733306"/>
              <a:gd name="connsiteY1" fmla="*/ 0 h 2789676"/>
              <a:gd name="connsiteX2" fmla="*/ 2733306 w 2733306"/>
              <a:gd name="connsiteY2" fmla="*/ 26443 h 2789676"/>
              <a:gd name="connsiteX3" fmla="*/ 0 w 2733306"/>
              <a:gd name="connsiteY3" fmla="*/ 2789676 h 2789676"/>
              <a:gd name="connsiteX0" fmla="*/ 0 w 2775837"/>
              <a:gd name="connsiteY0" fmla="*/ 2853471 h 2853471"/>
              <a:gd name="connsiteX1" fmla="*/ 1052923 w 2775837"/>
              <a:gd name="connsiteY1" fmla="*/ 0 h 2853471"/>
              <a:gd name="connsiteX2" fmla="*/ 2775837 w 2775837"/>
              <a:gd name="connsiteY2" fmla="*/ 26443 h 2853471"/>
              <a:gd name="connsiteX3" fmla="*/ 0 w 2775837"/>
              <a:gd name="connsiteY3" fmla="*/ 2853471 h 2853471"/>
              <a:gd name="connsiteX0" fmla="*/ 0 w 2775837"/>
              <a:gd name="connsiteY0" fmla="*/ 2885368 h 2885368"/>
              <a:gd name="connsiteX1" fmla="*/ 1052923 w 2775837"/>
              <a:gd name="connsiteY1" fmla="*/ 0 h 2885368"/>
              <a:gd name="connsiteX2" fmla="*/ 2775837 w 2775837"/>
              <a:gd name="connsiteY2" fmla="*/ 26443 h 2885368"/>
              <a:gd name="connsiteX3" fmla="*/ 0 w 2775837"/>
              <a:gd name="connsiteY3" fmla="*/ 2885368 h 2885368"/>
              <a:gd name="connsiteX0" fmla="*/ 0 w 2775837"/>
              <a:gd name="connsiteY0" fmla="*/ 2896001 h 2896001"/>
              <a:gd name="connsiteX1" fmla="*/ 1084821 w 2775837"/>
              <a:gd name="connsiteY1" fmla="*/ 0 h 2896001"/>
              <a:gd name="connsiteX2" fmla="*/ 2775837 w 2775837"/>
              <a:gd name="connsiteY2" fmla="*/ 37076 h 2896001"/>
              <a:gd name="connsiteX3" fmla="*/ 0 w 2775837"/>
              <a:gd name="connsiteY3" fmla="*/ 2896001 h 2896001"/>
              <a:gd name="connsiteX0" fmla="*/ 0 w 2775837"/>
              <a:gd name="connsiteY0" fmla="*/ 2864103 h 2864103"/>
              <a:gd name="connsiteX1" fmla="*/ 1074188 w 2775837"/>
              <a:gd name="connsiteY1" fmla="*/ 0 h 2864103"/>
              <a:gd name="connsiteX2" fmla="*/ 2775837 w 2775837"/>
              <a:gd name="connsiteY2" fmla="*/ 5178 h 2864103"/>
              <a:gd name="connsiteX3" fmla="*/ 0 w 2775837"/>
              <a:gd name="connsiteY3" fmla="*/ 2864103 h 2864103"/>
              <a:gd name="connsiteX0" fmla="*/ 0 w 2775837"/>
              <a:gd name="connsiteY0" fmla="*/ 2874735 h 2874735"/>
              <a:gd name="connsiteX1" fmla="*/ 1063556 w 2775837"/>
              <a:gd name="connsiteY1" fmla="*/ 0 h 2874735"/>
              <a:gd name="connsiteX2" fmla="*/ 2775837 w 2775837"/>
              <a:gd name="connsiteY2" fmla="*/ 15810 h 2874735"/>
              <a:gd name="connsiteX3" fmla="*/ 0 w 2775837"/>
              <a:gd name="connsiteY3" fmla="*/ 2874735 h 2874735"/>
              <a:gd name="connsiteX0" fmla="*/ 0 w 2467079"/>
              <a:gd name="connsiteY0" fmla="*/ 2874735 h 2874735"/>
              <a:gd name="connsiteX1" fmla="*/ 1063556 w 2467079"/>
              <a:gd name="connsiteY1" fmla="*/ 0 h 2874735"/>
              <a:gd name="connsiteX2" fmla="*/ 2467079 w 2467079"/>
              <a:gd name="connsiteY2" fmla="*/ 15810 h 2874735"/>
              <a:gd name="connsiteX3" fmla="*/ 0 w 2467079"/>
              <a:gd name="connsiteY3" fmla="*/ 2874735 h 2874735"/>
            </a:gdLst>
            <a:ahLst/>
            <a:cxnLst>
              <a:cxn ang="0">
                <a:pos x="connsiteX0" y="connsiteY0"/>
              </a:cxn>
              <a:cxn ang="0">
                <a:pos x="connsiteX1" y="connsiteY1"/>
              </a:cxn>
              <a:cxn ang="0">
                <a:pos x="connsiteX2" y="connsiteY2"/>
              </a:cxn>
              <a:cxn ang="0">
                <a:pos x="connsiteX3" y="connsiteY3"/>
              </a:cxn>
            </a:cxnLst>
            <a:rect l="l" t="t" r="r" b="b"/>
            <a:pathLst>
              <a:path w="2467079" h="2874735">
                <a:moveTo>
                  <a:pt x="0" y="2874735"/>
                </a:moveTo>
                <a:lnTo>
                  <a:pt x="1063556" y="0"/>
                </a:lnTo>
                <a:lnTo>
                  <a:pt x="2467079" y="15810"/>
                </a:lnTo>
                <a:lnTo>
                  <a:pt x="0" y="2874735"/>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cxnSp>
        <p:nvCxnSpPr>
          <p:cNvPr id="24" name="Straight Connector 23"/>
          <p:cNvCxnSpPr/>
          <p:nvPr userDrawn="1"/>
        </p:nvCxnSpPr>
        <p:spPr>
          <a:xfrm flipH="1">
            <a:off x="6724845" y="2766209"/>
            <a:ext cx="2002688"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25"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685184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650"/>
                                        <p:tgtEl>
                                          <p:spTgt spid="2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400"/>
                                        <p:tgtEl>
                                          <p:spTgt spid="23"/>
                                        </p:tgtEl>
                                      </p:cBhvr>
                                    </p:animEffect>
                                  </p:childTnLst>
                                </p:cTn>
                              </p:par>
                            </p:childTnLst>
                          </p:cTn>
                        </p:par>
                        <p:par>
                          <p:cTn id="11" fill="hold">
                            <p:stCondLst>
                              <p:cond delay="700"/>
                            </p:stCondLst>
                            <p:childTnLst>
                              <p:par>
                                <p:cTn id="12" presetID="22" presetClass="entr" presetSubtype="2" fill="hold" nodeType="afterEffect">
                                  <p:stCondLst>
                                    <p:cond delay="500"/>
                                  </p:stCondLst>
                                  <p:childTnLst>
                                    <p:set>
                                      <p:cBhvr>
                                        <p:cTn id="13" dur="1" fill="hold">
                                          <p:stCondLst>
                                            <p:cond delay="0"/>
                                          </p:stCondLst>
                                        </p:cTn>
                                        <p:tgtEl>
                                          <p:spTgt spid="24"/>
                                        </p:tgtEl>
                                        <p:attrNameLst>
                                          <p:attrName>style.visibility</p:attrName>
                                        </p:attrNameLst>
                                      </p:cBhvr>
                                      <p:to>
                                        <p:strVal val="visible"/>
                                      </p:to>
                                    </p:set>
                                    <p:animEffect transition="in" filter="wipe(right)">
                                      <p:cBhvr>
                                        <p:cTn id="14" dur="500"/>
                                        <p:tgtEl>
                                          <p:spTgt spid="24"/>
                                        </p:tgtEl>
                                      </p:cBhvr>
                                    </p:animEffect>
                                  </p:childTnLst>
                                </p:cTn>
                              </p:par>
                            </p:childTnLst>
                          </p:cTn>
                        </p:par>
                        <p:par>
                          <p:cTn id="15" fill="hold">
                            <p:stCondLst>
                              <p:cond delay="1700"/>
                            </p:stCondLst>
                            <p:childTnLst>
                              <p:par>
                                <p:cTn id="16" presetID="22" presetClass="entr" presetSubtype="4" fill="hold" grpId="0" nodeType="afterEffect">
                                  <p:stCondLst>
                                    <p:cond delay="25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wipe(down)">
                                      <p:cBhvr>
                                        <p:cTn id="18" dur="750"/>
                                        <p:tgtEl>
                                          <p:spTgt spid="20">
                                            <p:txEl>
                                              <p:pRg st="0" end="0"/>
                                            </p:txEl>
                                          </p:spTgt>
                                        </p:tgtEl>
                                      </p:cBhvr>
                                    </p:animEffect>
                                  </p:childTnLst>
                                </p:cTn>
                              </p:par>
                            </p:childTnLst>
                          </p:cTn>
                        </p:par>
                        <p:par>
                          <p:cTn id="19" fill="hold">
                            <p:stCondLst>
                              <p:cond delay="2700"/>
                            </p:stCondLst>
                            <p:childTnLst>
                              <p:par>
                                <p:cTn id="20" presetID="22" presetClass="entr" presetSubtype="1" fill="hold" grpId="0" nodeType="after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wipe(up)">
                                      <p:cBhvr>
                                        <p:cTn id="22" dur="500"/>
                                        <p:tgtEl>
                                          <p:spTgt spid="21">
                                            <p:txEl>
                                              <p:pRg st="0" end="0"/>
                                            </p:txEl>
                                          </p:spTgt>
                                        </p:tgtEl>
                                      </p:cBhvr>
                                    </p:animEffect>
                                  </p:childTnLst>
                                </p:cTn>
                              </p:par>
                            </p:childTnLst>
                          </p:cTn>
                        </p:par>
                        <p:par>
                          <p:cTn id="23" fill="hold">
                            <p:stCondLst>
                              <p:cond delay="3200"/>
                            </p:stCondLst>
                            <p:childTnLst>
                              <p:par>
                                <p:cTn id="24" presetID="22" presetClass="entr" presetSubtype="1" fill="hold" grpId="0" nodeType="after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wipe(up)">
                                      <p:cBhvr>
                                        <p:cTn id="26" dur="750"/>
                                        <p:tgtEl>
                                          <p:spTgt spid="19">
                                            <p:txEl>
                                              <p:pRg st="0" end="0"/>
                                            </p:txEl>
                                          </p:spTgt>
                                        </p:tgtEl>
                                      </p:cBhvr>
                                    </p:animEffect>
                                  </p:childTnLst>
                                </p:cTn>
                              </p:par>
                            </p:childTnLst>
                          </p:cTn>
                        </p:par>
                        <p:par>
                          <p:cTn id="27" fill="hold">
                            <p:stCondLst>
                              <p:cond delay="3950"/>
                            </p:stCondLst>
                            <p:childTnLst>
                              <p:par>
                                <p:cTn id="28" presetID="2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build="p">
        <p:tmplLst>
          <p:tmpl lvl="1">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750"/>
                        <p:tgtEl>
                          <p:spTgt spid="19"/>
                        </p:tgtEl>
                      </p:cBhvr>
                    </p:animEffect>
                  </p:childTnLst>
                </p:cTn>
              </p:par>
            </p:tnLst>
          </p:tmpl>
        </p:tmplLst>
      </p:bldP>
      <p:bldP spid="20" grpId="0" build="p">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000"/>
                        <p:tgtEl>
                          <p:spTgt spid="20"/>
                        </p:tgtEl>
                      </p:cBhvr>
                    </p:animEffect>
                  </p:childTnLst>
                </p:cTn>
              </p:par>
            </p:tnLst>
          </p:tmpl>
          <p:tmpl lvl="1">
            <p:tnLst>
              <p:par>
                <p:cTn presetID="22" presetClass="entr" presetSubtype="4" fill="hold" nodeType="afterEffect">
                  <p:stCondLst>
                    <p:cond delay="250"/>
                  </p:stCondLst>
                  <p:childTnLst>
                    <p:set>
                      <p:cBhvr>
                        <p:cTn dur="1" fill="hold">
                          <p:stCondLst>
                            <p:cond delay="0"/>
                          </p:stCondLst>
                        </p:cTn>
                        <p:tgtEl>
                          <p:spTgt spid="20"/>
                        </p:tgtEl>
                        <p:attrNameLst>
                          <p:attrName>style.visibility</p:attrName>
                        </p:attrNameLst>
                      </p:cBhvr>
                      <p:to>
                        <p:strVal val="visible"/>
                      </p:to>
                    </p:set>
                    <p:animEffect transition="in" filter="wipe(down)">
                      <p:cBhvr>
                        <p:cTn dur="750"/>
                        <p:tgtEl>
                          <p:spTgt spid="20"/>
                        </p:tgtEl>
                      </p:cBhvr>
                    </p:animEffect>
                  </p:childTnLst>
                </p:cTn>
              </p:par>
            </p:tnLst>
          </p:tmpl>
        </p:tmplLst>
      </p:bldP>
      <p:bldP spid="21" grpId="0" build="p">
        <p:tmplLst>
          <p:tmpl lvl="1">
            <p:tnLst>
              <p:par>
                <p:cTn presetID="22" presetClass="entr" presetSubtype="1"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up)">
                      <p:cBhvr>
                        <p:cTn dur="500"/>
                        <p:tgtEl>
                          <p:spTgt spid="21"/>
                        </p:tgtEl>
                      </p:cBhvr>
                    </p:animEffect>
                  </p:childTnLst>
                </p:cTn>
              </p:par>
            </p:tnLst>
          </p:tmpl>
        </p:tmplLst>
      </p:bldP>
      <p:bldP spid="22" grpId="0" animBg="1"/>
      <p:bldP spid="23" grpId="0" animBg="1"/>
    </p:bld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harts 02">
    <p:spTree>
      <p:nvGrpSpPr>
        <p:cNvPr id="1" name=""/>
        <p:cNvGrpSpPr/>
        <p:nvPr/>
      </p:nvGrpSpPr>
      <p:grpSpPr>
        <a:xfrm>
          <a:off x="0" y="0"/>
          <a:ext cx="0" cy="0"/>
          <a:chOff x="0" y="0"/>
          <a:chExt cx="0" cy="0"/>
        </a:xfrm>
      </p:grpSpPr>
      <p:sp>
        <p:nvSpPr>
          <p:cNvPr id="18"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
        <p:nvSpPr>
          <p:cNvPr id="19" name="Isosceles Triangle 18"/>
          <p:cNvSpPr/>
          <p:nvPr userDrawn="1"/>
        </p:nvSpPr>
        <p:spPr>
          <a:xfrm rot="19560000">
            <a:off x="2215797" y="-729944"/>
            <a:ext cx="2638238" cy="4023840"/>
          </a:xfrm>
          <a:custGeom>
            <a:avLst/>
            <a:gdLst>
              <a:gd name="connsiteX0" fmla="*/ 0 w 1949535"/>
              <a:gd name="connsiteY0" fmla="*/ 2555887 h 2555887"/>
              <a:gd name="connsiteX1" fmla="*/ 974768 w 1949535"/>
              <a:gd name="connsiteY1" fmla="*/ 0 h 2555887"/>
              <a:gd name="connsiteX2" fmla="*/ 1949535 w 1949535"/>
              <a:gd name="connsiteY2" fmla="*/ 2555887 h 2555887"/>
              <a:gd name="connsiteX3" fmla="*/ 0 w 1949535"/>
              <a:gd name="connsiteY3" fmla="*/ 2555887 h 2555887"/>
              <a:gd name="connsiteX0" fmla="*/ 0 w 1949535"/>
              <a:gd name="connsiteY0" fmla="*/ 2532136 h 2532136"/>
              <a:gd name="connsiteX1" fmla="*/ 381001 w 1949535"/>
              <a:gd name="connsiteY1" fmla="*/ 0 h 2532136"/>
              <a:gd name="connsiteX2" fmla="*/ 1949535 w 1949535"/>
              <a:gd name="connsiteY2" fmla="*/ 2532136 h 2532136"/>
              <a:gd name="connsiteX3" fmla="*/ 0 w 1949535"/>
              <a:gd name="connsiteY3" fmla="*/ 2532136 h 2532136"/>
              <a:gd name="connsiteX0" fmla="*/ 0 w 1735779"/>
              <a:gd name="connsiteY0" fmla="*/ 2553194 h 2553194"/>
              <a:gd name="connsiteX1" fmla="*/ 381001 w 1735779"/>
              <a:gd name="connsiteY1" fmla="*/ 21058 h 2553194"/>
              <a:gd name="connsiteX2" fmla="*/ 1735779 w 1735779"/>
              <a:gd name="connsiteY2" fmla="*/ 0 h 2553194"/>
              <a:gd name="connsiteX3" fmla="*/ 0 w 1735779"/>
              <a:gd name="connsiteY3" fmla="*/ 2553194 h 2553194"/>
              <a:gd name="connsiteX0" fmla="*/ 82137 w 1817916"/>
              <a:gd name="connsiteY0" fmla="*/ 2553194 h 2553194"/>
              <a:gd name="connsiteX1" fmla="*/ 0 w 1817916"/>
              <a:gd name="connsiteY1" fmla="*/ 21058 h 2553194"/>
              <a:gd name="connsiteX2" fmla="*/ 1817916 w 1817916"/>
              <a:gd name="connsiteY2" fmla="*/ 0 h 2553194"/>
              <a:gd name="connsiteX3" fmla="*/ 82137 w 1817916"/>
              <a:gd name="connsiteY3" fmla="*/ 2553194 h 2553194"/>
              <a:gd name="connsiteX0" fmla="*/ 0 w 2780807"/>
              <a:gd name="connsiteY0" fmla="*/ 2576945 h 2576945"/>
              <a:gd name="connsiteX1" fmla="*/ 962891 w 2780807"/>
              <a:gd name="connsiteY1" fmla="*/ 21058 h 2576945"/>
              <a:gd name="connsiteX2" fmla="*/ 2780807 w 2780807"/>
              <a:gd name="connsiteY2" fmla="*/ 0 h 2576945"/>
              <a:gd name="connsiteX3" fmla="*/ 0 w 2780807"/>
              <a:gd name="connsiteY3" fmla="*/ 2576945 h 2576945"/>
              <a:gd name="connsiteX0" fmla="*/ 0 w 2365171"/>
              <a:gd name="connsiteY0" fmla="*/ 2624446 h 2624446"/>
              <a:gd name="connsiteX1" fmla="*/ 962891 w 2365171"/>
              <a:gd name="connsiteY1" fmla="*/ 68559 h 2624446"/>
              <a:gd name="connsiteX2" fmla="*/ 2365171 w 2365171"/>
              <a:gd name="connsiteY2" fmla="*/ 0 h 2624446"/>
              <a:gd name="connsiteX3" fmla="*/ 0 w 2365171"/>
              <a:gd name="connsiteY3" fmla="*/ 2624446 h 2624446"/>
              <a:gd name="connsiteX0" fmla="*/ 0 w 2650179"/>
              <a:gd name="connsiteY0" fmla="*/ 2660072 h 2660072"/>
              <a:gd name="connsiteX1" fmla="*/ 962891 w 2650179"/>
              <a:gd name="connsiteY1" fmla="*/ 104185 h 2660072"/>
              <a:gd name="connsiteX2" fmla="*/ 2650179 w 2650179"/>
              <a:gd name="connsiteY2" fmla="*/ 0 h 2660072"/>
              <a:gd name="connsiteX3" fmla="*/ 0 w 2650179"/>
              <a:gd name="connsiteY3" fmla="*/ 2660072 h 2660072"/>
              <a:gd name="connsiteX0" fmla="*/ 0 w 2650179"/>
              <a:gd name="connsiteY0" fmla="*/ 2674640 h 2674640"/>
              <a:gd name="connsiteX1" fmla="*/ 986642 w 2650179"/>
              <a:gd name="connsiteY1" fmla="*/ 0 h 2674640"/>
              <a:gd name="connsiteX2" fmla="*/ 2650179 w 2650179"/>
              <a:gd name="connsiteY2" fmla="*/ 14568 h 2674640"/>
              <a:gd name="connsiteX3" fmla="*/ 0 w 2650179"/>
              <a:gd name="connsiteY3" fmla="*/ 2674640 h 2674640"/>
              <a:gd name="connsiteX0" fmla="*/ 0 w 2673929"/>
              <a:gd name="connsiteY0" fmla="*/ 2734017 h 2734017"/>
              <a:gd name="connsiteX1" fmla="*/ 1010392 w 2673929"/>
              <a:gd name="connsiteY1" fmla="*/ 0 h 2734017"/>
              <a:gd name="connsiteX2" fmla="*/ 2673929 w 2673929"/>
              <a:gd name="connsiteY2" fmla="*/ 14568 h 2734017"/>
              <a:gd name="connsiteX3" fmla="*/ 0 w 2673929"/>
              <a:gd name="connsiteY3" fmla="*/ 2734017 h 2734017"/>
              <a:gd name="connsiteX0" fmla="*/ 0 w 2697783"/>
              <a:gd name="connsiteY0" fmla="*/ 2813530 h 2813530"/>
              <a:gd name="connsiteX1" fmla="*/ 1034246 w 2697783"/>
              <a:gd name="connsiteY1" fmla="*/ 0 h 2813530"/>
              <a:gd name="connsiteX2" fmla="*/ 2697783 w 2697783"/>
              <a:gd name="connsiteY2" fmla="*/ 14568 h 2813530"/>
              <a:gd name="connsiteX3" fmla="*/ 0 w 2697783"/>
              <a:gd name="connsiteY3" fmla="*/ 2813530 h 2813530"/>
              <a:gd name="connsiteX0" fmla="*/ 0 w 2673929"/>
              <a:gd name="connsiteY0" fmla="*/ 2789676 h 2789676"/>
              <a:gd name="connsiteX1" fmla="*/ 1010392 w 2673929"/>
              <a:gd name="connsiteY1" fmla="*/ 0 h 2789676"/>
              <a:gd name="connsiteX2" fmla="*/ 2673929 w 2673929"/>
              <a:gd name="connsiteY2" fmla="*/ 14568 h 2789676"/>
              <a:gd name="connsiteX3" fmla="*/ 0 w 2673929"/>
              <a:gd name="connsiteY3" fmla="*/ 2789676 h 2789676"/>
              <a:gd name="connsiteX0" fmla="*/ 0 w 2733306"/>
              <a:gd name="connsiteY0" fmla="*/ 2789676 h 2789676"/>
              <a:gd name="connsiteX1" fmla="*/ 1010392 w 2733306"/>
              <a:gd name="connsiteY1" fmla="*/ 0 h 2789676"/>
              <a:gd name="connsiteX2" fmla="*/ 2733306 w 2733306"/>
              <a:gd name="connsiteY2" fmla="*/ 26443 h 2789676"/>
              <a:gd name="connsiteX3" fmla="*/ 0 w 2733306"/>
              <a:gd name="connsiteY3" fmla="*/ 2789676 h 2789676"/>
              <a:gd name="connsiteX0" fmla="*/ 0 w 2775837"/>
              <a:gd name="connsiteY0" fmla="*/ 2853471 h 2853471"/>
              <a:gd name="connsiteX1" fmla="*/ 1052923 w 2775837"/>
              <a:gd name="connsiteY1" fmla="*/ 0 h 2853471"/>
              <a:gd name="connsiteX2" fmla="*/ 2775837 w 2775837"/>
              <a:gd name="connsiteY2" fmla="*/ 26443 h 2853471"/>
              <a:gd name="connsiteX3" fmla="*/ 0 w 2775837"/>
              <a:gd name="connsiteY3" fmla="*/ 2853471 h 2853471"/>
              <a:gd name="connsiteX0" fmla="*/ 0 w 2775837"/>
              <a:gd name="connsiteY0" fmla="*/ 2885368 h 2885368"/>
              <a:gd name="connsiteX1" fmla="*/ 1052923 w 2775837"/>
              <a:gd name="connsiteY1" fmla="*/ 0 h 2885368"/>
              <a:gd name="connsiteX2" fmla="*/ 2775837 w 2775837"/>
              <a:gd name="connsiteY2" fmla="*/ 26443 h 2885368"/>
              <a:gd name="connsiteX3" fmla="*/ 0 w 2775837"/>
              <a:gd name="connsiteY3" fmla="*/ 2885368 h 2885368"/>
              <a:gd name="connsiteX0" fmla="*/ 0 w 2775837"/>
              <a:gd name="connsiteY0" fmla="*/ 2896001 h 2896001"/>
              <a:gd name="connsiteX1" fmla="*/ 1084821 w 2775837"/>
              <a:gd name="connsiteY1" fmla="*/ 0 h 2896001"/>
              <a:gd name="connsiteX2" fmla="*/ 2775837 w 2775837"/>
              <a:gd name="connsiteY2" fmla="*/ 37076 h 2896001"/>
              <a:gd name="connsiteX3" fmla="*/ 0 w 2775837"/>
              <a:gd name="connsiteY3" fmla="*/ 2896001 h 2896001"/>
              <a:gd name="connsiteX0" fmla="*/ 0 w 2775837"/>
              <a:gd name="connsiteY0" fmla="*/ 2864103 h 2864103"/>
              <a:gd name="connsiteX1" fmla="*/ 1074188 w 2775837"/>
              <a:gd name="connsiteY1" fmla="*/ 0 h 2864103"/>
              <a:gd name="connsiteX2" fmla="*/ 2775837 w 2775837"/>
              <a:gd name="connsiteY2" fmla="*/ 5178 h 2864103"/>
              <a:gd name="connsiteX3" fmla="*/ 0 w 2775837"/>
              <a:gd name="connsiteY3" fmla="*/ 2864103 h 2864103"/>
              <a:gd name="connsiteX0" fmla="*/ 0 w 2775837"/>
              <a:gd name="connsiteY0" fmla="*/ 2874735 h 2874735"/>
              <a:gd name="connsiteX1" fmla="*/ 1063556 w 2775837"/>
              <a:gd name="connsiteY1" fmla="*/ 0 h 2874735"/>
              <a:gd name="connsiteX2" fmla="*/ 2775837 w 2775837"/>
              <a:gd name="connsiteY2" fmla="*/ 15810 h 2874735"/>
              <a:gd name="connsiteX3" fmla="*/ 0 w 2775837"/>
              <a:gd name="connsiteY3" fmla="*/ 2874735 h 2874735"/>
              <a:gd name="connsiteX0" fmla="*/ 0 w 2775837"/>
              <a:gd name="connsiteY0" fmla="*/ 2894657 h 2894657"/>
              <a:gd name="connsiteX1" fmla="*/ 1034021 w 2775837"/>
              <a:gd name="connsiteY1" fmla="*/ 0 h 2894657"/>
              <a:gd name="connsiteX2" fmla="*/ 2775837 w 2775837"/>
              <a:gd name="connsiteY2" fmla="*/ 35732 h 2894657"/>
              <a:gd name="connsiteX3" fmla="*/ 0 w 2775837"/>
              <a:gd name="connsiteY3" fmla="*/ 2894657 h 2894657"/>
              <a:gd name="connsiteX0" fmla="*/ 0 w 2795759"/>
              <a:gd name="connsiteY0" fmla="*/ 2924192 h 2924192"/>
              <a:gd name="connsiteX1" fmla="*/ 1053943 w 2795759"/>
              <a:gd name="connsiteY1" fmla="*/ 0 h 2924192"/>
              <a:gd name="connsiteX2" fmla="*/ 2795759 w 2795759"/>
              <a:gd name="connsiteY2" fmla="*/ 35732 h 2924192"/>
              <a:gd name="connsiteX3" fmla="*/ 0 w 2795759"/>
              <a:gd name="connsiteY3" fmla="*/ 2924192 h 2924192"/>
              <a:gd name="connsiteX0" fmla="*/ 0 w 2795759"/>
              <a:gd name="connsiteY0" fmla="*/ 2947318 h 2947318"/>
              <a:gd name="connsiteX1" fmla="*/ 1040894 w 2795759"/>
              <a:gd name="connsiteY1" fmla="*/ 0 h 2947318"/>
              <a:gd name="connsiteX2" fmla="*/ 2795759 w 2795759"/>
              <a:gd name="connsiteY2" fmla="*/ 58858 h 2947318"/>
              <a:gd name="connsiteX3" fmla="*/ 0 w 2795759"/>
              <a:gd name="connsiteY3" fmla="*/ 2947318 h 2947318"/>
              <a:gd name="connsiteX0" fmla="*/ 0 w 2638238"/>
              <a:gd name="connsiteY0" fmla="*/ 2994710 h 2994710"/>
              <a:gd name="connsiteX1" fmla="*/ 1040894 w 2638238"/>
              <a:gd name="connsiteY1" fmla="*/ 47392 h 2994710"/>
              <a:gd name="connsiteX2" fmla="*/ 2638238 w 2638238"/>
              <a:gd name="connsiteY2" fmla="*/ 0 h 2994710"/>
              <a:gd name="connsiteX3" fmla="*/ 0 w 2638238"/>
              <a:gd name="connsiteY3" fmla="*/ 2994710 h 2994710"/>
            </a:gdLst>
            <a:ahLst/>
            <a:cxnLst>
              <a:cxn ang="0">
                <a:pos x="connsiteX0" y="connsiteY0"/>
              </a:cxn>
              <a:cxn ang="0">
                <a:pos x="connsiteX1" y="connsiteY1"/>
              </a:cxn>
              <a:cxn ang="0">
                <a:pos x="connsiteX2" y="connsiteY2"/>
              </a:cxn>
              <a:cxn ang="0">
                <a:pos x="connsiteX3" y="connsiteY3"/>
              </a:cxn>
            </a:cxnLst>
            <a:rect l="l" t="t" r="r" b="b"/>
            <a:pathLst>
              <a:path w="2638238" h="2994710">
                <a:moveTo>
                  <a:pt x="0" y="2994710"/>
                </a:moveTo>
                <a:lnTo>
                  <a:pt x="1040894" y="47392"/>
                </a:lnTo>
                <a:lnTo>
                  <a:pt x="2638238" y="0"/>
                </a:lnTo>
                <a:lnTo>
                  <a:pt x="0" y="299471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20" name="Trapezoid 15"/>
          <p:cNvSpPr/>
          <p:nvPr userDrawn="1"/>
        </p:nvSpPr>
        <p:spPr>
          <a:xfrm rot="19536887">
            <a:off x="2294587" y="-314940"/>
            <a:ext cx="2205839" cy="7407738"/>
          </a:xfrm>
          <a:custGeom>
            <a:avLst/>
            <a:gdLst>
              <a:gd name="connsiteX0" fmla="*/ 0 w 1167739"/>
              <a:gd name="connsiteY0" fmla="*/ 5367705 h 5367705"/>
              <a:gd name="connsiteX1" fmla="*/ 291935 w 1167739"/>
              <a:gd name="connsiteY1" fmla="*/ 0 h 5367705"/>
              <a:gd name="connsiteX2" fmla="*/ 875804 w 1167739"/>
              <a:gd name="connsiteY2" fmla="*/ 0 h 5367705"/>
              <a:gd name="connsiteX3" fmla="*/ 1167739 w 1167739"/>
              <a:gd name="connsiteY3" fmla="*/ 5367705 h 5367705"/>
              <a:gd name="connsiteX4" fmla="*/ 0 w 1167739"/>
              <a:gd name="connsiteY4" fmla="*/ 5367705 h 5367705"/>
              <a:gd name="connsiteX0" fmla="*/ 0 w 1167739"/>
              <a:gd name="connsiteY0" fmla="*/ 5379580 h 5379580"/>
              <a:gd name="connsiteX1" fmla="*/ 90055 w 1167739"/>
              <a:gd name="connsiteY1" fmla="*/ 0 h 5379580"/>
              <a:gd name="connsiteX2" fmla="*/ 875804 w 1167739"/>
              <a:gd name="connsiteY2" fmla="*/ 11875 h 5379580"/>
              <a:gd name="connsiteX3" fmla="*/ 1167739 w 1167739"/>
              <a:gd name="connsiteY3" fmla="*/ 5379580 h 5379580"/>
              <a:gd name="connsiteX4" fmla="*/ 0 w 1167739"/>
              <a:gd name="connsiteY4" fmla="*/ 5379580 h 5379580"/>
              <a:gd name="connsiteX0" fmla="*/ 0 w 1987136"/>
              <a:gd name="connsiteY0" fmla="*/ 5450832 h 5450832"/>
              <a:gd name="connsiteX1" fmla="*/ 909452 w 1987136"/>
              <a:gd name="connsiteY1" fmla="*/ 0 h 5450832"/>
              <a:gd name="connsiteX2" fmla="*/ 1695201 w 1987136"/>
              <a:gd name="connsiteY2" fmla="*/ 11875 h 5450832"/>
              <a:gd name="connsiteX3" fmla="*/ 1987136 w 1987136"/>
              <a:gd name="connsiteY3" fmla="*/ 5379580 h 5450832"/>
              <a:gd name="connsiteX4" fmla="*/ 0 w 1987136"/>
              <a:gd name="connsiteY4" fmla="*/ 5450832 h 5450832"/>
              <a:gd name="connsiteX0" fmla="*/ 0 w 1695201"/>
              <a:gd name="connsiteY0" fmla="*/ 5450832 h 5462707"/>
              <a:gd name="connsiteX1" fmla="*/ 909452 w 1695201"/>
              <a:gd name="connsiteY1" fmla="*/ 0 h 5462707"/>
              <a:gd name="connsiteX2" fmla="*/ 1695201 w 1695201"/>
              <a:gd name="connsiteY2" fmla="*/ 11875 h 5462707"/>
              <a:gd name="connsiteX3" fmla="*/ 229588 w 1695201"/>
              <a:gd name="connsiteY3" fmla="*/ 5462707 h 5462707"/>
              <a:gd name="connsiteX4" fmla="*/ 0 w 1695201"/>
              <a:gd name="connsiteY4" fmla="*/ 5450832 h 5462707"/>
              <a:gd name="connsiteX0" fmla="*/ 0 w 1042058"/>
              <a:gd name="connsiteY0" fmla="*/ 5783341 h 5795216"/>
              <a:gd name="connsiteX1" fmla="*/ 909452 w 1042058"/>
              <a:gd name="connsiteY1" fmla="*/ 332509 h 5795216"/>
              <a:gd name="connsiteX2" fmla="*/ 1042058 w 1042058"/>
              <a:gd name="connsiteY2" fmla="*/ 0 h 5795216"/>
              <a:gd name="connsiteX3" fmla="*/ 229588 w 1042058"/>
              <a:gd name="connsiteY3" fmla="*/ 5795216 h 5795216"/>
              <a:gd name="connsiteX4" fmla="*/ 0 w 1042058"/>
              <a:gd name="connsiteY4" fmla="*/ 5783341 h 5795216"/>
              <a:gd name="connsiteX0" fmla="*/ 0 w 994556"/>
              <a:gd name="connsiteY0" fmla="*/ 5771466 h 5783341"/>
              <a:gd name="connsiteX1" fmla="*/ 909452 w 994556"/>
              <a:gd name="connsiteY1" fmla="*/ 320634 h 5783341"/>
              <a:gd name="connsiteX2" fmla="*/ 994556 w 994556"/>
              <a:gd name="connsiteY2" fmla="*/ 0 h 5783341"/>
              <a:gd name="connsiteX3" fmla="*/ 229588 w 994556"/>
              <a:gd name="connsiteY3" fmla="*/ 5783341 h 5783341"/>
              <a:gd name="connsiteX4" fmla="*/ 0 w 994556"/>
              <a:gd name="connsiteY4" fmla="*/ 5771466 h 5783341"/>
              <a:gd name="connsiteX0" fmla="*/ 0 w 1030182"/>
              <a:gd name="connsiteY0" fmla="*/ 5771466 h 5783341"/>
              <a:gd name="connsiteX1" fmla="*/ 909452 w 1030182"/>
              <a:gd name="connsiteY1" fmla="*/ 320634 h 5783341"/>
              <a:gd name="connsiteX2" fmla="*/ 1030182 w 1030182"/>
              <a:gd name="connsiteY2" fmla="*/ 0 h 5783341"/>
              <a:gd name="connsiteX3" fmla="*/ 229588 w 1030182"/>
              <a:gd name="connsiteY3" fmla="*/ 5783341 h 5783341"/>
              <a:gd name="connsiteX4" fmla="*/ 0 w 1030182"/>
              <a:gd name="connsiteY4" fmla="*/ 5771466 h 5783341"/>
              <a:gd name="connsiteX0" fmla="*/ 0 w 1030182"/>
              <a:gd name="connsiteY0" fmla="*/ 5771466 h 5783341"/>
              <a:gd name="connsiteX1" fmla="*/ 909452 w 1030182"/>
              <a:gd name="connsiteY1" fmla="*/ 320634 h 5783341"/>
              <a:gd name="connsiteX2" fmla="*/ 1030182 w 1030182"/>
              <a:gd name="connsiteY2" fmla="*/ 0 h 5783341"/>
              <a:gd name="connsiteX3" fmla="*/ 265214 w 1030182"/>
              <a:gd name="connsiteY3" fmla="*/ 5783341 h 5783341"/>
              <a:gd name="connsiteX4" fmla="*/ 0 w 1030182"/>
              <a:gd name="connsiteY4" fmla="*/ 5771466 h 5783341"/>
              <a:gd name="connsiteX0" fmla="*/ 0 w 1030182"/>
              <a:gd name="connsiteY0" fmla="*/ 5771466 h 5783341"/>
              <a:gd name="connsiteX1" fmla="*/ 968829 w 1030182"/>
              <a:gd name="connsiteY1" fmla="*/ 35626 h 5783341"/>
              <a:gd name="connsiteX2" fmla="*/ 1030182 w 1030182"/>
              <a:gd name="connsiteY2" fmla="*/ 0 h 5783341"/>
              <a:gd name="connsiteX3" fmla="*/ 265214 w 1030182"/>
              <a:gd name="connsiteY3" fmla="*/ 5783341 h 5783341"/>
              <a:gd name="connsiteX4" fmla="*/ 0 w 1030182"/>
              <a:gd name="connsiteY4" fmla="*/ 5771466 h 5783341"/>
              <a:gd name="connsiteX0" fmla="*/ 0 w 1908956"/>
              <a:gd name="connsiteY0" fmla="*/ 5557710 h 5783341"/>
              <a:gd name="connsiteX1" fmla="*/ 1847603 w 1908956"/>
              <a:gd name="connsiteY1" fmla="*/ 35626 h 5783341"/>
              <a:gd name="connsiteX2" fmla="*/ 1908956 w 1908956"/>
              <a:gd name="connsiteY2" fmla="*/ 0 h 5783341"/>
              <a:gd name="connsiteX3" fmla="*/ 1143988 w 1908956"/>
              <a:gd name="connsiteY3" fmla="*/ 5783341 h 5783341"/>
              <a:gd name="connsiteX4" fmla="*/ 0 w 1908956"/>
              <a:gd name="connsiteY4" fmla="*/ 5557710 h 5783341"/>
              <a:gd name="connsiteX0" fmla="*/ 0 w 1908956"/>
              <a:gd name="connsiteY0" fmla="*/ 5557710 h 5557710"/>
              <a:gd name="connsiteX1" fmla="*/ 1847603 w 1908956"/>
              <a:gd name="connsiteY1" fmla="*/ 35626 h 5557710"/>
              <a:gd name="connsiteX2" fmla="*/ 1908956 w 1908956"/>
              <a:gd name="connsiteY2" fmla="*/ 0 h 5557710"/>
              <a:gd name="connsiteX3" fmla="*/ 146461 w 1908956"/>
              <a:gd name="connsiteY3" fmla="*/ 5533959 h 5557710"/>
              <a:gd name="connsiteX4" fmla="*/ 0 w 1908956"/>
              <a:gd name="connsiteY4" fmla="*/ 5557710 h 5557710"/>
              <a:gd name="connsiteX0" fmla="*/ 0 w 2193964"/>
              <a:gd name="connsiteY0" fmla="*/ 5557710 h 5557710"/>
              <a:gd name="connsiteX1" fmla="*/ 1847603 w 2193964"/>
              <a:gd name="connsiteY1" fmla="*/ 35626 h 5557710"/>
              <a:gd name="connsiteX2" fmla="*/ 2193964 w 2193964"/>
              <a:gd name="connsiteY2" fmla="*/ 0 h 5557710"/>
              <a:gd name="connsiteX3" fmla="*/ 146461 w 2193964"/>
              <a:gd name="connsiteY3" fmla="*/ 5533959 h 5557710"/>
              <a:gd name="connsiteX4" fmla="*/ 0 w 2193964"/>
              <a:gd name="connsiteY4" fmla="*/ 5557710 h 5557710"/>
              <a:gd name="connsiteX0" fmla="*/ 0 w 2205839"/>
              <a:gd name="connsiteY0" fmla="*/ 5569585 h 5569585"/>
              <a:gd name="connsiteX1" fmla="*/ 1847603 w 2205839"/>
              <a:gd name="connsiteY1" fmla="*/ 47501 h 5569585"/>
              <a:gd name="connsiteX2" fmla="*/ 2205839 w 2205839"/>
              <a:gd name="connsiteY2" fmla="*/ 0 h 5569585"/>
              <a:gd name="connsiteX3" fmla="*/ 146461 w 2205839"/>
              <a:gd name="connsiteY3" fmla="*/ 5545834 h 5569585"/>
              <a:gd name="connsiteX4" fmla="*/ 0 w 2205839"/>
              <a:gd name="connsiteY4" fmla="*/ 5569585 h 5569585"/>
              <a:gd name="connsiteX0" fmla="*/ 0 w 2205839"/>
              <a:gd name="connsiteY0" fmla="*/ 5605211 h 5605211"/>
              <a:gd name="connsiteX1" fmla="*/ 1906980 w 2205839"/>
              <a:gd name="connsiteY1" fmla="*/ 0 h 5605211"/>
              <a:gd name="connsiteX2" fmla="*/ 2205839 w 2205839"/>
              <a:gd name="connsiteY2" fmla="*/ 35626 h 5605211"/>
              <a:gd name="connsiteX3" fmla="*/ 146461 w 2205839"/>
              <a:gd name="connsiteY3" fmla="*/ 5581460 h 5605211"/>
              <a:gd name="connsiteX4" fmla="*/ 0 w 2205839"/>
              <a:gd name="connsiteY4" fmla="*/ 5605211 h 5605211"/>
              <a:gd name="connsiteX0" fmla="*/ 0 w 2205839"/>
              <a:gd name="connsiteY0" fmla="*/ 5593336 h 5593336"/>
              <a:gd name="connsiteX1" fmla="*/ 1859479 w 2205839"/>
              <a:gd name="connsiteY1" fmla="*/ 0 h 5593336"/>
              <a:gd name="connsiteX2" fmla="*/ 2205839 w 2205839"/>
              <a:gd name="connsiteY2" fmla="*/ 23751 h 5593336"/>
              <a:gd name="connsiteX3" fmla="*/ 146461 w 2205839"/>
              <a:gd name="connsiteY3" fmla="*/ 5569585 h 5593336"/>
              <a:gd name="connsiteX4" fmla="*/ 0 w 2205839"/>
              <a:gd name="connsiteY4" fmla="*/ 5593336 h 5593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839" h="5593336">
                <a:moveTo>
                  <a:pt x="0" y="5593336"/>
                </a:moveTo>
                <a:lnTo>
                  <a:pt x="1859479" y="0"/>
                </a:lnTo>
                <a:lnTo>
                  <a:pt x="2205839" y="23751"/>
                </a:lnTo>
                <a:lnTo>
                  <a:pt x="146461" y="5569585"/>
                </a:lnTo>
                <a:lnTo>
                  <a:pt x="0" y="5593336"/>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21" name="Chart Placeholder 2"/>
          <p:cNvSpPr>
            <a:spLocks noGrp="1"/>
          </p:cNvSpPr>
          <p:nvPr>
            <p:ph type="chart" sz="quarter" idx="15"/>
          </p:nvPr>
        </p:nvSpPr>
        <p:spPr>
          <a:xfrm>
            <a:off x="3635896" y="1628800"/>
            <a:ext cx="5140965" cy="3657600"/>
          </a:xfrm>
          <a:prstGeom prst="rect">
            <a:avLst/>
          </a:prstGeom>
          <a:solidFill>
            <a:srgbClr val="CFCFCF"/>
          </a:solidFill>
        </p:spPr>
        <p:txBody>
          <a:bodyPr/>
          <a:lstStyle>
            <a:lvl1pPr>
              <a:defRPr>
                <a:latin typeface="Lucida Console" panose="020B0609040504020204" pitchFamily="49" charset="0"/>
              </a:defRPr>
            </a:lvl1pPr>
          </a:lstStyle>
          <a:p>
            <a:endParaRPr lang="en-US" dirty="0"/>
          </a:p>
        </p:txBody>
      </p:sp>
      <p:sp>
        <p:nvSpPr>
          <p:cNvPr id="22" name="Text Placeholder 5"/>
          <p:cNvSpPr>
            <a:spLocks noGrp="1"/>
          </p:cNvSpPr>
          <p:nvPr>
            <p:ph type="body" sz="quarter" idx="16" hasCustomPrompt="1"/>
          </p:nvPr>
        </p:nvSpPr>
        <p:spPr>
          <a:xfrm>
            <a:off x="402259" y="3306612"/>
            <a:ext cx="2870270" cy="2498652"/>
          </a:xfrm>
          <a:prstGeom prst="rect">
            <a:avLst/>
          </a:prstGeom>
        </p:spPr>
        <p:txBody>
          <a:bodyPr lIns="91386" tIns="45696" rIns="91386" bIns="45696">
            <a:normAutofit/>
          </a:bodyPr>
          <a:lstStyle>
            <a:lvl1pPr marL="0" indent="0" algn="l">
              <a:buNone/>
              <a:defRPr sz="1100">
                <a:solidFill>
                  <a:schemeClr val="bg1">
                    <a:lumMod val="50000"/>
                  </a:schemeClr>
                </a:solidFill>
                <a:latin typeface="Lucida Console" panose="020B0609040504020204" pitchFamily="49" charset="0"/>
              </a:defRPr>
            </a:lvl1pPr>
          </a:lstStyle>
          <a:p>
            <a:pPr lvl="0"/>
            <a:r>
              <a:rPr lang="en-US" dirty="0"/>
              <a:t>Click to edit master text styles</a:t>
            </a:r>
          </a:p>
        </p:txBody>
      </p:sp>
      <p:sp>
        <p:nvSpPr>
          <p:cNvPr id="23" name="Text Placeholder 23"/>
          <p:cNvSpPr>
            <a:spLocks noGrp="1"/>
          </p:cNvSpPr>
          <p:nvPr>
            <p:ph type="body" sz="quarter" idx="44" hasCustomPrompt="1"/>
          </p:nvPr>
        </p:nvSpPr>
        <p:spPr>
          <a:xfrm>
            <a:off x="381000" y="2507651"/>
            <a:ext cx="2353382" cy="457890"/>
          </a:xfrm>
          <a:prstGeom prst="rect">
            <a:avLst/>
          </a:prstGeom>
          <a:noFill/>
        </p:spPr>
        <p:txBody>
          <a:bodyPr lIns="85293" tIns="42646" rIns="85293" bIns="42646">
            <a:noAutofit/>
          </a:bodyPr>
          <a:lstStyle>
            <a:lvl1pPr marL="0" indent="0" algn="l">
              <a:spcBef>
                <a:spcPts val="0"/>
              </a:spcBef>
              <a:buNone/>
              <a:defRPr sz="2800" b="0" spc="-100" baseline="0">
                <a:solidFill>
                  <a:srgbClr val="11A9D8"/>
                </a:solidFill>
                <a:effectLst/>
                <a:latin typeface="Lucida Console" panose="020B0609040504020204" pitchFamily="49" charset="0"/>
                <a:ea typeface="Roboto"/>
                <a:cs typeface="Lucida Console" panose="020B0609040504020204" pitchFamily="49" charset="0"/>
              </a:defRPr>
            </a:lvl1pPr>
          </a:lstStyle>
          <a:p>
            <a:pPr lvl="0"/>
            <a:r>
              <a:rPr lang="en-US" dirty="0"/>
              <a:t>CHARTS 02</a:t>
            </a:r>
          </a:p>
        </p:txBody>
      </p:sp>
      <p:sp>
        <p:nvSpPr>
          <p:cNvPr id="24" name="Text Placeholder 5"/>
          <p:cNvSpPr>
            <a:spLocks noGrp="1"/>
          </p:cNvSpPr>
          <p:nvPr>
            <p:ph type="body" sz="quarter" idx="42" hasCustomPrompt="1"/>
          </p:nvPr>
        </p:nvSpPr>
        <p:spPr>
          <a:xfrm>
            <a:off x="402259" y="3096300"/>
            <a:ext cx="2870798" cy="315443"/>
          </a:xfrm>
          <a:prstGeom prst="rect">
            <a:avLst/>
          </a:prstGeom>
        </p:spPr>
        <p:txBody>
          <a:bodyPr lIns="91386" tIns="45696" rIns="91386" bIns="45696">
            <a:noAutofit/>
          </a:bodyPr>
          <a:lstStyle>
            <a:lvl1pPr marL="0" indent="0" algn="l">
              <a:buNone/>
              <a:defRPr sz="1100" b="1" baseline="0">
                <a:solidFill>
                  <a:schemeClr val="tx1">
                    <a:lumMod val="65000"/>
                    <a:lumOff val="35000"/>
                  </a:schemeClr>
                </a:solidFill>
                <a:latin typeface="Lucida Console" panose="020B0609040504020204" pitchFamily="49" charset="0"/>
              </a:defRPr>
            </a:lvl1pPr>
          </a:lstStyle>
          <a:p>
            <a:pPr lvl="0"/>
            <a:r>
              <a:rPr lang="en-US" dirty="0"/>
              <a:t>From 2009 to 2013</a:t>
            </a:r>
          </a:p>
        </p:txBody>
      </p:sp>
      <p:cxnSp>
        <p:nvCxnSpPr>
          <p:cNvPr id="25" name="Straight Connector 24"/>
          <p:cNvCxnSpPr/>
          <p:nvPr userDrawn="1"/>
        </p:nvCxnSpPr>
        <p:spPr>
          <a:xfrm flipH="1">
            <a:off x="472457" y="2959140"/>
            <a:ext cx="2133600"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600" y="-1346199"/>
            <a:ext cx="10972800" cy="1327508"/>
          </a:xfrm>
          <a:prstGeom prst="rect">
            <a:avLst/>
          </a:prstGeom>
        </p:spPr>
      </p:pic>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69" y="6883250"/>
            <a:ext cx="10972800" cy="1327508"/>
          </a:xfrm>
          <a:prstGeom prst="rect">
            <a:avLst/>
          </a:prstGeom>
        </p:spPr>
      </p:pic>
    </p:spTree>
    <p:extLst>
      <p:ext uri="{BB962C8B-B14F-4D97-AF65-F5344CB8AC3E}">
        <p14:creationId xmlns:p14="http://schemas.microsoft.com/office/powerpoint/2010/main" val="3783606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650"/>
                                        <p:tgtEl>
                                          <p:spTgt spid="20"/>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400"/>
                                        <p:tgtEl>
                                          <p:spTgt spid="19"/>
                                        </p:tgtEl>
                                      </p:cBhvr>
                                    </p:animEffect>
                                  </p:childTnLst>
                                </p:cTn>
                              </p:par>
                            </p:childTnLst>
                          </p:cTn>
                        </p:par>
                        <p:par>
                          <p:cTn id="11" fill="hold">
                            <p:stCondLst>
                              <p:cond delay="650"/>
                            </p:stCondLst>
                            <p:childTnLst>
                              <p:par>
                                <p:cTn id="12" presetID="22" presetClass="entr" presetSubtype="8" fill="hold" nodeType="afterEffect">
                                  <p:stCondLst>
                                    <p:cond delay="50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par>
                          <p:cTn id="15" fill="hold">
                            <p:stCondLst>
                              <p:cond delay="1650"/>
                            </p:stCondLst>
                            <p:childTnLst>
                              <p:par>
                                <p:cTn id="16" presetID="22" presetClass="entr" presetSubtype="4" fill="hold" grpId="0" nodeType="afterEffect">
                                  <p:stCondLst>
                                    <p:cond delay="25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wipe(down)">
                                      <p:cBhvr>
                                        <p:cTn id="18" dur="750"/>
                                        <p:tgtEl>
                                          <p:spTgt spid="23">
                                            <p:txEl>
                                              <p:pRg st="0" end="0"/>
                                            </p:txEl>
                                          </p:spTgt>
                                        </p:tgtEl>
                                      </p:cBhvr>
                                    </p:animEffect>
                                  </p:childTnLst>
                                </p:cTn>
                              </p:par>
                            </p:childTnLst>
                          </p:cTn>
                        </p:par>
                        <p:par>
                          <p:cTn id="19" fill="hold">
                            <p:stCondLst>
                              <p:cond delay="2650"/>
                            </p:stCondLst>
                            <p:childTnLst>
                              <p:par>
                                <p:cTn id="20" presetID="22" presetClass="entr" presetSubtype="1" fill="hold" grpId="0" nodeType="after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up)">
                                      <p:cBhvr>
                                        <p:cTn id="22" dur="500"/>
                                        <p:tgtEl>
                                          <p:spTgt spid="24">
                                            <p:txEl>
                                              <p:pRg st="0" end="0"/>
                                            </p:txEl>
                                          </p:spTgt>
                                        </p:tgtEl>
                                      </p:cBhvr>
                                    </p:animEffect>
                                  </p:childTnLst>
                                </p:cTn>
                              </p:par>
                            </p:childTnLst>
                          </p:cTn>
                        </p:par>
                        <p:par>
                          <p:cTn id="23" fill="hold">
                            <p:stCondLst>
                              <p:cond delay="3150"/>
                            </p:stCondLst>
                            <p:childTnLst>
                              <p:par>
                                <p:cTn id="24" presetID="22" presetClass="entr" presetSubtype="1" fill="hold" grpId="0" nodeType="after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up)">
                                      <p:cBhvr>
                                        <p:cTn id="26" dur="750"/>
                                        <p:tgtEl>
                                          <p:spTgt spid="22">
                                            <p:txEl>
                                              <p:pRg st="0" end="0"/>
                                            </p:txEl>
                                          </p:spTgt>
                                        </p:tgtEl>
                                      </p:cBhvr>
                                    </p:animEffect>
                                  </p:childTnLst>
                                </p:cTn>
                              </p:par>
                            </p:childTnLst>
                          </p:cTn>
                        </p:par>
                        <p:par>
                          <p:cTn id="27" fill="hold">
                            <p:stCondLst>
                              <p:cond delay="3900"/>
                            </p:stCondLst>
                            <p:childTnLst>
                              <p:par>
                                <p:cTn id="28" presetID="47"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750"/>
                        <p:tgtEl>
                          <p:spTgt spid="22"/>
                        </p:tgtEl>
                      </p:cBhvr>
                    </p:animEffect>
                  </p:childTnLst>
                </p:cTn>
              </p:par>
            </p:tnLst>
          </p:tmpl>
        </p:tmplLst>
      </p:bldP>
      <p:bldP spid="23" grpId="0" build="p">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2000"/>
                        <p:tgtEl>
                          <p:spTgt spid="23"/>
                        </p:tgtEl>
                      </p:cBhvr>
                    </p:animEffect>
                  </p:childTnLst>
                </p:cTn>
              </p:par>
            </p:tnLst>
          </p:tmpl>
          <p:tmpl lvl="1">
            <p:tnLst>
              <p:par>
                <p:cTn presetID="22" presetClass="entr" presetSubtype="4"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wipe(down)">
                      <p:cBhvr>
                        <p:cTn dur="750"/>
                        <p:tgtEl>
                          <p:spTgt spid="23"/>
                        </p:tgtEl>
                      </p:cBhvr>
                    </p:animEffect>
                  </p:childTnLst>
                </p:cTn>
              </p:par>
            </p:tnLst>
          </p:tmpl>
        </p:tmplLst>
      </p:bldP>
      <p:bldP spid="24" grpId="0" build="p">
        <p:tmplLst>
          <p:tmpl lvl="1">
            <p:tnLst>
              <p:par>
                <p:cTn presetID="22" presetClass="entr" presetSubtype="1"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up)">
                      <p:cBhvr>
                        <p:cTn dur="500"/>
                        <p:tgtEl>
                          <p:spTgt spid="24"/>
                        </p:tgtEl>
                      </p:cBhvr>
                    </p:animEffect>
                  </p:childTnLst>
                </p:cTn>
              </p:par>
            </p:tnLst>
          </p:tmpl>
        </p:tmplLst>
      </p:bldP>
    </p:bldLst>
  </p:timing>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harts 03">
    <p:spTree>
      <p:nvGrpSpPr>
        <p:cNvPr id="1" name=""/>
        <p:cNvGrpSpPr/>
        <p:nvPr/>
      </p:nvGrpSpPr>
      <p:grpSpPr>
        <a:xfrm>
          <a:off x="0" y="0"/>
          <a:ext cx="0" cy="0"/>
          <a:chOff x="0" y="0"/>
          <a:chExt cx="0" cy="0"/>
        </a:xfrm>
      </p:grpSpPr>
      <p:sp>
        <p:nvSpPr>
          <p:cNvPr id="16" name="Isosceles Triangle 18"/>
          <p:cNvSpPr/>
          <p:nvPr userDrawn="1"/>
        </p:nvSpPr>
        <p:spPr>
          <a:xfrm>
            <a:off x="5285530" y="-195977"/>
            <a:ext cx="2526455" cy="3891068"/>
          </a:xfrm>
          <a:custGeom>
            <a:avLst/>
            <a:gdLst>
              <a:gd name="connsiteX0" fmla="*/ 0 w 1949535"/>
              <a:gd name="connsiteY0" fmla="*/ 2555887 h 2555887"/>
              <a:gd name="connsiteX1" fmla="*/ 974768 w 1949535"/>
              <a:gd name="connsiteY1" fmla="*/ 0 h 2555887"/>
              <a:gd name="connsiteX2" fmla="*/ 1949535 w 1949535"/>
              <a:gd name="connsiteY2" fmla="*/ 2555887 h 2555887"/>
              <a:gd name="connsiteX3" fmla="*/ 0 w 1949535"/>
              <a:gd name="connsiteY3" fmla="*/ 2555887 h 2555887"/>
              <a:gd name="connsiteX0" fmla="*/ 0 w 1949535"/>
              <a:gd name="connsiteY0" fmla="*/ 2532136 h 2532136"/>
              <a:gd name="connsiteX1" fmla="*/ 381001 w 1949535"/>
              <a:gd name="connsiteY1" fmla="*/ 0 h 2532136"/>
              <a:gd name="connsiteX2" fmla="*/ 1949535 w 1949535"/>
              <a:gd name="connsiteY2" fmla="*/ 2532136 h 2532136"/>
              <a:gd name="connsiteX3" fmla="*/ 0 w 1949535"/>
              <a:gd name="connsiteY3" fmla="*/ 2532136 h 2532136"/>
              <a:gd name="connsiteX0" fmla="*/ 0 w 1735779"/>
              <a:gd name="connsiteY0" fmla="*/ 2553194 h 2553194"/>
              <a:gd name="connsiteX1" fmla="*/ 381001 w 1735779"/>
              <a:gd name="connsiteY1" fmla="*/ 21058 h 2553194"/>
              <a:gd name="connsiteX2" fmla="*/ 1735779 w 1735779"/>
              <a:gd name="connsiteY2" fmla="*/ 0 h 2553194"/>
              <a:gd name="connsiteX3" fmla="*/ 0 w 1735779"/>
              <a:gd name="connsiteY3" fmla="*/ 2553194 h 2553194"/>
              <a:gd name="connsiteX0" fmla="*/ 82137 w 1817916"/>
              <a:gd name="connsiteY0" fmla="*/ 2553194 h 2553194"/>
              <a:gd name="connsiteX1" fmla="*/ 0 w 1817916"/>
              <a:gd name="connsiteY1" fmla="*/ 21058 h 2553194"/>
              <a:gd name="connsiteX2" fmla="*/ 1817916 w 1817916"/>
              <a:gd name="connsiteY2" fmla="*/ 0 h 2553194"/>
              <a:gd name="connsiteX3" fmla="*/ 82137 w 1817916"/>
              <a:gd name="connsiteY3" fmla="*/ 2553194 h 2553194"/>
              <a:gd name="connsiteX0" fmla="*/ 0 w 2780807"/>
              <a:gd name="connsiteY0" fmla="*/ 2576945 h 2576945"/>
              <a:gd name="connsiteX1" fmla="*/ 962891 w 2780807"/>
              <a:gd name="connsiteY1" fmla="*/ 21058 h 2576945"/>
              <a:gd name="connsiteX2" fmla="*/ 2780807 w 2780807"/>
              <a:gd name="connsiteY2" fmla="*/ 0 h 2576945"/>
              <a:gd name="connsiteX3" fmla="*/ 0 w 2780807"/>
              <a:gd name="connsiteY3" fmla="*/ 2576945 h 2576945"/>
              <a:gd name="connsiteX0" fmla="*/ 0 w 2365171"/>
              <a:gd name="connsiteY0" fmla="*/ 2624446 h 2624446"/>
              <a:gd name="connsiteX1" fmla="*/ 962891 w 2365171"/>
              <a:gd name="connsiteY1" fmla="*/ 68559 h 2624446"/>
              <a:gd name="connsiteX2" fmla="*/ 2365171 w 2365171"/>
              <a:gd name="connsiteY2" fmla="*/ 0 h 2624446"/>
              <a:gd name="connsiteX3" fmla="*/ 0 w 2365171"/>
              <a:gd name="connsiteY3" fmla="*/ 2624446 h 2624446"/>
              <a:gd name="connsiteX0" fmla="*/ 0 w 2650179"/>
              <a:gd name="connsiteY0" fmla="*/ 2660072 h 2660072"/>
              <a:gd name="connsiteX1" fmla="*/ 962891 w 2650179"/>
              <a:gd name="connsiteY1" fmla="*/ 104185 h 2660072"/>
              <a:gd name="connsiteX2" fmla="*/ 2650179 w 2650179"/>
              <a:gd name="connsiteY2" fmla="*/ 0 h 2660072"/>
              <a:gd name="connsiteX3" fmla="*/ 0 w 2650179"/>
              <a:gd name="connsiteY3" fmla="*/ 2660072 h 2660072"/>
              <a:gd name="connsiteX0" fmla="*/ 0 w 2650179"/>
              <a:gd name="connsiteY0" fmla="*/ 2674640 h 2674640"/>
              <a:gd name="connsiteX1" fmla="*/ 986642 w 2650179"/>
              <a:gd name="connsiteY1" fmla="*/ 0 h 2674640"/>
              <a:gd name="connsiteX2" fmla="*/ 2650179 w 2650179"/>
              <a:gd name="connsiteY2" fmla="*/ 14568 h 2674640"/>
              <a:gd name="connsiteX3" fmla="*/ 0 w 2650179"/>
              <a:gd name="connsiteY3" fmla="*/ 2674640 h 2674640"/>
              <a:gd name="connsiteX0" fmla="*/ 0 w 2673929"/>
              <a:gd name="connsiteY0" fmla="*/ 2734017 h 2734017"/>
              <a:gd name="connsiteX1" fmla="*/ 1010392 w 2673929"/>
              <a:gd name="connsiteY1" fmla="*/ 0 h 2734017"/>
              <a:gd name="connsiteX2" fmla="*/ 2673929 w 2673929"/>
              <a:gd name="connsiteY2" fmla="*/ 14568 h 2734017"/>
              <a:gd name="connsiteX3" fmla="*/ 0 w 2673929"/>
              <a:gd name="connsiteY3" fmla="*/ 2734017 h 2734017"/>
              <a:gd name="connsiteX0" fmla="*/ 0 w 2697783"/>
              <a:gd name="connsiteY0" fmla="*/ 2813530 h 2813530"/>
              <a:gd name="connsiteX1" fmla="*/ 1034246 w 2697783"/>
              <a:gd name="connsiteY1" fmla="*/ 0 h 2813530"/>
              <a:gd name="connsiteX2" fmla="*/ 2697783 w 2697783"/>
              <a:gd name="connsiteY2" fmla="*/ 14568 h 2813530"/>
              <a:gd name="connsiteX3" fmla="*/ 0 w 2697783"/>
              <a:gd name="connsiteY3" fmla="*/ 2813530 h 2813530"/>
              <a:gd name="connsiteX0" fmla="*/ 0 w 2673929"/>
              <a:gd name="connsiteY0" fmla="*/ 2789676 h 2789676"/>
              <a:gd name="connsiteX1" fmla="*/ 1010392 w 2673929"/>
              <a:gd name="connsiteY1" fmla="*/ 0 h 2789676"/>
              <a:gd name="connsiteX2" fmla="*/ 2673929 w 2673929"/>
              <a:gd name="connsiteY2" fmla="*/ 14568 h 2789676"/>
              <a:gd name="connsiteX3" fmla="*/ 0 w 2673929"/>
              <a:gd name="connsiteY3" fmla="*/ 2789676 h 2789676"/>
              <a:gd name="connsiteX0" fmla="*/ 0 w 2733306"/>
              <a:gd name="connsiteY0" fmla="*/ 2789676 h 2789676"/>
              <a:gd name="connsiteX1" fmla="*/ 1010392 w 2733306"/>
              <a:gd name="connsiteY1" fmla="*/ 0 h 2789676"/>
              <a:gd name="connsiteX2" fmla="*/ 2733306 w 2733306"/>
              <a:gd name="connsiteY2" fmla="*/ 26443 h 2789676"/>
              <a:gd name="connsiteX3" fmla="*/ 0 w 2733306"/>
              <a:gd name="connsiteY3" fmla="*/ 2789676 h 2789676"/>
              <a:gd name="connsiteX0" fmla="*/ 0 w 2775837"/>
              <a:gd name="connsiteY0" fmla="*/ 2853471 h 2853471"/>
              <a:gd name="connsiteX1" fmla="*/ 1052923 w 2775837"/>
              <a:gd name="connsiteY1" fmla="*/ 0 h 2853471"/>
              <a:gd name="connsiteX2" fmla="*/ 2775837 w 2775837"/>
              <a:gd name="connsiteY2" fmla="*/ 26443 h 2853471"/>
              <a:gd name="connsiteX3" fmla="*/ 0 w 2775837"/>
              <a:gd name="connsiteY3" fmla="*/ 2853471 h 2853471"/>
              <a:gd name="connsiteX0" fmla="*/ 0 w 2775837"/>
              <a:gd name="connsiteY0" fmla="*/ 2885368 h 2885368"/>
              <a:gd name="connsiteX1" fmla="*/ 1052923 w 2775837"/>
              <a:gd name="connsiteY1" fmla="*/ 0 h 2885368"/>
              <a:gd name="connsiteX2" fmla="*/ 2775837 w 2775837"/>
              <a:gd name="connsiteY2" fmla="*/ 26443 h 2885368"/>
              <a:gd name="connsiteX3" fmla="*/ 0 w 2775837"/>
              <a:gd name="connsiteY3" fmla="*/ 2885368 h 2885368"/>
              <a:gd name="connsiteX0" fmla="*/ 0 w 2775837"/>
              <a:gd name="connsiteY0" fmla="*/ 2896001 h 2896001"/>
              <a:gd name="connsiteX1" fmla="*/ 1084821 w 2775837"/>
              <a:gd name="connsiteY1" fmla="*/ 0 h 2896001"/>
              <a:gd name="connsiteX2" fmla="*/ 2775837 w 2775837"/>
              <a:gd name="connsiteY2" fmla="*/ 37076 h 2896001"/>
              <a:gd name="connsiteX3" fmla="*/ 0 w 2775837"/>
              <a:gd name="connsiteY3" fmla="*/ 2896001 h 2896001"/>
              <a:gd name="connsiteX0" fmla="*/ 0 w 2775837"/>
              <a:gd name="connsiteY0" fmla="*/ 2864103 h 2864103"/>
              <a:gd name="connsiteX1" fmla="*/ 1074188 w 2775837"/>
              <a:gd name="connsiteY1" fmla="*/ 0 h 2864103"/>
              <a:gd name="connsiteX2" fmla="*/ 2775837 w 2775837"/>
              <a:gd name="connsiteY2" fmla="*/ 5178 h 2864103"/>
              <a:gd name="connsiteX3" fmla="*/ 0 w 2775837"/>
              <a:gd name="connsiteY3" fmla="*/ 2864103 h 2864103"/>
              <a:gd name="connsiteX0" fmla="*/ 0 w 2775837"/>
              <a:gd name="connsiteY0" fmla="*/ 2874735 h 2874735"/>
              <a:gd name="connsiteX1" fmla="*/ 1063556 w 2775837"/>
              <a:gd name="connsiteY1" fmla="*/ 0 h 2874735"/>
              <a:gd name="connsiteX2" fmla="*/ 2775837 w 2775837"/>
              <a:gd name="connsiteY2" fmla="*/ 15810 h 2874735"/>
              <a:gd name="connsiteX3" fmla="*/ 0 w 2775837"/>
              <a:gd name="connsiteY3" fmla="*/ 2874735 h 2874735"/>
              <a:gd name="connsiteX0" fmla="*/ 0 w 2526455"/>
              <a:gd name="connsiteY0" fmla="*/ 2918301 h 2918301"/>
              <a:gd name="connsiteX1" fmla="*/ 1063556 w 2526455"/>
              <a:gd name="connsiteY1" fmla="*/ 43566 h 2918301"/>
              <a:gd name="connsiteX2" fmla="*/ 2526455 w 2526455"/>
              <a:gd name="connsiteY2" fmla="*/ 0 h 2918301"/>
              <a:gd name="connsiteX3" fmla="*/ 0 w 2526455"/>
              <a:gd name="connsiteY3" fmla="*/ 2918301 h 2918301"/>
            </a:gdLst>
            <a:ahLst/>
            <a:cxnLst>
              <a:cxn ang="0">
                <a:pos x="connsiteX0" y="connsiteY0"/>
              </a:cxn>
              <a:cxn ang="0">
                <a:pos x="connsiteX1" y="connsiteY1"/>
              </a:cxn>
              <a:cxn ang="0">
                <a:pos x="connsiteX2" y="connsiteY2"/>
              </a:cxn>
              <a:cxn ang="0">
                <a:pos x="connsiteX3" y="connsiteY3"/>
              </a:cxn>
            </a:cxnLst>
            <a:rect l="l" t="t" r="r" b="b"/>
            <a:pathLst>
              <a:path w="2526455" h="2918301">
                <a:moveTo>
                  <a:pt x="0" y="2918301"/>
                </a:moveTo>
                <a:lnTo>
                  <a:pt x="1063556" y="43566"/>
                </a:lnTo>
                <a:lnTo>
                  <a:pt x="2526455" y="0"/>
                </a:lnTo>
                <a:lnTo>
                  <a:pt x="0" y="2918301"/>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5" name="Trapezoid 15"/>
          <p:cNvSpPr/>
          <p:nvPr userDrawn="1"/>
        </p:nvSpPr>
        <p:spPr>
          <a:xfrm>
            <a:off x="4191001" y="-346441"/>
            <a:ext cx="2205839" cy="7457781"/>
          </a:xfrm>
          <a:custGeom>
            <a:avLst/>
            <a:gdLst>
              <a:gd name="connsiteX0" fmla="*/ 0 w 1167739"/>
              <a:gd name="connsiteY0" fmla="*/ 5367705 h 5367705"/>
              <a:gd name="connsiteX1" fmla="*/ 291935 w 1167739"/>
              <a:gd name="connsiteY1" fmla="*/ 0 h 5367705"/>
              <a:gd name="connsiteX2" fmla="*/ 875804 w 1167739"/>
              <a:gd name="connsiteY2" fmla="*/ 0 h 5367705"/>
              <a:gd name="connsiteX3" fmla="*/ 1167739 w 1167739"/>
              <a:gd name="connsiteY3" fmla="*/ 5367705 h 5367705"/>
              <a:gd name="connsiteX4" fmla="*/ 0 w 1167739"/>
              <a:gd name="connsiteY4" fmla="*/ 5367705 h 5367705"/>
              <a:gd name="connsiteX0" fmla="*/ 0 w 1167739"/>
              <a:gd name="connsiteY0" fmla="*/ 5379580 h 5379580"/>
              <a:gd name="connsiteX1" fmla="*/ 90055 w 1167739"/>
              <a:gd name="connsiteY1" fmla="*/ 0 h 5379580"/>
              <a:gd name="connsiteX2" fmla="*/ 875804 w 1167739"/>
              <a:gd name="connsiteY2" fmla="*/ 11875 h 5379580"/>
              <a:gd name="connsiteX3" fmla="*/ 1167739 w 1167739"/>
              <a:gd name="connsiteY3" fmla="*/ 5379580 h 5379580"/>
              <a:gd name="connsiteX4" fmla="*/ 0 w 1167739"/>
              <a:gd name="connsiteY4" fmla="*/ 5379580 h 5379580"/>
              <a:gd name="connsiteX0" fmla="*/ 0 w 1987136"/>
              <a:gd name="connsiteY0" fmla="*/ 5450832 h 5450832"/>
              <a:gd name="connsiteX1" fmla="*/ 909452 w 1987136"/>
              <a:gd name="connsiteY1" fmla="*/ 0 h 5450832"/>
              <a:gd name="connsiteX2" fmla="*/ 1695201 w 1987136"/>
              <a:gd name="connsiteY2" fmla="*/ 11875 h 5450832"/>
              <a:gd name="connsiteX3" fmla="*/ 1987136 w 1987136"/>
              <a:gd name="connsiteY3" fmla="*/ 5379580 h 5450832"/>
              <a:gd name="connsiteX4" fmla="*/ 0 w 1987136"/>
              <a:gd name="connsiteY4" fmla="*/ 5450832 h 5450832"/>
              <a:gd name="connsiteX0" fmla="*/ 0 w 1695201"/>
              <a:gd name="connsiteY0" fmla="*/ 5450832 h 5462707"/>
              <a:gd name="connsiteX1" fmla="*/ 909452 w 1695201"/>
              <a:gd name="connsiteY1" fmla="*/ 0 h 5462707"/>
              <a:gd name="connsiteX2" fmla="*/ 1695201 w 1695201"/>
              <a:gd name="connsiteY2" fmla="*/ 11875 h 5462707"/>
              <a:gd name="connsiteX3" fmla="*/ 229588 w 1695201"/>
              <a:gd name="connsiteY3" fmla="*/ 5462707 h 5462707"/>
              <a:gd name="connsiteX4" fmla="*/ 0 w 1695201"/>
              <a:gd name="connsiteY4" fmla="*/ 5450832 h 5462707"/>
              <a:gd name="connsiteX0" fmla="*/ 0 w 1042058"/>
              <a:gd name="connsiteY0" fmla="*/ 5783341 h 5795216"/>
              <a:gd name="connsiteX1" fmla="*/ 909452 w 1042058"/>
              <a:gd name="connsiteY1" fmla="*/ 332509 h 5795216"/>
              <a:gd name="connsiteX2" fmla="*/ 1042058 w 1042058"/>
              <a:gd name="connsiteY2" fmla="*/ 0 h 5795216"/>
              <a:gd name="connsiteX3" fmla="*/ 229588 w 1042058"/>
              <a:gd name="connsiteY3" fmla="*/ 5795216 h 5795216"/>
              <a:gd name="connsiteX4" fmla="*/ 0 w 1042058"/>
              <a:gd name="connsiteY4" fmla="*/ 5783341 h 5795216"/>
              <a:gd name="connsiteX0" fmla="*/ 0 w 994556"/>
              <a:gd name="connsiteY0" fmla="*/ 5771466 h 5783341"/>
              <a:gd name="connsiteX1" fmla="*/ 909452 w 994556"/>
              <a:gd name="connsiteY1" fmla="*/ 320634 h 5783341"/>
              <a:gd name="connsiteX2" fmla="*/ 994556 w 994556"/>
              <a:gd name="connsiteY2" fmla="*/ 0 h 5783341"/>
              <a:gd name="connsiteX3" fmla="*/ 229588 w 994556"/>
              <a:gd name="connsiteY3" fmla="*/ 5783341 h 5783341"/>
              <a:gd name="connsiteX4" fmla="*/ 0 w 994556"/>
              <a:gd name="connsiteY4" fmla="*/ 5771466 h 5783341"/>
              <a:gd name="connsiteX0" fmla="*/ 0 w 1030182"/>
              <a:gd name="connsiteY0" fmla="*/ 5771466 h 5783341"/>
              <a:gd name="connsiteX1" fmla="*/ 909452 w 1030182"/>
              <a:gd name="connsiteY1" fmla="*/ 320634 h 5783341"/>
              <a:gd name="connsiteX2" fmla="*/ 1030182 w 1030182"/>
              <a:gd name="connsiteY2" fmla="*/ 0 h 5783341"/>
              <a:gd name="connsiteX3" fmla="*/ 229588 w 1030182"/>
              <a:gd name="connsiteY3" fmla="*/ 5783341 h 5783341"/>
              <a:gd name="connsiteX4" fmla="*/ 0 w 1030182"/>
              <a:gd name="connsiteY4" fmla="*/ 5771466 h 5783341"/>
              <a:gd name="connsiteX0" fmla="*/ 0 w 1030182"/>
              <a:gd name="connsiteY0" fmla="*/ 5771466 h 5783341"/>
              <a:gd name="connsiteX1" fmla="*/ 909452 w 1030182"/>
              <a:gd name="connsiteY1" fmla="*/ 320634 h 5783341"/>
              <a:gd name="connsiteX2" fmla="*/ 1030182 w 1030182"/>
              <a:gd name="connsiteY2" fmla="*/ 0 h 5783341"/>
              <a:gd name="connsiteX3" fmla="*/ 265214 w 1030182"/>
              <a:gd name="connsiteY3" fmla="*/ 5783341 h 5783341"/>
              <a:gd name="connsiteX4" fmla="*/ 0 w 1030182"/>
              <a:gd name="connsiteY4" fmla="*/ 5771466 h 5783341"/>
              <a:gd name="connsiteX0" fmla="*/ 0 w 1030182"/>
              <a:gd name="connsiteY0" fmla="*/ 5771466 h 5783341"/>
              <a:gd name="connsiteX1" fmla="*/ 968829 w 1030182"/>
              <a:gd name="connsiteY1" fmla="*/ 35626 h 5783341"/>
              <a:gd name="connsiteX2" fmla="*/ 1030182 w 1030182"/>
              <a:gd name="connsiteY2" fmla="*/ 0 h 5783341"/>
              <a:gd name="connsiteX3" fmla="*/ 265214 w 1030182"/>
              <a:gd name="connsiteY3" fmla="*/ 5783341 h 5783341"/>
              <a:gd name="connsiteX4" fmla="*/ 0 w 1030182"/>
              <a:gd name="connsiteY4" fmla="*/ 5771466 h 5783341"/>
              <a:gd name="connsiteX0" fmla="*/ 0 w 1908956"/>
              <a:gd name="connsiteY0" fmla="*/ 5557710 h 5783341"/>
              <a:gd name="connsiteX1" fmla="*/ 1847603 w 1908956"/>
              <a:gd name="connsiteY1" fmla="*/ 35626 h 5783341"/>
              <a:gd name="connsiteX2" fmla="*/ 1908956 w 1908956"/>
              <a:gd name="connsiteY2" fmla="*/ 0 h 5783341"/>
              <a:gd name="connsiteX3" fmla="*/ 1143988 w 1908956"/>
              <a:gd name="connsiteY3" fmla="*/ 5783341 h 5783341"/>
              <a:gd name="connsiteX4" fmla="*/ 0 w 1908956"/>
              <a:gd name="connsiteY4" fmla="*/ 5557710 h 5783341"/>
              <a:gd name="connsiteX0" fmla="*/ 0 w 1908956"/>
              <a:gd name="connsiteY0" fmla="*/ 5557710 h 5557710"/>
              <a:gd name="connsiteX1" fmla="*/ 1847603 w 1908956"/>
              <a:gd name="connsiteY1" fmla="*/ 35626 h 5557710"/>
              <a:gd name="connsiteX2" fmla="*/ 1908956 w 1908956"/>
              <a:gd name="connsiteY2" fmla="*/ 0 h 5557710"/>
              <a:gd name="connsiteX3" fmla="*/ 146461 w 1908956"/>
              <a:gd name="connsiteY3" fmla="*/ 5533959 h 5557710"/>
              <a:gd name="connsiteX4" fmla="*/ 0 w 1908956"/>
              <a:gd name="connsiteY4" fmla="*/ 5557710 h 5557710"/>
              <a:gd name="connsiteX0" fmla="*/ 0 w 2193964"/>
              <a:gd name="connsiteY0" fmla="*/ 5557710 h 5557710"/>
              <a:gd name="connsiteX1" fmla="*/ 1847603 w 2193964"/>
              <a:gd name="connsiteY1" fmla="*/ 35626 h 5557710"/>
              <a:gd name="connsiteX2" fmla="*/ 2193964 w 2193964"/>
              <a:gd name="connsiteY2" fmla="*/ 0 h 5557710"/>
              <a:gd name="connsiteX3" fmla="*/ 146461 w 2193964"/>
              <a:gd name="connsiteY3" fmla="*/ 5533959 h 5557710"/>
              <a:gd name="connsiteX4" fmla="*/ 0 w 2193964"/>
              <a:gd name="connsiteY4" fmla="*/ 5557710 h 5557710"/>
              <a:gd name="connsiteX0" fmla="*/ 0 w 2205839"/>
              <a:gd name="connsiteY0" fmla="*/ 5569585 h 5569585"/>
              <a:gd name="connsiteX1" fmla="*/ 1847603 w 2205839"/>
              <a:gd name="connsiteY1" fmla="*/ 47501 h 5569585"/>
              <a:gd name="connsiteX2" fmla="*/ 2205839 w 2205839"/>
              <a:gd name="connsiteY2" fmla="*/ 0 h 5569585"/>
              <a:gd name="connsiteX3" fmla="*/ 146461 w 2205839"/>
              <a:gd name="connsiteY3" fmla="*/ 5545834 h 5569585"/>
              <a:gd name="connsiteX4" fmla="*/ 0 w 2205839"/>
              <a:gd name="connsiteY4" fmla="*/ 5569585 h 5569585"/>
              <a:gd name="connsiteX0" fmla="*/ 0 w 2205839"/>
              <a:gd name="connsiteY0" fmla="*/ 5605211 h 5605211"/>
              <a:gd name="connsiteX1" fmla="*/ 1906980 w 2205839"/>
              <a:gd name="connsiteY1" fmla="*/ 0 h 5605211"/>
              <a:gd name="connsiteX2" fmla="*/ 2205839 w 2205839"/>
              <a:gd name="connsiteY2" fmla="*/ 35626 h 5605211"/>
              <a:gd name="connsiteX3" fmla="*/ 146461 w 2205839"/>
              <a:gd name="connsiteY3" fmla="*/ 5581460 h 5605211"/>
              <a:gd name="connsiteX4" fmla="*/ 0 w 2205839"/>
              <a:gd name="connsiteY4" fmla="*/ 5605211 h 5605211"/>
              <a:gd name="connsiteX0" fmla="*/ 0 w 2205839"/>
              <a:gd name="connsiteY0" fmla="*/ 5593336 h 5593336"/>
              <a:gd name="connsiteX1" fmla="*/ 1859479 w 2205839"/>
              <a:gd name="connsiteY1" fmla="*/ 0 h 5593336"/>
              <a:gd name="connsiteX2" fmla="*/ 2205839 w 2205839"/>
              <a:gd name="connsiteY2" fmla="*/ 23751 h 5593336"/>
              <a:gd name="connsiteX3" fmla="*/ 146461 w 2205839"/>
              <a:gd name="connsiteY3" fmla="*/ 5569585 h 5593336"/>
              <a:gd name="connsiteX4" fmla="*/ 0 w 2205839"/>
              <a:gd name="connsiteY4" fmla="*/ 5593336 h 5593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839" h="5593336">
                <a:moveTo>
                  <a:pt x="0" y="5593336"/>
                </a:moveTo>
                <a:lnTo>
                  <a:pt x="1859479" y="0"/>
                </a:lnTo>
                <a:lnTo>
                  <a:pt x="2205839" y="23751"/>
                </a:lnTo>
                <a:lnTo>
                  <a:pt x="146461" y="5569585"/>
                </a:lnTo>
                <a:lnTo>
                  <a:pt x="0" y="5593336"/>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600" y="-1346199"/>
            <a:ext cx="10972800" cy="1327508"/>
          </a:xfrm>
          <a:prstGeom prst="rect">
            <a:avLst/>
          </a:prstGeom>
        </p:spPr>
      </p:pic>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69" y="6883250"/>
            <a:ext cx="10972800" cy="1327508"/>
          </a:xfrm>
          <a:prstGeom prst="rect">
            <a:avLst/>
          </a:prstGeom>
        </p:spPr>
      </p:pic>
      <p:sp>
        <p:nvSpPr>
          <p:cNvPr id="22" name="Text Placeholder 5"/>
          <p:cNvSpPr>
            <a:spLocks noGrp="1"/>
          </p:cNvSpPr>
          <p:nvPr>
            <p:ph type="body" sz="quarter" idx="16" hasCustomPrompt="1"/>
          </p:nvPr>
        </p:nvSpPr>
        <p:spPr>
          <a:xfrm>
            <a:off x="5943600" y="3168173"/>
            <a:ext cx="2870270" cy="2498652"/>
          </a:xfrm>
          <a:prstGeom prst="rect">
            <a:avLst/>
          </a:prstGeom>
        </p:spPr>
        <p:txBody>
          <a:bodyPr lIns="91386" tIns="45696" rIns="91386" bIns="45696">
            <a:normAutofit/>
          </a:bodyPr>
          <a:lstStyle>
            <a:lvl1pPr marL="0" indent="0" algn="r">
              <a:buNone/>
              <a:defRPr sz="1100">
                <a:solidFill>
                  <a:schemeClr val="bg1">
                    <a:lumMod val="50000"/>
                  </a:schemeClr>
                </a:solidFill>
                <a:latin typeface="Lucida Console" panose="020B0609040504020204" pitchFamily="49" charset="0"/>
              </a:defRPr>
            </a:lvl1pPr>
          </a:lstStyle>
          <a:p>
            <a:pPr lvl="0"/>
            <a:r>
              <a:rPr lang="en-US" dirty="0"/>
              <a:t>Click to edit master text styles</a:t>
            </a:r>
          </a:p>
        </p:txBody>
      </p:sp>
      <p:sp>
        <p:nvSpPr>
          <p:cNvPr id="23" name="Text Placeholder 23"/>
          <p:cNvSpPr>
            <a:spLocks noGrp="1"/>
          </p:cNvSpPr>
          <p:nvPr>
            <p:ph type="body" sz="quarter" idx="44" hasCustomPrompt="1"/>
          </p:nvPr>
        </p:nvSpPr>
        <p:spPr>
          <a:xfrm>
            <a:off x="6461016" y="2276872"/>
            <a:ext cx="2353382" cy="486251"/>
          </a:xfrm>
          <a:prstGeom prst="rect">
            <a:avLst/>
          </a:prstGeom>
          <a:noFill/>
        </p:spPr>
        <p:txBody>
          <a:bodyPr lIns="85293" tIns="42646" rIns="85293" bIns="42646">
            <a:noAutofit/>
          </a:bodyPr>
          <a:lstStyle>
            <a:lvl1pPr marL="0" indent="0" algn="r">
              <a:spcBef>
                <a:spcPts val="0"/>
              </a:spcBef>
              <a:buNone/>
              <a:defRPr sz="2800" b="0" spc="-100" baseline="0">
                <a:solidFill>
                  <a:srgbClr val="11A9D8"/>
                </a:solidFill>
                <a:effectLst/>
                <a:latin typeface="Lucida Console" panose="020B0609040504020204" pitchFamily="49" charset="0"/>
                <a:ea typeface="Roboto"/>
                <a:cs typeface="Lucida Console" panose="020B0609040504020204" pitchFamily="49" charset="0"/>
              </a:defRPr>
            </a:lvl1pPr>
          </a:lstStyle>
          <a:p>
            <a:pPr lvl="0"/>
            <a:r>
              <a:rPr lang="en-US" dirty="0"/>
              <a:t>CHARTS 03</a:t>
            </a:r>
          </a:p>
        </p:txBody>
      </p:sp>
      <p:sp>
        <p:nvSpPr>
          <p:cNvPr id="24" name="Text Placeholder 5"/>
          <p:cNvSpPr>
            <a:spLocks noGrp="1"/>
          </p:cNvSpPr>
          <p:nvPr>
            <p:ph type="body" sz="quarter" idx="42" hasCustomPrompt="1"/>
          </p:nvPr>
        </p:nvSpPr>
        <p:spPr>
          <a:xfrm>
            <a:off x="5943600" y="2905896"/>
            <a:ext cx="2870798" cy="315443"/>
          </a:xfrm>
          <a:prstGeom prst="rect">
            <a:avLst/>
          </a:prstGeom>
        </p:spPr>
        <p:txBody>
          <a:bodyPr lIns="91386" tIns="45696" rIns="91386" bIns="45696">
            <a:noAutofit/>
          </a:bodyPr>
          <a:lstStyle>
            <a:lvl1pPr marL="0" indent="0" algn="r">
              <a:buNone/>
              <a:defRPr sz="1100" b="1" baseline="0">
                <a:solidFill>
                  <a:schemeClr val="tx1">
                    <a:lumMod val="65000"/>
                    <a:lumOff val="35000"/>
                  </a:schemeClr>
                </a:solidFill>
                <a:latin typeface="Lucida Console" panose="020B0609040504020204" pitchFamily="49" charset="0"/>
              </a:defRPr>
            </a:lvl1pPr>
          </a:lstStyle>
          <a:p>
            <a:pPr lvl="0"/>
            <a:r>
              <a:rPr lang="en-US" dirty="0"/>
              <a:t>From 2009 to 2013</a:t>
            </a:r>
          </a:p>
        </p:txBody>
      </p:sp>
      <p:cxnSp>
        <p:nvCxnSpPr>
          <p:cNvPr id="25" name="Straight Connector 24"/>
          <p:cNvCxnSpPr/>
          <p:nvPr userDrawn="1"/>
        </p:nvCxnSpPr>
        <p:spPr>
          <a:xfrm flipH="1">
            <a:off x="6724845" y="2771786"/>
            <a:ext cx="2002688"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26"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
        <p:nvSpPr>
          <p:cNvPr id="27" name="Chart Placeholder 2"/>
          <p:cNvSpPr>
            <a:spLocks noGrp="1"/>
          </p:cNvSpPr>
          <p:nvPr>
            <p:ph type="chart" sz="quarter" idx="15"/>
          </p:nvPr>
        </p:nvSpPr>
        <p:spPr>
          <a:xfrm>
            <a:off x="395536" y="2146259"/>
            <a:ext cx="4343400" cy="3442981"/>
          </a:xfrm>
          <a:prstGeom prst="rect">
            <a:avLst/>
          </a:prstGeom>
          <a:solidFill>
            <a:srgbClr val="CFCFCF"/>
          </a:solidFill>
        </p:spPr>
        <p:txBody>
          <a:bodyPr/>
          <a:lstStyle>
            <a:lvl1pPr>
              <a:defRPr>
                <a:latin typeface="Lucida Console" panose="020B0609040504020204" pitchFamily="49" charset="0"/>
              </a:defRPr>
            </a:lvl1pPr>
          </a:lstStyle>
          <a:p>
            <a:endParaRPr lang="en-US" dirty="0"/>
          </a:p>
        </p:txBody>
      </p:sp>
    </p:spTree>
    <p:extLst>
      <p:ext uri="{BB962C8B-B14F-4D97-AF65-F5344CB8AC3E}">
        <p14:creationId xmlns:p14="http://schemas.microsoft.com/office/powerpoint/2010/main" val="946684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750"/>
                                        <p:tgtEl>
                                          <p:spTgt spid="15"/>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750"/>
                            </p:stCondLst>
                            <p:childTnLst>
                              <p:par>
                                <p:cTn id="12" presetID="22" presetClass="entr" presetSubtype="2" fill="hold" nodeType="afterEffect">
                                  <p:stCondLst>
                                    <p:cond delay="500"/>
                                  </p:stCondLst>
                                  <p:childTnLst>
                                    <p:set>
                                      <p:cBhvr>
                                        <p:cTn id="13" dur="1" fill="hold">
                                          <p:stCondLst>
                                            <p:cond delay="0"/>
                                          </p:stCondLst>
                                        </p:cTn>
                                        <p:tgtEl>
                                          <p:spTgt spid="25"/>
                                        </p:tgtEl>
                                        <p:attrNameLst>
                                          <p:attrName>style.visibility</p:attrName>
                                        </p:attrNameLst>
                                      </p:cBhvr>
                                      <p:to>
                                        <p:strVal val="visible"/>
                                      </p:to>
                                    </p:set>
                                    <p:animEffect transition="in" filter="wipe(right)">
                                      <p:cBhvr>
                                        <p:cTn id="14" dur="500"/>
                                        <p:tgtEl>
                                          <p:spTgt spid="25"/>
                                        </p:tgtEl>
                                      </p:cBhvr>
                                    </p:animEffect>
                                  </p:childTnLst>
                                </p:cTn>
                              </p:par>
                            </p:childTnLst>
                          </p:cTn>
                        </p:par>
                        <p:par>
                          <p:cTn id="15" fill="hold">
                            <p:stCondLst>
                              <p:cond delay="1750"/>
                            </p:stCondLst>
                            <p:childTnLst>
                              <p:par>
                                <p:cTn id="16" presetID="22" presetClass="entr" presetSubtype="4" fill="hold" grpId="0" nodeType="afterEffect">
                                  <p:stCondLst>
                                    <p:cond delay="25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wipe(down)">
                                      <p:cBhvr>
                                        <p:cTn id="18" dur="750"/>
                                        <p:tgtEl>
                                          <p:spTgt spid="23">
                                            <p:txEl>
                                              <p:pRg st="0" end="0"/>
                                            </p:txEl>
                                          </p:spTgt>
                                        </p:tgtEl>
                                      </p:cBhvr>
                                    </p:animEffect>
                                  </p:childTnLst>
                                </p:cTn>
                              </p:par>
                            </p:childTnLst>
                          </p:cTn>
                        </p:par>
                        <p:par>
                          <p:cTn id="19" fill="hold">
                            <p:stCondLst>
                              <p:cond delay="2750"/>
                            </p:stCondLst>
                            <p:childTnLst>
                              <p:par>
                                <p:cTn id="20" presetID="22" presetClass="entr" presetSubtype="1" fill="hold" grpId="0" nodeType="after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up)">
                                      <p:cBhvr>
                                        <p:cTn id="22" dur="750"/>
                                        <p:tgtEl>
                                          <p:spTgt spid="24">
                                            <p:txEl>
                                              <p:pRg st="0" end="0"/>
                                            </p:txEl>
                                          </p:spTgt>
                                        </p:tgtEl>
                                      </p:cBhvr>
                                    </p:animEffect>
                                  </p:childTnLst>
                                </p:cTn>
                              </p:par>
                            </p:childTnLst>
                          </p:cTn>
                        </p:par>
                        <p:par>
                          <p:cTn id="23" fill="hold">
                            <p:stCondLst>
                              <p:cond delay="3500"/>
                            </p:stCondLst>
                            <p:childTnLst>
                              <p:par>
                                <p:cTn id="24" presetID="22" presetClass="entr" presetSubtype="1" fill="hold" grpId="0" nodeType="after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up)">
                                      <p:cBhvr>
                                        <p:cTn id="26" dur="750"/>
                                        <p:tgtEl>
                                          <p:spTgt spid="22">
                                            <p:txEl>
                                              <p:pRg st="0" end="0"/>
                                            </p:txEl>
                                          </p:spTgt>
                                        </p:tgtEl>
                                      </p:cBhvr>
                                    </p:animEffect>
                                  </p:childTnLst>
                                </p:cTn>
                              </p:par>
                            </p:childTnLst>
                          </p:cTn>
                        </p:par>
                        <p:par>
                          <p:cTn id="27" fill="hold">
                            <p:stCondLst>
                              <p:cond delay="4250"/>
                            </p:stCondLst>
                            <p:childTnLst>
                              <p:par>
                                <p:cTn id="28" presetID="47"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750"/>
                        <p:tgtEl>
                          <p:spTgt spid="22"/>
                        </p:tgtEl>
                      </p:cBhvr>
                    </p:animEffect>
                  </p:childTnLst>
                </p:cTn>
              </p:par>
            </p:tnLst>
          </p:tmpl>
        </p:tmplLst>
      </p:bldP>
      <p:bldP spid="23" grpId="0" build="p">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2000"/>
                        <p:tgtEl>
                          <p:spTgt spid="23"/>
                        </p:tgtEl>
                      </p:cBhvr>
                    </p:animEffect>
                  </p:childTnLst>
                </p:cTn>
              </p:par>
            </p:tnLst>
          </p:tmpl>
          <p:tmpl lvl="1">
            <p:tnLst>
              <p:par>
                <p:cTn presetID="22" presetClass="entr" presetSubtype="4"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wipe(down)">
                      <p:cBhvr>
                        <p:cTn dur="750"/>
                        <p:tgtEl>
                          <p:spTgt spid="23"/>
                        </p:tgtEl>
                      </p:cBhvr>
                    </p:animEffect>
                  </p:childTnLst>
                </p:cTn>
              </p:par>
            </p:tnLst>
          </p:tmpl>
        </p:tmplLst>
      </p:bldP>
      <p:bldP spid="24" grpId="0" build="p">
        <p:tmplLst>
          <p:tmpl lvl="1">
            <p:tnLst>
              <p:par>
                <p:cTn presetID="22" presetClass="entr" presetSubtype="1"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up)">
                      <p:cBhvr>
                        <p:cTn dur="750"/>
                        <p:tgtEl>
                          <p:spTgt spid="24"/>
                        </p:tgtEl>
                      </p:cBhvr>
                    </p:animEffect>
                  </p:childTnLst>
                </p:cTn>
              </p:par>
            </p:tnLst>
          </p:tmpl>
        </p:tmplLst>
      </p:bldP>
      <p:bldP spid="27" grpId="0" animBg="1"/>
    </p:bld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84480"/>
            <a:ext cx="4038600" cy="5648961"/>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84481"/>
            <a:ext cx="4038600" cy="5648960"/>
          </a:xfrm>
        </p:spPr>
        <p:txBody>
          <a:bodyPr/>
          <a:lstStyle>
            <a:lvl1pPr>
              <a:defRPr sz="2800" b="0" i="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UO-Logo-10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8320" y="6022340"/>
            <a:ext cx="698500" cy="571500"/>
          </a:xfrm>
          <a:prstGeom prst="rect">
            <a:avLst/>
          </a:prstGeom>
        </p:spPr>
      </p:pic>
    </p:spTree>
    <p:extLst>
      <p:ext uri="{BB962C8B-B14F-4D97-AF65-F5344CB8AC3E}">
        <p14:creationId xmlns:p14="http://schemas.microsoft.com/office/powerpoint/2010/main" val="436739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Awards">
    <p:spTree>
      <p:nvGrpSpPr>
        <p:cNvPr id="1" name=""/>
        <p:cNvGrpSpPr/>
        <p:nvPr/>
      </p:nvGrpSpPr>
      <p:grpSpPr>
        <a:xfrm>
          <a:off x="0" y="0"/>
          <a:ext cx="0" cy="0"/>
          <a:chOff x="0" y="0"/>
          <a:chExt cx="0" cy="0"/>
        </a:xfrm>
      </p:grpSpPr>
      <p:sp>
        <p:nvSpPr>
          <p:cNvPr id="33" name="Picture Placeholder 3"/>
          <p:cNvSpPr>
            <a:spLocks noGrp="1"/>
          </p:cNvSpPr>
          <p:nvPr>
            <p:ph type="pic" sz="quarter" idx="44"/>
          </p:nvPr>
        </p:nvSpPr>
        <p:spPr>
          <a:xfrm>
            <a:off x="6743507" y="2836912"/>
            <a:ext cx="1998157" cy="1529717"/>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21833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4763 w 1250950"/>
              <a:gd name="connsiteY3" fmla="*/ 859933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60475"/>
              <a:gd name="connsiteY0" fmla="*/ 0 h 878983"/>
              <a:gd name="connsiteX1" fmla="*/ 1250950 w 1260475"/>
              <a:gd name="connsiteY1" fmla="*/ 0 h 878983"/>
              <a:gd name="connsiteX2" fmla="*/ 1260475 w 1260475"/>
              <a:gd name="connsiteY2" fmla="*/ 878983 h 878983"/>
              <a:gd name="connsiteX3" fmla="*/ 57151 w 1260475"/>
              <a:gd name="connsiteY3" fmla="*/ 86945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469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7318 h 878983"/>
              <a:gd name="connsiteX4" fmla="*/ 0 w 1260475"/>
              <a:gd name="connsiteY4" fmla="*/ 821833 h 878983"/>
              <a:gd name="connsiteX5" fmla="*/ 0 w 1260475"/>
              <a:gd name="connsiteY5" fmla="*/ 0 h 878983"/>
              <a:gd name="connsiteX0" fmla="*/ 0 w 1252615"/>
              <a:gd name="connsiteY0" fmla="*/ 0 h 878983"/>
              <a:gd name="connsiteX1" fmla="*/ 1250950 w 1252615"/>
              <a:gd name="connsiteY1" fmla="*/ 0 h 878983"/>
              <a:gd name="connsiteX2" fmla="*/ 1252615 w 1252615"/>
              <a:gd name="connsiteY2" fmla="*/ 878983 h 878983"/>
              <a:gd name="connsiteX3" fmla="*/ 54531 w 1252615"/>
              <a:gd name="connsiteY3" fmla="*/ 877318 h 878983"/>
              <a:gd name="connsiteX4" fmla="*/ 0 w 1252615"/>
              <a:gd name="connsiteY4" fmla="*/ 821833 h 878983"/>
              <a:gd name="connsiteX5" fmla="*/ 0 w 1252615"/>
              <a:gd name="connsiteY5" fmla="*/ 0 h 878983"/>
              <a:gd name="connsiteX0" fmla="*/ 0 w 1250950"/>
              <a:gd name="connsiteY0" fmla="*/ 0 h 881603"/>
              <a:gd name="connsiteX1" fmla="*/ 1250950 w 1250950"/>
              <a:gd name="connsiteY1" fmla="*/ 0 h 881603"/>
              <a:gd name="connsiteX2" fmla="*/ 1249995 w 1250950"/>
              <a:gd name="connsiteY2" fmla="*/ 881603 h 881603"/>
              <a:gd name="connsiteX3" fmla="*/ 54531 w 1250950"/>
              <a:gd name="connsiteY3" fmla="*/ 877318 h 881603"/>
              <a:gd name="connsiteX4" fmla="*/ 0 w 1250950"/>
              <a:gd name="connsiteY4" fmla="*/ 821833 h 881603"/>
              <a:gd name="connsiteX5" fmla="*/ 0 w 1250950"/>
              <a:gd name="connsiteY5" fmla="*/ 0 h 881603"/>
              <a:gd name="connsiteX0" fmla="*/ 0 w 1250950"/>
              <a:gd name="connsiteY0" fmla="*/ 0 h 877318"/>
              <a:gd name="connsiteX1" fmla="*/ 1250950 w 1250950"/>
              <a:gd name="connsiteY1" fmla="*/ 0 h 877318"/>
              <a:gd name="connsiteX2" fmla="*/ 1249995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250950"/>
              <a:gd name="connsiteY0" fmla="*/ 0 h 877318"/>
              <a:gd name="connsiteX1" fmla="*/ 1250950 w 1250950"/>
              <a:gd name="connsiteY1" fmla="*/ 0 h 877318"/>
              <a:gd name="connsiteX2" fmla="*/ 1204751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340919"/>
              <a:gd name="connsiteY0" fmla="*/ 0 h 900625"/>
              <a:gd name="connsiteX1" fmla="*/ 1250950 w 1340919"/>
              <a:gd name="connsiteY1" fmla="*/ 0 h 900625"/>
              <a:gd name="connsiteX2" fmla="*/ 1247775 w 1340919"/>
              <a:gd name="connsiteY2" fmla="*/ 819453 h 900625"/>
              <a:gd name="connsiteX3" fmla="*/ 1204751 w 1340919"/>
              <a:gd name="connsiteY3" fmla="*/ 876840 h 900625"/>
              <a:gd name="connsiteX4" fmla="*/ 54531 w 1340919"/>
              <a:gd name="connsiteY4" fmla="*/ 877318 h 900625"/>
              <a:gd name="connsiteX5" fmla="*/ 0 w 1340919"/>
              <a:gd name="connsiteY5" fmla="*/ 821833 h 900625"/>
              <a:gd name="connsiteX6" fmla="*/ 0 w 1340919"/>
              <a:gd name="connsiteY6" fmla="*/ 0 h 900625"/>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8451"/>
              <a:gd name="connsiteX1" fmla="*/ 1250950 w 1340919"/>
              <a:gd name="connsiteY1" fmla="*/ 0 h 878451"/>
              <a:gd name="connsiteX2" fmla="*/ 1247775 w 1340919"/>
              <a:gd name="connsiteY2" fmla="*/ 819453 h 878451"/>
              <a:gd name="connsiteX3" fmla="*/ 1204751 w 1340919"/>
              <a:gd name="connsiteY3" fmla="*/ 876840 h 878451"/>
              <a:gd name="connsiteX4" fmla="*/ 54531 w 1340919"/>
              <a:gd name="connsiteY4" fmla="*/ 877318 h 878451"/>
              <a:gd name="connsiteX5" fmla="*/ 0 w 1340919"/>
              <a:gd name="connsiteY5" fmla="*/ 821833 h 878451"/>
              <a:gd name="connsiteX6" fmla="*/ 0 w 1340919"/>
              <a:gd name="connsiteY6" fmla="*/ 0 h 878451"/>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252409"/>
              <a:gd name="connsiteY0" fmla="*/ 0 h 877318"/>
              <a:gd name="connsiteX1" fmla="*/ 1250950 w 1252409"/>
              <a:gd name="connsiteY1" fmla="*/ 0 h 877318"/>
              <a:gd name="connsiteX2" fmla="*/ 1247775 w 1252409"/>
              <a:gd name="connsiteY2" fmla="*/ 819453 h 877318"/>
              <a:gd name="connsiteX3" fmla="*/ 1204751 w 1252409"/>
              <a:gd name="connsiteY3" fmla="*/ 876840 h 877318"/>
              <a:gd name="connsiteX4" fmla="*/ 54531 w 1252409"/>
              <a:gd name="connsiteY4" fmla="*/ 877318 h 877318"/>
              <a:gd name="connsiteX5" fmla="*/ 0 w 1252409"/>
              <a:gd name="connsiteY5" fmla="*/ 821833 h 877318"/>
              <a:gd name="connsiteX6" fmla="*/ 0 w 1252409"/>
              <a:gd name="connsiteY6" fmla="*/ 0 h 877318"/>
              <a:gd name="connsiteX0" fmla="*/ 0 w 1250950"/>
              <a:gd name="connsiteY0" fmla="*/ 0 h 877318"/>
              <a:gd name="connsiteX1" fmla="*/ 1250950 w 1250950"/>
              <a:gd name="connsiteY1" fmla="*/ 0 h 877318"/>
              <a:gd name="connsiteX2" fmla="*/ 1247775 w 1250950"/>
              <a:gd name="connsiteY2" fmla="*/ 819453 h 877318"/>
              <a:gd name="connsiteX3" fmla="*/ 1204751 w 1250950"/>
              <a:gd name="connsiteY3" fmla="*/ 876840 h 877318"/>
              <a:gd name="connsiteX4" fmla="*/ 54531 w 1250950"/>
              <a:gd name="connsiteY4" fmla="*/ 877318 h 877318"/>
              <a:gd name="connsiteX5" fmla="*/ 0 w 1250950"/>
              <a:gd name="connsiteY5" fmla="*/ 821833 h 877318"/>
              <a:gd name="connsiteX6" fmla="*/ 0 w 1250950"/>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324 w 1252971"/>
              <a:gd name="connsiteY0" fmla="*/ 0 h 877318"/>
              <a:gd name="connsiteX1" fmla="*/ 1252274 w 1252971"/>
              <a:gd name="connsiteY1" fmla="*/ 0 h 877318"/>
              <a:gd name="connsiteX2" fmla="*/ 1249099 w 1252971"/>
              <a:gd name="connsiteY2" fmla="*/ 819453 h 877318"/>
              <a:gd name="connsiteX3" fmla="*/ 1206075 w 1252971"/>
              <a:gd name="connsiteY3" fmla="*/ 876840 h 877318"/>
              <a:gd name="connsiteX4" fmla="*/ 55855 w 1252971"/>
              <a:gd name="connsiteY4" fmla="*/ 877318 h 877318"/>
              <a:gd name="connsiteX5" fmla="*/ 1324 w 1252971"/>
              <a:gd name="connsiteY5" fmla="*/ 821833 h 877318"/>
              <a:gd name="connsiteX6" fmla="*/ 1324 w 1252971"/>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00 w 1251747"/>
              <a:gd name="connsiteY0" fmla="*/ 0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0 h 877318"/>
              <a:gd name="connsiteX0" fmla="*/ 100 w 1251747"/>
              <a:gd name="connsiteY0" fmla="*/ 45244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47726 w 1251747"/>
              <a:gd name="connsiteY1" fmla="*/ 2685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819453 h 877318"/>
              <a:gd name="connsiteX4" fmla="*/ 1204851 w 1250139"/>
              <a:gd name="connsiteY4" fmla="*/ 876840 h 877318"/>
              <a:gd name="connsiteX5" fmla="*/ 54631 w 1250139"/>
              <a:gd name="connsiteY5" fmla="*/ 877318 h 877318"/>
              <a:gd name="connsiteX6" fmla="*/ 100 w 1250139"/>
              <a:gd name="connsiteY6" fmla="*/ 821833 h 877318"/>
              <a:gd name="connsiteX7" fmla="*/ 100 w 1250139"/>
              <a:gd name="connsiteY7" fmla="*/ 45244 h 877318"/>
              <a:gd name="connsiteX0" fmla="*/ 100 w 1296627"/>
              <a:gd name="connsiteY0" fmla="*/ 72511 h 904585"/>
              <a:gd name="connsiteX1" fmla="*/ 47726 w 1296627"/>
              <a:gd name="connsiteY1" fmla="*/ 29952 h 904585"/>
              <a:gd name="connsiteX2" fmla="*/ 1198663 w 1296627"/>
              <a:gd name="connsiteY2" fmla="*/ 27267 h 904585"/>
              <a:gd name="connsiteX3" fmla="*/ 1247875 w 1296627"/>
              <a:gd name="connsiteY3" fmla="*/ 72814 h 904585"/>
              <a:gd name="connsiteX4" fmla="*/ 1247875 w 1296627"/>
              <a:gd name="connsiteY4" fmla="*/ 846720 h 904585"/>
              <a:gd name="connsiteX5" fmla="*/ 1204851 w 1296627"/>
              <a:gd name="connsiteY5" fmla="*/ 904107 h 904585"/>
              <a:gd name="connsiteX6" fmla="*/ 54631 w 1296627"/>
              <a:gd name="connsiteY6" fmla="*/ 904585 h 904585"/>
              <a:gd name="connsiteX7" fmla="*/ 100 w 1296627"/>
              <a:gd name="connsiteY7" fmla="*/ 849100 h 904585"/>
              <a:gd name="connsiteX8" fmla="*/ 100 w 1296627"/>
              <a:gd name="connsiteY8" fmla="*/ 72511 h 904585"/>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50139"/>
              <a:gd name="connsiteY0" fmla="*/ 45632 h 877706"/>
              <a:gd name="connsiteX1" fmla="*/ 47726 w 1250139"/>
              <a:gd name="connsiteY1" fmla="*/ 3073 h 877706"/>
              <a:gd name="connsiteX2" fmla="*/ 1198663 w 1250139"/>
              <a:gd name="connsiteY2" fmla="*/ 388 h 877706"/>
              <a:gd name="connsiteX3" fmla="*/ 1247875 w 1250139"/>
              <a:gd name="connsiteY3" fmla="*/ 45935 h 877706"/>
              <a:gd name="connsiteX4" fmla="*/ 1247875 w 1250139"/>
              <a:gd name="connsiteY4" fmla="*/ 819841 h 877706"/>
              <a:gd name="connsiteX5" fmla="*/ 1204851 w 1250139"/>
              <a:gd name="connsiteY5" fmla="*/ 877228 h 877706"/>
              <a:gd name="connsiteX6" fmla="*/ 54631 w 1250139"/>
              <a:gd name="connsiteY6" fmla="*/ 877706 h 877706"/>
              <a:gd name="connsiteX7" fmla="*/ 100 w 1250139"/>
              <a:gd name="connsiteY7" fmla="*/ 822221 h 877706"/>
              <a:gd name="connsiteX8" fmla="*/ 100 w 1250139"/>
              <a:gd name="connsiteY8" fmla="*/ 45632 h 877706"/>
              <a:gd name="connsiteX0" fmla="*/ 100 w 1250467"/>
              <a:gd name="connsiteY0" fmla="*/ 45700 h 877774"/>
              <a:gd name="connsiteX1" fmla="*/ 47726 w 1250467"/>
              <a:gd name="connsiteY1" fmla="*/ 3141 h 877774"/>
              <a:gd name="connsiteX2" fmla="*/ 1198663 w 1250467"/>
              <a:gd name="connsiteY2" fmla="*/ 456 h 877774"/>
              <a:gd name="connsiteX3" fmla="*/ 1247875 w 1250467"/>
              <a:gd name="connsiteY3" fmla="*/ 46003 h 877774"/>
              <a:gd name="connsiteX4" fmla="*/ 1247875 w 1250467"/>
              <a:gd name="connsiteY4" fmla="*/ 819909 h 877774"/>
              <a:gd name="connsiteX5" fmla="*/ 1204851 w 1250467"/>
              <a:gd name="connsiteY5" fmla="*/ 877296 h 877774"/>
              <a:gd name="connsiteX6" fmla="*/ 54631 w 1250467"/>
              <a:gd name="connsiteY6" fmla="*/ 877774 h 877774"/>
              <a:gd name="connsiteX7" fmla="*/ 100 w 1250467"/>
              <a:gd name="connsiteY7" fmla="*/ 822289 h 877774"/>
              <a:gd name="connsiteX8" fmla="*/ 100 w 1250467"/>
              <a:gd name="connsiteY8" fmla="*/ 45700 h 877774"/>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45547 h 877318"/>
              <a:gd name="connsiteX4" fmla="*/ 1247875 w 1250139"/>
              <a:gd name="connsiteY4" fmla="*/ 819453 h 877318"/>
              <a:gd name="connsiteX5" fmla="*/ 1204851 w 1250139"/>
              <a:gd name="connsiteY5" fmla="*/ 876840 h 877318"/>
              <a:gd name="connsiteX6" fmla="*/ 54631 w 1250139"/>
              <a:gd name="connsiteY6" fmla="*/ 877318 h 877318"/>
              <a:gd name="connsiteX7" fmla="*/ 100 w 1250139"/>
              <a:gd name="connsiteY7" fmla="*/ 821833 h 877318"/>
              <a:gd name="connsiteX8" fmla="*/ 100 w 1250139"/>
              <a:gd name="connsiteY8" fmla="*/ 45244 h 877318"/>
              <a:gd name="connsiteX0" fmla="*/ 100 w 1250256"/>
              <a:gd name="connsiteY0" fmla="*/ 45244 h 877318"/>
              <a:gd name="connsiteX1" fmla="*/ 47726 w 1250256"/>
              <a:gd name="connsiteY1" fmla="*/ 2685 h 877318"/>
              <a:gd name="connsiteX2" fmla="*/ 1198663 w 1250256"/>
              <a:gd name="connsiteY2" fmla="*/ 0 h 877318"/>
              <a:gd name="connsiteX3" fmla="*/ 1250256 w 1250256"/>
              <a:gd name="connsiteY3" fmla="*/ 64597 h 877318"/>
              <a:gd name="connsiteX4" fmla="*/ 1247875 w 1250256"/>
              <a:gd name="connsiteY4" fmla="*/ 819453 h 877318"/>
              <a:gd name="connsiteX5" fmla="*/ 1204851 w 1250256"/>
              <a:gd name="connsiteY5" fmla="*/ 876840 h 877318"/>
              <a:gd name="connsiteX6" fmla="*/ 54631 w 1250256"/>
              <a:gd name="connsiteY6" fmla="*/ 877318 h 877318"/>
              <a:gd name="connsiteX7" fmla="*/ 100 w 1250256"/>
              <a:gd name="connsiteY7" fmla="*/ 821833 h 877318"/>
              <a:gd name="connsiteX8" fmla="*/ 100 w 1250256"/>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0 w 1250192"/>
              <a:gd name="connsiteY0" fmla="*/ 45244 h 877318"/>
              <a:gd name="connsiteX1" fmla="*/ 47626 w 1250192"/>
              <a:gd name="connsiteY1" fmla="*/ 2685 h 877318"/>
              <a:gd name="connsiteX2" fmla="*/ 1198563 w 1250192"/>
              <a:gd name="connsiteY2" fmla="*/ 0 h 877318"/>
              <a:gd name="connsiteX3" fmla="*/ 1250156 w 1250192"/>
              <a:gd name="connsiteY3" fmla="*/ 64597 h 877318"/>
              <a:gd name="connsiteX4" fmla="*/ 1247775 w 1250192"/>
              <a:gd name="connsiteY4" fmla="*/ 819453 h 877318"/>
              <a:gd name="connsiteX5" fmla="*/ 1204751 w 1250192"/>
              <a:gd name="connsiteY5" fmla="*/ 876840 h 877318"/>
              <a:gd name="connsiteX6" fmla="*/ 54531 w 1250192"/>
              <a:gd name="connsiteY6" fmla="*/ 877318 h 877318"/>
              <a:gd name="connsiteX7" fmla="*/ 0 w 1250192"/>
              <a:gd name="connsiteY7" fmla="*/ 821833 h 877318"/>
              <a:gd name="connsiteX8" fmla="*/ 0 w 1250192"/>
              <a:gd name="connsiteY8" fmla="*/ 45244 h 877318"/>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128018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64518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128960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56"/>
              <a:gd name="connsiteY0" fmla="*/ 130320 h 877239"/>
              <a:gd name="connsiteX1" fmla="*/ 145257 w 1250156"/>
              <a:gd name="connsiteY1" fmla="*/ 2606 h 877239"/>
              <a:gd name="connsiteX2" fmla="*/ 1112837 w 1250156"/>
              <a:gd name="connsiteY2" fmla="*/ 0 h 877239"/>
              <a:gd name="connsiteX3" fmla="*/ 1250156 w 1250156"/>
              <a:gd name="connsiteY3" fmla="*/ 128960 h 877239"/>
              <a:gd name="connsiteX4" fmla="*/ 1247775 w 1250156"/>
              <a:gd name="connsiteY4" fmla="*/ 819374 h 877239"/>
              <a:gd name="connsiteX5" fmla="*/ 1204751 w 1250156"/>
              <a:gd name="connsiteY5" fmla="*/ 876761 h 877239"/>
              <a:gd name="connsiteX6" fmla="*/ 54531 w 1250156"/>
              <a:gd name="connsiteY6" fmla="*/ 877239 h 877239"/>
              <a:gd name="connsiteX7" fmla="*/ 0 w 1250156"/>
              <a:gd name="connsiteY7" fmla="*/ 821754 h 877239"/>
              <a:gd name="connsiteX8" fmla="*/ 0 w 1250156"/>
              <a:gd name="connsiteY8" fmla="*/ 130320 h 877239"/>
              <a:gd name="connsiteX0" fmla="*/ 0 w 1250156"/>
              <a:gd name="connsiteY0" fmla="*/ 127714 h 874633"/>
              <a:gd name="connsiteX1" fmla="*/ 145257 w 1250156"/>
              <a:gd name="connsiteY1" fmla="*/ 0 h 874633"/>
              <a:gd name="connsiteX2" fmla="*/ 1112837 w 1250156"/>
              <a:gd name="connsiteY2" fmla="*/ 1997 h 874633"/>
              <a:gd name="connsiteX3" fmla="*/ 1250156 w 1250156"/>
              <a:gd name="connsiteY3" fmla="*/ 126354 h 874633"/>
              <a:gd name="connsiteX4" fmla="*/ 1247775 w 1250156"/>
              <a:gd name="connsiteY4" fmla="*/ 816768 h 874633"/>
              <a:gd name="connsiteX5" fmla="*/ 1204751 w 1250156"/>
              <a:gd name="connsiteY5" fmla="*/ 874155 h 874633"/>
              <a:gd name="connsiteX6" fmla="*/ 54531 w 1250156"/>
              <a:gd name="connsiteY6" fmla="*/ 874633 h 874633"/>
              <a:gd name="connsiteX7" fmla="*/ 0 w 1250156"/>
              <a:gd name="connsiteY7" fmla="*/ 819148 h 874633"/>
              <a:gd name="connsiteX8" fmla="*/ 0 w 1250156"/>
              <a:gd name="connsiteY8" fmla="*/ 127714 h 874633"/>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819452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C8EAE9"/>
          </a:solidFill>
          <a:effectLst>
            <a:outerShdw blurRad="76200" dir="13500000" sy="23000" kx="1200000" algn="br" rotWithShape="0">
              <a:prstClr val="black">
                <a:alpha val="20000"/>
              </a:prstClr>
            </a:outerShdw>
          </a:effectLst>
        </p:spPr>
        <p:txBody>
          <a:bodyPr anchor="ctr"/>
          <a:lstStyle>
            <a:lvl1pPr marL="117475" indent="-117475" algn="ctr">
              <a:defRPr sz="1200">
                <a:latin typeface="Lucida Console" panose="020B0609040504020204" pitchFamily="49" charset="0"/>
              </a:defRPr>
            </a:lvl1pPr>
          </a:lstStyle>
          <a:p>
            <a:endParaRPr lang="en-US" dirty="0"/>
          </a:p>
        </p:txBody>
      </p:sp>
      <p:sp>
        <p:nvSpPr>
          <p:cNvPr id="22" name="Parallelogram 5"/>
          <p:cNvSpPr/>
          <p:nvPr userDrawn="1"/>
        </p:nvSpPr>
        <p:spPr>
          <a:xfrm rot="1920000" flipH="1" flipV="1">
            <a:off x="825471" y="-1931880"/>
            <a:ext cx="2480682" cy="9789905"/>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 fmla="*/ 0 w 3861380"/>
              <a:gd name="connsiteY0" fmla="*/ 3999910 h 3999910"/>
              <a:gd name="connsiteX1" fmla="*/ 475488 w 3861380"/>
              <a:gd name="connsiteY1" fmla="*/ 1092530 h 3999910"/>
              <a:gd name="connsiteX2" fmla="*/ 3861380 w 3861380"/>
              <a:gd name="connsiteY2" fmla="*/ 0 h 3999910"/>
              <a:gd name="connsiteX3" fmla="*/ 1426464 w 3861380"/>
              <a:gd name="connsiteY3" fmla="*/ 3999910 h 3999910"/>
              <a:gd name="connsiteX4" fmla="*/ 0 w 3861380"/>
              <a:gd name="connsiteY4" fmla="*/ 3999910 h 3999910"/>
              <a:gd name="connsiteX0" fmla="*/ 0 w 3861380"/>
              <a:gd name="connsiteY0" fmla="*/ 5270570 h 5270570"/>
              <a:gd name="connsiteX1" fmla="*/ 3278065 w 3861380"/>
              <a:gd name="connsiteY1" fmla="*/ 0 h 5270570"/>
              <a:gd name="connsiteX2" fmla="*/ 3861380 w 3861380"/>
              <a:gd name="connsiteY2" fmla="*/ 1270660 h 5270570"/>
              <a:gd name="connsiteX3" fmla="*/ 1426464 w 3861380"/>
              <a:gd name="connsiteY3" fmla="*/ 5270570 h 5270570"/>
              <a:gd name="connsiteX4" fmla="*/ 0 w 3861380"/>
              <a:gd name="connsiteY4" fmla="*/ 5270570 h 5270570"/>
              <a:gd name="connsiteX0" fmla="*/ 0 w 4336393"/>
              <a:gd name="connsiteY0" fmla="*/ 5270570 h 5270570"/>
              <a:gd name="connsiteX1" fmla="*/ 3278065 w 4336393"/>
              <a:gd name="connsiteY1" fmla="*/ 0 h 5270570"/>
              <a:gd name="connsiteX2" fmla="*/ 4336393 w 4336393"/>
              <a:gd name="connsiteY2" fmla="*/ 522515 h 5270570"/>
              <a:gd name="connsiteX3" fmla="*/ 1426464 w 4336393"/>
              <a:gd name="connsiteY3" fmla="*/ 5270570 h 5270570"/>
              <a:gd name="connsiteX4" fmla="*/ 0 w 4336393"/>
              <a:gd name="connsiteY4" fmla="*/ 5270570 h 5270570"/>
              <a:gd name="connsiteX0" fmla="*/ 0 w 4336393"/>
              <a:gd name="connsiteY0" fmla="*/ 5436824 h 5436824"/>
              <a:gd name="connsiteX1" fmla="*/ 3384943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36824 h 5436824"/>
              <a:gd name="connsiteX1" fmla="*/ 3373068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59203 h 5459203"/>
              <a:gd name="connsiteX1" fmla="*/ 3328809 w 4336393"/>
              <a:gd name="connsiteY1" fmla="*/ 0 h 5459203"/>
              <a:gd name="connsiteX2" fmla="*/ 4336393 w 4336393"/>
              <a:gd name="connsiteY2" fmla="*/ 711148 h 5459203"/>
              <a:gd name="connsiteX3" fmla="*/ 1426464 w 4336393"/>
              <a:gd name="connsiteY3" fmla="*/ 5459203 h 5459203"/>
              <a:gd name="connsiteX4" fmla="*/ 0 w 4336393"/>
              <a:gd name="connsiteY4" fmla="*/ 5459203 h 5459203"/>
              <a:gd name="connsiteX0" fmla="*/ 0 w 4181488"/>
              <a:gd name="connsiteY0" fmla="*/ 5459203 h 5459203"/>
              <a:gd name="connsiteX1" fmla="*/ 3328809 w 4181488"/>
              <a:gd name="connsiteY1" fmla="*/ 0 h 5459203"/>
              <a:gd name="connsiteX2" fmla="*/ 4181488 w 4181488"/>
              <a:gd name="connsiteY2" fmla="*/ 386662 h 5459203"/>
              <a:gd name="connsiteX3" fmla="*/ 1426464 w 4181488"/>
              <a:gd name="connsiteY3" fmla="*/ 5459203 h 5459203"/>
              <a:gd name="connsiteX4" fmla="*/ 0 w 4181488"/>
              <a:gd name="connsiteY4" fmla="*/ 5459203 h 5459203"/>
              <a:gd name="connsiteX0" fmla="*/ 0 w 4181488"/>
              <a:gd name="connsiteY0" fmla="*/ 5459203 h 5548717"/>
              <a:gd name="connsiteX1" fmla="*/ 3328809 w 4181488"/>
              <a:gd name="connsiteY1" fmla="*/ 0 h 5548717"/>
              <a:gd name="connsiteX2" fmla="*/ 4181488 w 4181488"/>
              <a:gd name="connsiteY2" fmla="*/ 386662 h 5548717"/>
              <a:gd name="connsiteX3" fmla="*/ 939619 w 4181488"/>
              <a:gd name="connsiteY3" fmla="*/ 5548717 h 5548717"/>
              <a:gd name="connsiteX4" fmla="*/ 0 w 4181488"/>
              <a:gd name="connsiteY4" fmla="*/ 5459203 h 5548717"/>
              <a:gd name="connsiteX0" fmla="*/ 0 w 4181488"/>
              <a:gd name="connsiteY0" fmla="*/ 5459203 h 5481583"/>
              <a:gd name="connsiteX1" fmla="*/ 3328809 w 4181488"/>
              <a:gd name="connsiteY1" fmla="*/ 0 h 5481583"/>
              <a:gd name="connsiteX2" fmla="*/ 4181488 w 4181488"/>
              <a:gd name="connsiteY2" fmla="*/ 386662 h 5481583"/>
              <a:gd name="connsiteX3" fmla="*/ 1083460 w 4181488"/>
              <a:gd name="connsiteY3" fmla="*/ 5481583 h 5481583"/>
              <a:gd name="connsiteX4" fmla="*/ 0 w 4181488"/>
              <a:gd name="connsiteY4" fmla="*/ 5459203 h 5481583"/>
              <a:gd name="connsiteX0" fmla="*/ 0 w 4181488"/>
              <a:gd name="connsiteY0" fmla="*/ 5515149 h 5537529"/>
              <a:gd name="connsiteX1" fmla="*/ 3317744 w 4181488"/>
              <a:gd name="connsiteY1" fmla="*/ 0 h 5537529"/>
              <a:gd name="connsiteX2" fmla="*/ 4181488 w 4181488"/>
              <a:gd name="connsiteY2" fmla="*/ 442608 h 5537529"/>
              <a:gd name="connsiteX3" fmla="*/ 1083460 w 4181488"/>
              <a:gd name="connsiteY3" fmla="*/ 5537529 h 5537529"/>
              <a:gd name="connsiteX4" fmla="*/ 0 w 4181488"/>
              <a:gd name="connsiteY4" fmla="*/ 5515149 h 5537529"/>
              <a:gd name="connsiteX0" fmla="*/ 0 w 4203618"/>
              <a:gd name="connsiteY0" fmla="*/ 5537528 h 5537529"/>
              <a:gd name="connsiteX1" fmla="*/ 3339874 w 4203618"/>
              <a:gd name="connsiteY1" fmla="*/ 0 h 5537529"/>
              <a:gd name="connsiteX2" fmla="*/ 4203618 w 4203618"/>
              <a:gd name="connsiteY2" fmla="*/ 442608 h 5537529"/>
              <a:gd name="connsiteX3" fmla="*/ 1105590 w 4203618"/>
              <a:gd name="connsiteY3" fmla="*/ 5537529 h 5537529"/>
              <a:gd name="connsiteX4" fmla="*/ 0 w 4203618"/>
              <a:gd name="connsiteY4" fmla="*/ 5537528 h 5537529"/>
              <a:gd name="connsiteX0" fmla="*/ 0 w 4038924"/>
              <a:gd name="connsiteY0" fmla="*/ 5537528 h 5537529"/>
              <a:gd name="connsiteX1" fmla="*/ 3175180 w 4038924"/>
              <a:gd name="connsiteY1" fmla="*/ 0 h 5537529"/>
              <a:gd name="connsiteX2" fmla="*/ 4038924 w 4038924"/>
              <a:gd name="connsiteY2" fmla="*/ 442608 h 5537529"/>
              <a:gd name="connsiteX3" fmla="*/ 940896 w 4038924"/>
              <a:gd name="connsiteY3" fmla="*/ 5537529 h 5537529"/>
              <a:gd name="connsiteX4" fmla="*/ 0 w 4038924"/>
              <a:gd name="connsiteY4" fmla="*/ 5537528 h 5537529"/>
              <a:gd name="connsiteX0" fmla="*/ 0 w 4038924"/>
              <a:gd name="connsiteY0" fmla="*/ 5492771 h 5492772"/>
              <a:gd name="connsiteX1" fmla="*/ 3375165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92771 h 5492772"/>
              <a:gd name="connsiteX1" fmla="*/ 3304583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59203 h 5459204"/>
              <a:gd name="connsiteX1" fmla="*/ 3328110 w 4038924"/>
              <a:gd name="connsiteY1" fmla="*/ 0 h 5459204"/>
              <a:gd name="connsiteX2" fmla="*/ 4038924 w 4038924"/>
              <a:gd name="connsiteY2" fmla="*/ 364283 h 5459204"/>
              <a:gd name="connsiteX3" fmla="*/ 940896 w 4038924"/>
              <a:gd name="connsiteY3" fmla="*/ 5459204 h 5459204"/>
              <a:gd name="connsiteX4" fmla="*/ 0 w 4038924"/>
              <a:gd name="connsiteY4" fmla="*/ 5459203 h 5459204"/>
              <a:gd name="connsiteX0" fmla="*/ 0 w 5375668"/>
              <a:gd name="connsiteY0" fmla="*/ 5459203 h 5459204"/>
              <a:gd name="connsiteX1" fmla="*/ 3328110 w 5375668"/>
              <a:gd name="connsiteY1" fmla="*/ 0 h 5459204"/>
              <a:gd name="connsiteX2" fmla="*/ 5375669 w 5375668"/>
              <a:gd name="connsiteY2" fmla="*/ 441327 h 5459204"/>
              <a:gd name="connsiteX3" fmla="*/ 940896 w 5375668"/>
              <a:gd name="connsiteY3" fmla="*/ 5459204 h 5459204"/>
              <a:gd name="connsiteX4" fmla="*/ 0 w 5375668"/>
              <a:gd name="connsiteY4" fmla="*/ 5459203 h 5459204"/>
              <a:gd name="connsiteX0" fmla="*/ 0 w 5375668"/>
              <a:gd name="connsiteY0" fmla="*/ 5289317 h 5289318"/>
              <a:gd name="connsiteX1" fmla="*/ 3809905 w 5375668"/>
              <a:gd name="connsiteY1" fmla="*/ 0 h 5289318"/>
              <a:gd name="connsiteX2" fmla="*/ 5375669 w 5375668"/>
              <a:gd name="connsiteY2" fmla="*/ 271441 h 5289318"/>
              <a:gd name="connsiteX3" fmla="*/ 940896 w 5375668"/>
              <a:gd name="connsiteY3" fmla="*/ 5289318 h 5289318"/>
              <a:gd name="connsiteX4" fmla="*/ 0 w 5375668"/>
              <a:gd name="connsiteY4" fmla="*/ 5289317 h 5289318"/>
              <a:gd name="connsiteX0" fmla="*/ 0 w 4173366"/>
              <a:gd name="connsiteY0" fmla="*/ 5289317 h 5289318"/>
              <a:gd name="connsiteX1" fmla="*/ 3809905 w 4173366"/>
              <a:gd name="connsiteY1" fmla="*/ 0 h 5289318"/>
              <a:gd name="connsiteX2" fmla="*/ 4173366 w 4173366"/>
              <a:gd name="connsiteY2" fmla="*/ 24253 h 5289318"/>
              <a:gd name="connsiteX3" fmla="*/ 940896 w 4173366"/>
              <a:gd name="connsiteY3" fmla="*/ 5289318 h 5289318"/>
              <a:gd name="connsiteX4" fmla="*/ 0 w 4173366"/>
              <a:gd name="connsiteY4" fmla="*/ 5289317 h 5289318"/>
              <a:gd name="connsiteX0" fmla="*/ 1 w 4739989"/>
              <a:gd name="connsiteY0" fmla="*/ 5273076 h 5289318"/>
              <a:gd name="connsiteX1" fmla="*/ 4376528 w 4739989"/>
              <a:gd name="connsiteY1" fmla="*/ 0 h 5289318"/>
              <a:gd name="connsiteX2" fmla="*/ 4739989 w 4739989"/>
              <a:gd name="connsiteY2" fmla="*/ 24253 h 5289318"/>
              <a:gd name="connsiteX3" fmla="*/ 1507519 w 4739989"/>
              <a:gd name="connsiteY3" fmla="*/ 5289318 h 5289318"/>
              <a:gd name="connsiteX4" fmla="*/ 1 w 4739989"/>
              <a:gd name="connsiteY4" fmla="*/ 5273076 h 5289318"/>
              <a:gd name="connsiteX0" fmla="*/ 1 w 4739989"/>
              <a:gd name="connsiteY0" fmla="*/ 5311493 h 5327735"/>
              <a:gd name="connsiteX1" fmla="*/ 4730301 w 4739989"/>
              <a:gd name="connsiteY1" fmla="*/ 0 h 5327735"/>
              <a:gd name="connsiteX2" fmla="*/ 4739989 w 4739989"/>
              <a:gd name="connsiteY2" fmla="*/ 62670 h 5327735"/>
              <a:gd name="connsiteX3" fmla="*/ 1507519 w 4739989"/>
              <a:gd name="connsiteY3" fmla="*/ 5327735 h 5327735"/>
              <a:gd name="connsiteX4" fmla="*/ 1 w 4739989"/>
              <a:gd name="connsiteY4" fmla="*/ 5311493 h 5327735"/>
              <a:gd name="connsiteX0" fmla="*/ 1 w 4739989"/>
              <a:gd name="connsiteY0" fmla="*/ 5311493 h 5311493"/>
              <a:gd name="connsiteX1" fmla="*/ 4730301 w 4739989"/>
              <a:gd name="connsiteY1" fmla="*/ 0 h 5311493"/>
              <a:gd name="connsiteX2" fmla="*/ 4739989 w 4739989"/>
              <a:gd name="connsiteY2" fmla="*/ 62670 h 5311493"/>
              <a:gd name="connsiteX3" fmla="*/ 1856719 w 4739989"/>
              <a:gd name="connsiteY3" fmla="*/ 5295551 h 5311493"/>
              <a:gd name="connsiteX4" fmla="*/ 1 w 4739989"/>
              <a:gd name="connsiteY4" fmla="*/ 5311493 h 5311493"/>
              <a:gd name="connsiteX0" fmla="*/ 0 w 4810406"/>
              <a:gd name="connsiteY0" fmla="*/ 5535351 h 5535351"/>
              <a:gd name="connsiteX1" fmla="*/ 4800718 w 4810406"/>
              <a:gd name="connsiteY1" fmla="*/ 0 h 5535351"/>
              <a:gd name="connsiteX2" fmla="*/ 4810406 w 4810406"/>
              <a:gd name="connsiteY2" fmla="*/ 62670 h 5535351"/>
              <a:gd name="connsiteX3" fmla="*/ 1927136 w 4810406"/>
              <a:gd name="connsiteY3" fmla="*/ 5295551 h 5535351"/>
              <a:gd name="connsiteX4" fmla="*/ 0 w 4810406"/>
              <a:gd name="connsiteY4" fmla="*/ 5535351 h 5535351"/>
              <a:gd name="connsiteX0" fmla="*/ -1 w 4893603"/>
              <a:gd name="connsiteY0" fmla="*/ 5697612 h 5697612"/>
              <a:gd name="connsiteX1" fmla="*/ 4883915 w 4893603"/>
              <a:gd name="connsiteY1" fmla="*/ 0 h 5697612"/>
              <a:gd name="connsiteX2" fmla="*/ 4893603 w 4893603"/>
              <a:gd name="connsiteY2" fmla="*/ 62670 h 5697612"/>
              <a:gd name="connsiteX3" fmla="*/ 2010333 w 4893603"/>
              <a:gd name="connsiteY3" fmla="*/ 5295551 h 5697612"/>
              <a:gd name="connsiteX4" fmla="*/ -1 w 4893603"/>
              <a:gd name="connsiteY4" fmla="*/ 5697612 h 5697612"/>
              <a:gd name="connsiteX0" fmla="*/ 1 w 4893605"/>
              <a:gd name="connsiteY0" fmla="*/ 5697612 h 5697612"/>
              <a:gd name="connsiteX1" fmla="*/ 4883917 w 4893605"/>
              <a:gd name="connsiteY1" fmla="*/ 0 h 5697612"/>
              <a:gd name="connsiteX2" fmla="*/ 4893605 w 4893605"/>
              <a:gd name="connsiteY2" fmla="*/ 62670 h 5697612"/>
              <a:gd name="connsiteX3" fmla="*/ 2053136 w 4893605"/>
              <a:gd name="connsiteY3" fmla="*/ 5315758 h 5697612"/>
              <a:gd name="connsiteX4" fmla="*/ 1 w 4893605"/>
              <a:gd name="connsiteY4" fmla="*/ 5697612 h 5697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3605" h="5697612">
                <a:moveTo>
                  <a:pt x="1" y="5697612"/>
                </a:moveTo>
                <a:lnTo>
                  <a:pt x="4883917" y="0"/>
                </a:lnTo>
                <a:lnTo>
                  <a:pt x="4893605" y="62670"/>
                </a:lnTo>
                <a:lnTo>
                  <a:pt x="2053136" y="5315758"/>
                </a:lnTo>
                <a:lnTo>
                  <a:pt x="1" y="5697612"/>
                </a:lnTo>
                <a:close/>
              </a:path>
            </a:pathLst>
          </a:custGeom>
          <a:solidFill>
            <a:srgbClr val="C9C9C9"/>
          </a:solidFill>
          <a:ln>
            <a:noFill/>
          </a:ln>
          <a:effectLst>
            <a:outerShdw blurRad="635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7" name="Parallelogram 5"/>
          <p:cNvSpPr/>
          <p:nvPr userDrawn="1"/>
        </p:nvSpPr>
        <p:spPr>
          <a:xfrm rot="640719" flipH="1" flipV="1">
            <a:off x="-748597" y="-972851"/>
            <a:ext cx="4504772" cy="7726671"/>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 fmla="*/ 0 w 3861380"/>
              <a:gd name="connsiteY0" fmla="*/ 3999910 h 3999910"/>
              <a:gd name="connsiteX1" fmla="*/ 475488 w 3861380"/>
              <a:gd name="connsiteY1" fmla="*/ 1092530 h 3999910"/>
              <a:gd name="connsiteX2" fmla="*/ 3861380 w 3861380"/>
              <a:gd name="connsiteY2" fmla="*/ 0 h 3999910"/>
              <a:gd name="connsiteX3" fmla="*/ 1426464 w 3861380"/>
              <a:gd name="connsiteY3" fmla="*/ 3999910 h 3999910"/>
              <a:gd name="connsiteX4" fmla="*/ 0 w 3861380"/>
              <a:gd name="connsiteY4" fmla="*/ 3999910 h 3999910"/>
              <a:gd name="connsiteX0" fmla="*/ 0 w 3861380"/>
              <a:gd name="connsiteY0" fmla="*/ 5270570 h 5270570"/>
              <a:gd name="connsiteX1" fmla="*/ 3278065 w 3861380"/>
              <a:gd name="connsiteY1" fmla="*/ 0 h 5270570"/>
              <a:gd name="connsiteX2" fmla="*/ 3861380 w 3861380"/>
              <a:gd name="connsiteY2" fmla="*/ 1270660 h 5270570"/>
              <a:gd name="connsiteX3" fmla="*/ 1426464 w 3861380"/>
              <a:gd name="connsiteY3" fmla="*/ 5270570 h 5270570"/>
              <a:gd name="connsiteX4" fmla="*/ 0 w 3861380"/>
              <a:gd name="connsiteY4" fmla="*/ 5270570 h 5270570"/>
              <a:gd name="connsiteX0" fmla="*/ 0 w 4336393"/>
              <a:gd name="connsiteY0" fmla="*/ 5270570 h 5270570"/>
              <a:gd name="connsiteX1" fmla="*/ 3278065 w 4336393"/>
              <a:gd name="connsiteY1" fmla="*/ 0 h 5270570"/>
              <a:gd name="connsiteX2" fmla="*/ 4336393 w 4336393"/>
              <a:gd name="connsiteY2" fmla="*/ 522515 h 5270570"/>
              <a:gd name="connsiteX3" fmla="*/ 1426464 w 4336393"/>
              <a:gd name="connsiteY3" fmla="*/ 5270570 h 5270570"/>
              <a:gd name="connsiteX4" fmla="*/ 0 w 4336393"/>
              <a:gd name="connsiteY4" fmla="*/ 5270570 h 5270570"/>
              <a:gd name="connsiteX0" fmla="*/ 0 w 4336393"/>
              <a:gd name="connsiteY0" fmla="*/ 5436824 h 5436824"/>
              <a:gd name="connsiteX1" fmla="*/ 3384943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36824 h 5436824"/>
              <a:gd name="connsiteX1" fmla="*/ 3373068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59203 h 5459203"/>
              <a:gd name="connsiteX1" fmla="*/ 3328809 w 4336393"/>
              <a:gd name="connsiteY1" fmla="*/ 0 h 5459203"/>
              <a:gd name="connsiteX2" fmla="*/ 4336393 w 4336393"/>
              <a:gd name="connsiteY2" fmla="*/ 711148 h 5459203"/>
              <a:gd name="connsiteX3" fmla="*/ 1426464 w 4336393"/>
              <a:gd name="connsiteY3" fmla="*/ 5459203 h 5459203"/>
              <a:gd name="connsiteX4" fmla="*/ 0 w 4336393"/>
              <a:gd name="connsiteY4" fmla="*/ 5459203 h 5459203"/>
              <a:gd name="connsiteX0" fmla="*/ 0 w 4181488"/>
              <a:gd name="connsiteY0" fmla="*/ 5459203 h 5459203"/>
              <a:gd name="connsiteX1" fmla="*/ 3328809 w 4181488"/>
              <a:gd name="connsiteY1" fmla="*/ 0 h 5459203"/>
              <a:gd name="connsiteX2" fmla="*/ 4181488 w 4181488"/>
              <a:gd name="connsiteY2" fmla="*/ 386662 h 5459203"/>
              <a:gd name="connsiteX3" fmla="*/ 1426464 w 4181488"/>
              <a:gd name="connsiteY3" fmla="*/ 5459203 h 5459203"/>
              <a:gd name="connsiteX4" fmla="*/ 0 w 4181488"/>
              <a:gd name="connsiteY4" fmla="*/ 5459203 h 5459203"/>
              <a:gd name="connsiteX0" fmla="*/ 0 w 4181488"/>
              <a:gd name="connsiteY0" fmla="*/ 5459203 h 5548717"/>
              <a:gd name="connsiteX1" fmla="*/ 3328809 w 4181488"/>
              <a:gd name="connsiteY1" fmla="*/ 0 h 5548717"/>
              <a:gd name="connsiteX2" fmla="*/ 4181488 w 4181488"/>
              <a:gd name="connsiteY2" fmla="*/ 386662 h 5548717"/>
              <a:gd name="connsiteX3" fmla="*/ 939619 w 4181488"/>
              <a:gd name="connsiteY3" fmla="*/ 5548717 h 5548717"/>
              <a:gd name="connsiteX4" fmla="*/ 0 w 4181488"/>
              <a:gd name="connsiteY4" fmla="*/ 5459203 h 5548717"/>
              <a:gd name="connsiteX0" fmla="*/ 0 w 4181488"/>
              <a:gd name="connsiteY0" fmla="*/ 5459203 h 5481583"/>
              <a:gd name="connsiteX1" fmla="*/ 3328809 w 4181488"/>
              <a:gd name="connsiteY1" fmla="*/ 0 h 5481583"/>
              <a:gd name="connsiteX2" fmla="*/ 4181488 w 4181488"/>
              <a:gd name="connsiteY2" fmla="*/ 386662 h 5481583"/>
              <a:gd name="connsiteX3" fmla="*/ 1083460 w 4181488"/>
              <a:gd name="connsiteY3" fmla="*/ 5481583 h 5481583"/>
              <a:gd name="connsiteX4" fmla="*/ 0 w 4181488"/>
              <a:gd name="connsiteY4" fmla="*/ 5459203 h 5481583"/>
              <a:gd name="connsiteX0" fmla="*/ 0 w 4181488"/>
              <a:gd name="connsiteY0" fmla="*/ 5515149 h 5537529"/>
              <a:gd name="connsiteX1" fmla="*/ 3317744 w 4181488"/>
              <a:gd name="connsiteY1" fmla="*/ 0 h 5537529"/>
              <a:gd name="connsiteX2" fmla="*/ 4181488 w 4181488"/>
              <a:gd name="connsiteY2" fmla="*/ 442608 h 5537529"/>
              <a:gd name="connsiteX3" fmla="*/ 1083460 w 4181488"/>
              <a:gd name="connsiteY3" fmla="*/ 5537529 h 5537529"/>
              <a:gd name="connsiteX4" fmla="*/ 0 w 4181488"/>
              <a:gd name="connsiteY4" fmla="*/ 5515149 h 5537529"/>
              <a:gd name="connsiteX0" fmla="*/ 0 w 4203618"/>
              <a:gd name="connsiteY0" fmla="*/ 5537528 h 5537529"/>
              <a:gd name="connsiteX1" fmla="*/ 3339874 w 4203618"/>
              <a:gd name="connsiteY1" fmla="*/ 0 h 5537529"/>
              <a:gd name="connsiteX2" fmla="*/ 4203618 w 4203618"/>
              <a:gd name="connsiteY2" fmla="*/ 442608 h 5537529"/>
              <a:gd name="connsiteX3" fmla="*/ 1105590 w 4203618"/>
              <a:gd name="connsiteY3" fmla="*/ 5537529 h 5537529"/>
              <a:gd name="connsiteX4" fmla="*/ 0 w 4203618"/>
              <a:gd name="connsiteY4" fmla="*/ 5537528 h 5537529"/>
              <a:gd name="connsiteX0" fmla="*/ 0 w 4038924"/>
              <a:gd name="connsiteY0" fmla="*/ 5537528 h 5537529"/>
              <a:gd name="connsiteX1" fmla="*/ 3175180 w 4038924"/>
              <a:gd name="connsiteY1" fmla="*/ 0 h 5537529"/>
              <a:gd name="connsiteX2" fmla="*/ 4038924 w 4038924"/>
              <a:gd name="connsiteY2" fmla="*/ 442608 h 5537529"/>
              <a:gd name="connsiteX3" fmla="*/ 940896 w 4038924"/>
              <a:gd name="connsiteY3" fmla="*/ 5537529 h 5537529"/>
              <a:gd name="connsiteX4" fmla="*/ 0 w 4038924"/>
              <a:gd name="connsiteY4" fmla="*/ 5537528 h 5537529"/>
              <a:gd name="connsiteX0" fmla="*/ 0 w 4038924"/>
              <a:gd name="connsiteY0" fmla="*/ 5492771 h 5492772"/>
              <a:gd name="connsiteX1" fmla="*/ 3375165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92771 h 5492772"/>
              <a:gd name="connsiteX1" fmla="*/ 3304583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59203 h 5459204"/>
              <a:gd name="connsiteX1" fmla="*/ 3328110 w 4038924"/>
              <a:gd name="connsiteY1" fmla="*/ 0 h 5459204"/>
              <a:gd name="connsiteX2" fmla="*/ 4038924 w 4038924"/>
              <a:gd name="connsiteY2" fmla="*/ 364283 h 5459204"/>
              <a:gd name="connsiteX3" fmla="*/ 940896 w 4038924"/>
              <a:gd name="connsiteY3" fmla="*/ 5459204 h 5459204"/>
              <a:gd name="connsiteX4" fmla="*/ 0 w 4038924"/>
              <a:gd name="connsiteY4" fmla="*/ 5459203 h 5459204"/>
              <a:gd name="connsiteX0" fmla="*/ 0 w 4038924"/>
              <a:gd name="connsiteY0" fmla="*/ 5459203 h 5459203"/>
              <a:gd name="connsiteX1" fmla="*/ 3328110 w 4038924"/>
              <a:gd name="connsiteY1" fmla="*/ 0 h 5459203"/>
              <a:gd name="connsiteX2" fmla="*/ 4038924 w 4038924"/>
              <a:gd name="connsiteY2" fmla="*/ 364283 h 5459203"/>
              <a:gd name="connsiteX3" fmla="*/ 1252301 w 4038924"/>
              <a:gd name="connsiteY3" fmla="*/ 5441255 h 5459203"/>
              <a:gd name="connsiteX4" fmla="*/ 0 w 4038924"/>
              <a:gd name="connsiteY4" fmla="*/ 5459203 h 5459203"/>
              <a:gd name="connsiteX0" fmla="*/ 0 w 3883221"/>
              <a:gd name="connsiteY0" fmla="*/ 5459203 h 5459203"/>
              <a:gd name="connsiteX1" fmla="*/ 3328110 w 3883221"/>
              <a:gd name="connsiteY1" fmla="*/ 0 h 5459203"/>
              <a:gd name="connsiteX2" fmla="*/ 3883221 w 3883221"/>
              <a:gd name="connsiteY2" fmla="*/ 364283 h 5459203"/>
              <a:gd name="connsiteX3" fmla="*/ 1252301 w 3883221"/>
              <a:gd name="connsiteY3" fmla="*/ 5441255 h 5459203"/>
              <a:gd name="connsiteX4" fmla="*/ 0 w 3883221"/>
              <a:gd name="connsiteY4" fmla="*/ 5459203 h 5459203"/>
              <a:gd name="connsiteX0" fmla="*/ 0 w 3883221"/>
              <a:gd name="connsiteY0" fmla="*/ 5459203 h 5459203"/>
              <a:gd name="connsiteX1" fmla="*/ 3328110 w 3883221"/>
              <a:gd name="connsiteY1" fmla="*/ 0 h 5459203"/>
              <a:gd name="connsiteX2" fmla="*/ 3883221 w 3883221"/>
              <a:gd name="connsiteY2" fmla="*/ 364283 h 5459203"/>
              <a:gd name="connsiteX3" fmla="*/ 1291227 w 3883221"/>
              <a:gd name="connsiteY3" fmla="*/ 5441256 h 5459203"/>
              <a:gd name="connsiteX4" fmla="*/ 0 w 3883221"/>
              <a:gd name="connsiteY4" fmla="*/ 5459203 h 5459203"/>
              <a:gd name="connsiteX0" fmla="*/ 0 w 3863758"/>
              <a:gd name="connsiteY0" fmla="*/ 5459203 h 5459203"/>
              <a:gd name="connsiteX1" fmla="*/ 3328110 w 3863758"/>
              <a:gd name="connsiteY1" fmla="*/ 0 h 5459203"/>
              <a:gd name="connsiteX2" fmla="*/ 3863758 w 3863758"/>
              <a:gd name="connsiteY2" fmla="*/ 400181 h 5459203"/>
              <a:gd name="connsiteX3" fmla="*/ 1291227 w 3863758"/>
              <a:gd name="connsiteY3" fmla="*/ 5441256 h 5459203"/>
              <a:gd name="connsiteX4" fmla="*/ 0 w 3863758"/>
              <a:gd name="connsiteY4" fmla="*/ 5459203 h 5459203"/>
              <a:gd name="connsiteX0" fmla="*/ 0 w 3863758"/>
              <a:gd name="connsiteY0" fmla="*/ 5459203 h 5459203"/>
              <a:gd name="connsiteX1" fmla="*/ 3328110 w 3863758"/>
              <a:gd name="connsiteY1" fmla="*/ 0 h 5459203"/>
              <a:gd name="connsiteX2" fmla="*/ 3863758 w 3863758"/>
              <a:gd name="connsiteY2" fmla="*/ 400181 h 5459203"/>
              <a:gd name="connsiteX3" fmla="*/ 1327589 w 3863758"/>
              <a:gd name="connsiteY3" fmla="*/ 5441257 h 5459203"/>
              <a:gd name="connsiteX4" fmla="*/ 0 w 3863758"/>
              <a:gd name="connsiteY4" fmla="*/ 5459203 h 5459203"/>
              <a:gd name="connsiteX0" fmla="*/ 0 w 3863758"/>
              <a:gd name="connsiteY0" fmla="*/ 5459203 h 5459203"/>
              <a:gd name="connsiteX1" fmla="*/ 3328110 w 3863758"/>
              <a:gd name="connsiteY1" fmla="*/ 0 h 5459203"/>
              <a:gd name="connsiteX2" fmla="*/ 3863758 w 3863758"/>
              <a:gd name="connsiteY2" fmla="*/ 400181 h 5459203"/>
              <a:gd name="connsiteX3" fmla="*/ 1339709 w 3863758"/>
              <a:gd name="connsiteY3" fmla="*/ 5452447 h 5459203"/>
              <a:gd name="connsiteX4" fmla="*/ 0 w 3863758"/>
              <a:gd name="connsiteY4" fmla="*/ 5459203 h 5459203"/>
              <a:gd name="connsiteX0" fmla="*/ 0 w 4365009"/>
              <a:gd name="connsiteY0" fmla="*/ 5647335 h 5647335"/>
              <a:gd name="connsiteX1" fmla="*/ 3829361 w 4365009"/>
              <a:gd name="connsiteY1" fmla="*/ 0 h 5647335"/>
              <a:gd name="connsiteX2" fmla="*/ 4365009 w 4365009"/>
              <a:gd name="connsiteY2" fmla="*/ 400181 h 5647335"/>
              <a:gd name="connsiteX3" fmla="*/ 1840960 w 4365009"/>
              <a:gd name="connsiteY3" fmla="*/ 5452447 h 5647335"/>
              <a:gd name="connsiteX4" fmla="*/ 0 w 4365009"/>
              <a:gd name="connsiteY4" fmla="*/ 5647335 h 5647335"/>
              <a:gd name="connsiteX0" fmla="*/ 0 w 4365009"/>
              <a:gd name="connsiteY0" fmla="*/ 5393606 h 5393606"/>
              <a:gd name="connsiteX1" fmla="*/ 4092625 w 4365009"/>
              <a:gd name="connsiteY1" fmla="*/ 0 h 5393606"/>
              <a:gd name="connsiteX2" fmla="*/ 4365009 w 4365009"/>
              <a:gd name="connsiteY2" fmla="*/ 146452 h 5393606"/>
              <a:gd name="connsiteX3" fmla="*/ 1840960 w 4365009"/>
              <a:gd name="connsiteY3" fmla="*/ 5198718 h 5393606"/>
              <a:gd name="connsiteX4" fmla="*/ 0 w 4365009"/>
              <a:gd name="connsiteY4" fmla="*/ 5393606 h 5393606"/>
              <a:gd name="connsiteX0" fmla="*/ 0 w 4365009"/>
              <a:gd name="connsiteY0" fmla="*/ 5492382 h 5492382"/>
              <a:gd name="connsiteX1" fmla="*/ 4068174 w 4365009"/>
              <a:gd name="connsiteY1" fmla="*/ 0 h 5492382"/>
              <a:gd name="connsiteX2" fmla="*/ 4365009 w 4365009"/>
              <a:gd name="connsiteY2" fmla="*/ 245228 h 5492382"/>
              <a:gd name="connsiteX3" fmla="*/ 1840960 w 4365009"/>
              <a:gd name="connsiteY3" fmla="*/ 5297494 h 5492382"/>
              <a:gd name="connsiteX4" fmla="*/ 0 w 4365009"/>
              <a:gd name="connsiteY4" fmla="*/ 5492382 h 5492382"/>
              <a:gd name="connsiteX0" fmla="*/ 0 w 4365009"/>
              <a:gd name="connsiteY0" fmla="*/ 5374826 h 5374826"/>
              <a:gd name="connsiteX1" fmla="*/ 4219761 w 4365009"/>
              <a:gd name="connsiteY1" fmla="*/ 0 h 5374826"/>
              <a:gd name="connsiteX2" fmla="*/ 4365009 w 4365009"/>
              <a:gd name="connsiteY2" fmla="*/ 127672 h 5374826"/>
              <a:gd name="connsiteX3" fmla="*/ 1840960 w 4365009"/>
              <a:gd name="connsiteY3" fmla="*/ 5179938 h 5374826"/>
              <a:gd name="connsiteX4" fmla="*/ 0 w 4365009"/>
              <a:gd name="connsiteY4" fmla="*/ 5374826 h 5374826"/>
              <a:gd name="connsiteX0" fmla="*/ 0 w 4022803"/>
              <a:gd name="connsiteY0" fmla="*/ 5315255 h 5315255"/>
              <a:gd name="connsiteX1" fmla="*/ 3877555 w 4022803"/>
              <a:gd name="connsiteY1" fmla="*/ 0 h 5315255"/>
              <a:gd name="connsiteX2" fmla="*/ 4022803 w 4022803"/>
              <a:gd name="connsiteY2" fmla="*/ 127672 h 5315255"/>
              <a:gd name="connsiteX3" fmla="*/ 1498754 w 4022803"/>
              <a:gd name="connsiteY3" fmla="*/ 5179938 h 5315255"/>
              <a:gd name="connsiteX4" fmla="*/ 0 w 4022803"/>
              <a:gd name="connsiteY4" fmla="*/ 5315255 h 5315255"/>
              <a:gd name="connsiteX0" fmla="*/ 0 w 4404276"/>
              <a:gd name="connsiteY0" fmla="*/ 5460176 h 5460176"/>
              <a:gd name="connsiteX1" fmla="*/ 4259028 w 4404276"/>
              <a:gd name="connsiteY1" fmla="*/ 0 h 5460176"/>
              <a:gd name="connsiteX2" fmla="*/ 4404276 w 4404276"/>
              <a:gd name="connsiteY2" fmla="*/ 127672 h 5460176"/>
              <a:gd name="connsiteX3" fmla="*/ 1880227 w 4404276"/>
              <a:gd name="connsiteY3" fmla="*/ 5179938 h 5460176"/>
              <a:gd name="connsiteX4" fmla="*/ 0 w 4404276"/>
              <a:gd name="connsiteY4" fmla="*/ 5460176 h 546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4276" h="5460176">
                <a:moveTo>
                  <a:pt x="0" y="5460176"/>
                </a:moveTo>
                <a:lnTo>
                  <a:pt x="4259028" y="0"/>
                </a:lnTo>
                <a:lnTo>
                  <a:pt x="4404276" y="127672"/>
                </a:lnTo>
                <a:lnTo>
                  <a:pt x="1880227" y="5179938"/>
                </a:lnTo>
                <a:lnTo>
                  <a:pt x="0" y="5460176"/>
                </a:lnTo>
                <a:close/>
              </a:path>
            </a:pathLst>
          </a:custGeom>
          <a:solidFill>
            <a:srgbClr val="11A9D8"/>
          </a:solidFill>
          <a:ln>
            <a:noFill/>
          </a:ln>
          <a:effectLst>
            <a:outerShdw blurRad="304800" dist="381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5" name="Isosceles Triangle 6"/>
          <p:cNvSpPr/>
          <p:nvPr userDrawn="1"/>
        </p:nvSpPr>
        <p:spPr>
          <a:xfrm rot="11293373" flipH="1">
            <a:off x="-391896" y="-278480"/>
            <a:ext cx="2372550" cy="4207038"/>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 fmla="*/ 0 w 2373490"/>
              <a:gd name="connsiteY0" fmla="*/ 2948696 h 2948696"/>
              <a:gd name="connsiteX1" fmla="*/ 920973 w 2373490"/>
              <a:gd name="connsiteY1" fmla="*/ 0 h 2948696"/>
              <a:gd name="connsiteX2" fmla="*/ 2373490 w 2373490"/>
              <a:gd name="connsiteY2" fmla="*/ 2948696 h 2948696"/>
              <a:gd name="connsiteX3" fmla="*/ 0 w 2373490"/>
              <a:gd name="connsiteY3" fmla="*/ 2948696 h 2948696"/>
              <a:gd name="connsiteX0" fmla="*/ 0 w 1528411"/>
              <a:gd name="connsiteY0" fmla="*/ 2948696 h 2948696"/>
              <a:gd name="connsiteX1" fmla="*/ 920973 w 1528411"/>
              <a:gd name="connsiteY1" fmla="*/ 0 h 2948696"/>
              <a:gd name="connsiteX2" fmla="*/ 1528411 w 1528411"/>
              <a:gd name="connsiteY2" fmla="*/ 2746854 h 2948696"/>
              <a:gd name="connsiteX3" fmla="*/ 0 w 1528411"/>
              <a:gd name="connsiteY3" fmla="*/ 2948696 h 2948696"/>
              <a:gd name="connsiteX0" fmla="*/ 0 w 1306799"/>
              <a:gd name="connsiteY0" fmla="*/ 2948696 h 2948696"/>
              <a:gd name="connsiteX1" fmla="*/ 920973 w 1306799"/>
              <a:gd name="connsiteY1" fmla="*/ 0 h 2948696"/>
              <a:gd name="connsiteX2" fmla="*/ 1306799 w 1306799"/>
              <a:gd name="connsiteY2" fmla="*/ 2790877 h 2948696"/>
              <a:gd name="connsiteX3" fmla="*/ 0 w 1306799"/>
              <a:gd name="connsiteY3" fmla="*/ 2948696 h 2948696"/>
              <a:gd name="connsiteX0" fmla="*/ 0 w 1274528"/>
              <a:gd name="connsiteY0" fmla="*/ 2948696 h 2948696"/>
              <a:gd name="connsiteX1" fmla="*/ 920973 w 1274528"/>
              <a:gd name="connsiteY1" fmla="*/ 0 h 2948696"/>
              <a:gd name="connsiteX2" fmla="*/ 1274528 w 1274528"/>
              <a:gd name="connsiteY2" fmla="*/ 2567566 h 2948696"/>
              <a:gd name="connsiteX3" fmla="*/ 0 w 1274528"/>
              <a:gd name="connsiteY3" fmla="*/ 2948696 h 2948696"/>
              <a:gd name="connsiteX0" fmla="*/ 0 w 1269841"/>
              <a:gd name="connsiteY0" fmla="*/ 2948696 h 2948696"/>
              <a:gd name="connsiteX1" fmla="*/ 920973 w 1269841"/>
              <a:gd name="connsiteY1" fmla="*/ 0 h 2948696"/>
              <a:gd name="connsiteX2" fmla="*/ 1269841 w 1269841"/>
              <a:gd name="connsiteY2" fmla="*/ 2784219 h 2948696"/>
              <a:gd name="connsiteX3" fmla="*/ 0 w 1269841"/>
              <a:gd name="connsiteY3" fmla="*/ 2948696 h 2948696"/>
              <a:gd name="connsiteX0" fmla="*/ 0 w 1269841"/>
              <a:gd name="connsiteY0" fmla="*/ 2941902 h 2941902"/>
              <a:gd name="connsiteX1" fmla="*/ 873960 w 1269841"/>
              <a:gd name="connsiteY1" fmla="*/ 0 h 2941902"/>
              <a:gd name="connsiteX2" fmla="*/ 1269841 w 1269841"/>
              <a:gd name="connsiteY2" fmla="*/ 2777425 h 2941902"/>
              <a:gd name="connsiteX3" fmla="*/ 0 w 1269841"/>
              <a:gd name="connsiteY3" fmla="*/ 2941902 h 2941902"/>
              <a:gd name="connsiteX0" fmla="*/ 0 w 1269841"/>
              <a:gd name="connsiteY0" fmla="*/ 2873081 h 2873081"/>
              <a:gd name="connsiteX1" fmla="*/ 895903 w 1269841"/>
              <a:gd name="connsiteY1" fmla="*/ 0 h 2873081"/>
              <a:gd name="connsiteX2" fmla="*/ 1269841 w 1269841"/>
              <a:gd name="connsiteY2" fmla="*/ 2708604 h 2873081"/>
              <a:gd name="connsiteX3" fmla="*/ 0 w 1269841"/>
              <a:gd name="connsiteY3" fmla="*/ 2873081 h 2873081"/>
              <a:gd name="connsiteX0" fmla="*/ 0 w 1310768"/>
              <a:gd name="connsiteY0" fmla="*/ 2965950 h 2965950"/>
              <a:gd name="connsiteX1" fmla="*/ 936830 w 1310768"/>
              <a:gd name="connsiteY1" fmla="*/ 0 h 2965950"/>
              <a:gd name="connsiteX2" fmla="*/ 1310768 w 1310768"/>
              <a:gd name="connsiteY2" fmla="*/ 2708604 h 2965950"/>
              <a:gd name="connsiteX3" fmla="*/ 0 w 1310768"/>
              <a:gd name="connsiteY3" fmla="*/ 2965950 h 2965950"/>
              <a:gd name="connsiteX0" fmla="*/ 0 w 1319999"/>
              <a:gd name="connsiteY0" fmla="*/ 2965950 h 2965950"/>
              <a:gd name="connsiteX1" fmla="*/ 936830 w 1319999"/>
              <a:gd name="connsiteY1" fmla="*/ 0 h 2965950"/>
              <a:gd name="connsiteX2" fmla="*/ 1319999 w 1319999"/>
              <a:gd name="connsiteY2" fmla="*/ 2772486 h 2965950"/>
              <a:gd name="connsiteX3" fmla="*/ 0 w 1319999"/>
              <a:gd name="connsiteY3" fmla="*/ 2965950 h 2965950"/>
              <a:gd name="connsiteX0" fmla="*/ 0 w 1335138"/>
              <a:gd name="connsiteY0" fmla="*/ 2965950 h 2965950"/>
              <a:gd name="connsiteX1" fmla="*/ 936830 w 1335138"/>
              <a:gd name="connsiteY1" fmla="*/ 0 h 2965950"/>
              <a:gd name="connsiteX2" fmla="*/ 1335138 w 1335138"/>
              <a:gd name="connsiteY2" fmla="*/ 2726820 h 2965950"/>
              <a:gd name="connsiteX3" fmla="*/ 0 w 1335138"/>
              <a:gd name="connsiteY3" fmla="*/ 2965950 h 2965950"/>
              <a:gd name="connsiteX0" fmla="*/ 0 w 1350401"/>
              <a:gd name="connsiteY0" fmla="*/ 2965950 h 2965950"/>
              <a:gd name="connsiteX1" fmla="*/ 936830 w 1350401"/>
              <a:gd name="connsiteY1" fmla="*/ 0 h 2965950"/>
              <a:gd name="connsiteX2" fmla="*/ 1350401 w 1350401"/>
              <a:gd name="connsiteY2" fmla="*/ 2757223 h 2965950"/>
              <a:gd name="connsiteX3" fmla="*/ 0 w 1350401"/>
              <a:gd name="connsiteY3" fmla="*/ 2965950 h 2965950"/>
              <a:gd name="connsiteX0" fmla="*/ 0 w 2530956"/>
              <a:gd name="connsiteY0" fmla="*/ 2965950 h 2965950"/>
              <a:gd name="connsiteX1" fmla="*/ 936830 w 2530956"/>
              <a:gd name="connsiteY1" fmla="*/ 0 h 2965950"/>
              <a:gd name="connsiteX2" fmla="*/ 2530956 w 2530956"/>
              <a:gd name="connsiteY2" fmla="*/ 2706608 h 2965950"/>
              <a:gd name="connsiteX3" fmla="*/ 0 w 2530956"/>
              <a:gd name="connsiteY3" fmla="*/ 2965950 h 2965950"/>
              <a:gd name="connsiteX0" fmla="*/ 0 w 2255401"/>
              <a:gd name="connsiteY0" fmla="*/ 3046116 h 3046116"/>
              <a:gd name="connsiteX1" fmla="*/ 661275 w 2255401"/>
              <a:gd name="connsiteY1" fmla="*/ 0 h 3046116"/>
              <a:gd name="connsiteX2" fmla="*/ 2255401 w 2255401"/>
              <a:gd name="connsiteY2" fmla="*/ 2706608 h 3046116"/>
              <a:gd name="connsiteX3" fmla="*/ 0 w 2255401"/>
              <a:gd name="connsiteY3" fmla="*/ 3046116 h 3046116"/>
              <a:gd name="connsiteX0" fmla="*/ 569215 w 2824616"/>
              <a:gd name="connsiteY0" fmla="*/ 3756200 h 3756200"/>
              <a:gd name="connsiteX1" fmla="*/ 0 w 2824616"/>
              <a:gd name="connsiteY1" fmla="*/ 0 h 3756200"/>
              <a:gd name="connsiteX2" fmla="*/ 2824616 w 2824616"/>
              <a:gd name="connsiteY2" fmla="*/ 3416692 h 3756200"/>
              <a:gd name="connsiteX3" fmla="*/ 569215 w 2824616"/>
              <a:gd name="connsiteY3" fmla="*/ 3756200 h 3756200"/>
              <a:gd name="connsiteX0" fmla="*/ 555764 w 2824616"/>
              <a:gd name="connsiteY0" fmla="*/ 3746145 h 3746145"/>
              <a:gd name="connsiteX1" fmla="*/ 0 w 2824616"/>
              <a:gd name="connsiteY1" fmla="*/ 0 h 3746145"/>
              <a:gd name="connsiteX2" fmla="*/ 2824616 w 2824616"/>
              <a:gd name="connsiteY2" fmla="*/ 3416692 h 3746145"/>
              <a:gd name="connsiteX3" fmla="*/ 555764 w 2824616"/>
              <a:gd name="connsiteY3" fmla="*/ 3746145 h 3746145"/>
              <a:gd name="connsiteX0" fmla="*/ 4288198 w 4288198"/>
              <a:gd name="connsiteY0" fmla="*/ 3170775 h 3416692"/>
              <a:gd name="connsiteX1" fmla="*/ 0 w 4288198"/>
              <a:gd name="connsiteY1" fmla="*/ 0 h 3416692"/>
              <a:gd name="connsiteX2" fmla="*/ 2824616 w 4288198"/>
              <a:gd name="connsiteY2" fmla="*/ 3416692 h 3416692"/>
              <a:gd name="connsiteX3" fmla="*/ 4288198 w 4288198"/>
              <a:gd name="connsiteY3" fmla="*/ 3170775 h 3416692"/>
              <a:gd name="connsiteX0" fmla="*/ 4288198 w 4288198"/>
              <a:gd name="connsiteY0" fmla="*/ 3170775 h 3442440"/>
              <a:gd name="connsiteX1" fmla="*/ 0 w 4288198"/>
              <a:gd name="connsiteY1" fmla="*/ 0 h 3442440"/>
              <a:gd name="connsiteX2" fmla="*/ 2480375 w 4288198"/>
              <a:gd name="connsiteY2" fmla="*/ 3442440 h 3442440"/>
              <a:gd name="connsiteX3" fmla="*/ 4288198 w 4288198"/>
              <a:gd name="connsiteY3" fmla="*/ 3170775 h 3442440"/>
              <a:gd name="connsiteX0" fmla="*/ 1807823 w 1807823"/>
              <a:gd name="connsiteY0" fmla="*/ 3111470 h 3383135"/>
              <a:gd name="connsiteX1" fmla="*/ 1343776 w 1807823"/>
              <a:gd name="connsiteY1" fmla="*/ 0 h 3383135"/>
              <a:gd name="connsiteX2" fmla="*/ 0 w 1807823"/>
              <a:gd name="connsiteY2" fmla="*/ 3383135 h 3383135"/>
              <a:gd name="connsiteX3" fmla="*/ 1807823 w 1807823"/>
              <a:gd name="connsiteY3" fmla="*/ 3111470 h 3383135"/>
              <a:gd name="connsiteX0" fmla="*/ 1885767 w 1885767"/>
              <a:gd name="connsiteY0" fmla="*/ 3650692 h 3650692"/>
              <a:gd name="connsiteX1" fmla="*/ 1343776 w 1885767"/>
              <a:gd name="connsiteY1" fmla="*/ 0 h 3650692"/>
              <a:gd name="connsiteX2" fmla="*/ 0 w 1885767"/>
              <a:gd name="connsiteY2" fmla="*/ 3383135 h 3650692"/>
              <a:gd name="connsiteX3" fmla="*/ 1885767 w 1885767"/>
              <a:gd name="connsiteY3" fmla="*/ 3650692 h 3650692"/>
              <a:gd name="connsiteX0" fmla="*/ 1885767 w 2337764"/>
              <a:gd name="connsiteY0" fmla="*/ 2864855 h 2864855"/>
              <a:gd name="connsiteX1" fmla="*/ 2337764 w 2337764"/>
              <a:gd name="connsiteY1" fmla="*/ 0 h 2864855"/>
              <a:gd name="connsiteX2" fmla="*/ 0 w 2337764"/>
              <a:gd name="connsiteY2" fmla="*/ 2597298 h 2864855"/>
              <a:gd name="connsiteX3" fmla="*/ 1885767 w 2337764"/>
              <a:gd name="connsiteY3" fmla="*/ 2864855 h 2864855"/>
              <a:gd name="connsiteX0" fmla="*/ 1885767 w 2300898"/>
              <a:gd name="connsiteY0" fmla="*/ 2785978 h 2785978"/>
              <a:gd name="connsiteX1" fmla="*/ 2300898 w 2300898"/>
              <a:gd name="connsiteY1" fmla="*/ 0 h 2785978"/>
              <a:gd name="connsiteX2" fmla="*/ 0 w 2300898"/>
              <a:gd name="connsiteY2" fmla="*/ 2518421 h 2785978"/>
              <a:gd name="connsiteX3" fmla="*/ 1885767 w 2300898"/>
              <a:gd name="connsiteY3" fmla="*/ 2785978 h 2785978"/>
              <a:gd name="connsiteX0" fmla="*/ 1885767 w 2369751"/>
              <a:gd name="connsiteY0" fmla="*/ 3160382 h 3160382"/>
              <a:gd name="connsiteX1" fmla="*/ 2369751 w 2369751"/>
              <a:gd name="connsiteY1" fmla="*/ 0 h 3160382"/>
              <a:gd name="connsiteX2" fmla="*/ 0 w 2369751"/>
              <a:gd name="connsiteY2" fmla="*/ 2892825 h 3160382"/>
              <a:gd name="connsiteX3" fmla="*/ 1885767 w 2369751"/>
              <a:gd name="connsiteY3" fmla="*/ 3160382 h 3160382"/>
              <a:gd name="connsiteX0" fmla="*/ 1744354 w 2228338"/>
              <a:gd name="connsiteY0" fmla="*/ 3160382 h 3160382"/>
              <a:gd name="connsiteX1" fmla="*/ 2228338 w 2228338"/>
              <a:gd name="connsiteY1" fmla="*/ 0 h 3160382"/>
              <a:gd name="connsiteX2" fmla="*/ 0 w 2228338"/>
              <a:gd name="connsiteY2" fmla="*/ 2911986 h 3160382"/>
              <a:gd name="connsiteX3" fmla="*/ 1744354 w 2228338"/>
              <a:gd name="connsiteY3" fmla="*/ 3160382 h 3160382"/>
              <a:gd name="connsiteX0" fmla="*/ 1744354 w 2178178"/>
              <a:gd name="connsiteY0" fmla="*/ 2834917 h 2834917"/>
              <a:gd name="connsiteX1" fmla="*/ 2178178 w 2178178"/>
              <a:gd name="connsiteY1" fmla="*/ 0 h 2834917"/>
              <a:gd name="connsiteX2" fmla="*/ 0 w 2178178"/>
              <a:gd name="connsiteY2" fmla="*/ 2586521 h 2834917"/>
              <a:gd name="connsiteX3" fmla="*/ 1744354 w 2178178"/>
              <a:gd name="connsiteY3" fmla="*/ 2834917 h 2834917"/>
              <a:gd name="connsiteX0" fmla="*/ 1744354 w 2191183"/>
              <a:gd name="connsiteY0" fmla="*/ 2919296 h 2919296"/>
              <a:gd name="connsiteX1" fmla="*/ 2191183 w 2191183"/>
              <a:gd name="connsiteY1" fmla="*/ 0 h 2919296"/>
              <a:gd name="connsiteX2" fmla="*/ 0 w 2191183"/>
              <a:gd name="connsiteY2" fmla="*/ 2670900 h 2919296"/>
              <a:gd name="connsiteX3" fmla="*/ 1744354 w 2191183"/>
              <a:gd name="connsiteY3" fmla="*/ 2919296 h 2919296"/>
              <a:gd name="connsiteX0" fmla="*/ 1731500 w 2178329"/>
              <a:gd name="connsiteY0" fmla="*/ 2919296 h 2919296"/>
              <a:gd name="connsiteX1" fmla="*/ 2178329 w 2178329"/>
              <a:gd name="connsiteY1" fmla="*/ 0 h 2919296"/>
              <a:gd name="connsiteX2" fmla="*/ 1 w 2178329"/>
              <a:gd name="connsiteY2" fmla="*/ 2672642 h 2919296"/>
              <a:gd name="connsiteX3" fmla="*/ 1731500 w 2178329"/>
              <a:gd name="connsiteY3" fmla="*/ 2919296 h 2919296"/>
              <a:gd name="connsiteX0" fmla="*/ 1422155 w 1868984"/>
              <a:gd name="connsiteY0" fmla="*/ 2919296 h 2919296"/>
              <a:gd name="connsiteX1" fmla="*/ 1868984 w 1868984"/>
              <a:gd name="connsiteY1" fmla="*/ 0 h 2919296"/>
              <a:gd name="connsiteX2" fmla="*/ 0 w 1868984"/>
              <a:gd name="connsiteY2" fmla="*/ 2714558 h 2919296"/>
              <a:gd name="connsiteX3" fmla="*/ 1422155 w 1868984"/>
              <a:gd name="connsiteY3" fmla="*/ 2919296 h 2919296"/>
              <a:gd name="connsiteX0" fmla="*/ 1422155 w 1883647"/>
              <a:gd name="connsiteY0" fmla="*/ 2877827 h 2877827"/>
              <a:gd name="connsiteX1" fmla="*/ 1883647 w 1883647"/>
              <a:gd name="connsiteY1" fmla="*/ 0 h 2877827"/>
              <a:gd name="connsiteX2" fmla="*/ 0 w 1883647"/>
              <a:gd name="connsiteY2" fmla="*/ 2673089 h 2877827"/>
              <a:gd name="connsiteX3" fmla="*/ 1422155 w 1883647"/>
              <a:gd name="connsiteY3" fmla="*/ 2877827 h 2877827"/>
              <a:gd name="connsiteX0" fmla="*/ 1422155 w 1422155"/>
              <a:gd name="connsiteY0" fmla="*/ 3081496 h 3081496"/>
              <a:gd name="connsiteX1" fmla="*/ 471360 w 1422155"/>
              <a:gd name="connsiteY1" fmla="*/ 0 h 3081496"/>
              <a:gd name="connsiteX2" fmla="*/ 0 w 1422155"/>
              <a:gd name="connsiteY2" fmla="*/ 2876758 h 3081496"/>
              <a:gd name="connsiteX3" fmla="*/ 1422155 w 1422155"/>
              <a:gd name="connsiteY3" fmla="*/ 3081496 h 3081496"/>
              <a:gd name="connsiteX0" fmla="*/ 1877534 w 1877534"/>
              <a:gd name="connsiteY0" fmla="*/ 3192425 h 3192425"/>
              <a:gd name="connsiteX1" fmla="*/ 471360 w 1877534"/>
              <a:gd name="connsiteY1" fmla="*/ 0 h 3192425"/>
              <a:gd name="connsiteX2" fmla="*/ 0 w 1877534"/>
              <a:gd name="connsiteY2" fmla="*/ 2876758 h 3192425"/>
              <a:gd name="connsiteX3" fmla="*/ 1877534 w 1877534"/>
              <a:gd name="connsiteY3" fmla="*/ 3192425 h 3192425"/>
              <a:gd name="connsiteX0" fmla="*/ 1897821 w 1897821"/>
              <a:gd name="connsiteY0" fmla="*/ 3192425 h 3192425"/>
              <a:gd name="connsiteX1" fmla="*/ 491647 w 1897821"/>
              <a:gd name="connsiteY1" fmla="*/ 0 h 3192425"/>
              <a:gd name="connsiteX2" fmla="*/ 0 w 1897821"/>
              <a:gd name="connsiteY2" fmla="*/ 2923233 h 3192425"/>
              <a:gd name="connsiteX3" fmla="*/ 1897821 w 1897821"/>
              <a:gd name="connsiteY3" fmla="*/ 3192425 h 3192425"/>
              <a:gd name="connsiteX0" fmla="*/ 1901534 w 1901534"/>
              <a:gd name="connsiteY0" fmla="*/ 3192425 h 3192425"/>
              <a:gd name="connsiteX1" fmla="*/ 495360 w 1901534"/>
              <a:gd name="connsiteY1" fmla="*/ 0 h 3192425"/>
              <a:gd name="connsiteX2" fmla="*/ -1 w 1901534"/>
              <a:gd name="connsiteY2" fmla="*/ 2947341 h 3192425"/>
              <a:gd name="connsiteX3" fmla="*/ 1901534 w 1901534"/>
              <a:gd name="connsiteY3" fmla="*/ 3192425 h 3192425"/>
              <a:gd name="connsiteX0" fmla="*/ 1901535 w 1901535"/>
              <a:gd name="connsiteY0" fmla="*/ 3185595 h 3185595"/>
              <a:gd name="connsiteX1" fmla="*/ 454934 w 1901535"/>
              <a:gd name="connsiteY1" fmla="*/ 0 h 3185595"/>
              <a:gd name="connsiteX2" fmla="*/ 0 w 1901535"/>
              <a:gd name="connsiteY2" fmla="*/ 2940511 h 3185595"/>
              <a:gd name="connsiteX3" fmla="*/ 1901535 w 1901535"/>
              <a:gd name="connsiteY3" fmla="*/ 3185595 h 3185595"/>
              <a:gd name="connsiteX0" fmla="*/ 1901535 w 1901535"/>
              <a:gd name="connsiteY0" fmla="*/ 3175281 h 3175281"/>
              <a:gd name="connsiteX1" fmla="*/ 440220 w 1901535"/>
              <a:gd name="connsiteY1" fmla="*/ 0 h 3175281"/>
              <a:gd name="connsiteX2" fmla="*/ 0 w 1901535"/>
              <a:gd name="connsiteY2" fmla="*/ 2930197 h 3175281"/>
              <a:gd name="connsiteX3" fmla="*/ 1901535 w 1901535"/>
              <a:gd name="connsiteY3" fmla="*/ 3175281 h 3175281"/>
              <a:gd name="connsiteX0" fmla="*/ 1901535 w 1901535"/>
              <a:gd name="connsiteY0" fmla="*/ 2445053 h 2445053"/>
              <a:gd name="connsiteX1" fmla="*/ 297511 w 1901535"/>
              <a:gd name="connsiteY1" fmla="*/ 0 h 2445053"/>
              <a:gd name="connsiteX2" fmla="*/ 0 w 1901535"/>
              <a:gd name="connsiteY2" fmla="*/ 2199969 h 2445053"/>
              <a:gd name="connsiteX3" fmla="*/ 1901535 w 1901535"/>
              <a:gd name="connsiteY3" fmla="*/ 2445053 h 2445053"/>
              <a:gd name="connsiteX0" fmla="*/ 1901535 w 1901535"/>
              <a:gd name="connsiteY0" fmla="*/ 2757675 h 2757675"/>
              <a:gd name="connsiteX1" fmla="*/ 390941 w 1901535"/>
              <a:gd name="connsiteY1" fmla="*/ 0 h 2757675"/>
              <a:gd name="connsiteX2" fmla="*/ 0 w 1901535"/>
              <a:gd name="connsiteY2" fmla="*/ 2512591 h 2757675"/>
              <a:gd name="connsiteX3" fmla="*/ 1901535 w 1901535"/>
              <a:gd name="connsiteY3" fmla="*/ 2757675 h 2757675"/>
              <a:gd name="connsiteX0" fmla="*/ 1901535 w 1901535"/>
              <a:gd name="connsiteY0" fmla="*/ 3157423 h 3157423"/>
              <a:gd name="connsiteX1" fmla="*/ 467632 w 1901535"/>
              <a:gd name="connsiteY1" fmla="*/ 0 h 3157423"/>
              <a:gd name="connsiteX2" fmla="*/ 0 w 1901535"/>
              <a:gd name="connsiteY2" fmla="*/ 2912339 h 3157423"/>
              <a:gd name="connsiteX3" fmla="*/ 1901535 w 1901535"/>
              <a:gd name="connsiteY3" fmla="*/ 3157423 h 3157423"/>
              <a:gd name="connsiteX0" fmla="*/ 1901535 w 1901535"/>
              <a:gd name="connsiteY0" fmla="*/ 3189134 h 3189134"/>
              <a:gd name="connsiteX1" fmla="*/ 442354 w 1901535"/>
              <a:gd name="connsiteY1" fmla="*/ 0 h 3189134"/>
              <a:gd name="connsiteX2" fmla="*/ 0 w 1901535"/>
              <a:gd name="connsiteY2" fmla="*/ 2944050 h 3189134"/>
              <a:gd name="connsiteX3" fmla="*/ 1901535 w 1901535"/>
              <a:gd name="connsiteY3" fmla="*/ 3189134 h 3189134"/>
              <a:gd name="connsiteX0" fmla="*/ 2197027 w 2197027"/>
              <a:gd name="connsiteY0" fmla="*/ 3229173 h 3229173"/>
              <a:gd name="connsiteX1" fmla="*/ 442354 w 2197027"/>
              <a:gd name="connsiteY1" fmla="*/ 0 h 3229173"/>
              <a:gd name="connsiteX2" fmla="*/ 0 w 2197027"/>
              <a:gd name="connsiteY2" fmla="*/ 2944050 h 3229173"/>
              <a:gd name="connsiteX3" fmla="*/ 2197027 w 2197027"/>
              <a:gd name="connsiteY3" fmla="*/ 3229173 h 3229173"/>
              <a:gd name="connsiteX0" fmla="*/ 2197027 w 2197027"/>
              <a:gd name="connsiteY0" fmla="*/ 3173759 h 3173759"/>
              <a:gd name="connsiteX1" fmla="*/ 433810 w 2197027"/>
              <a:gd name="connsiteY1" fmla="*/ 0 h 3173759"/>
              <a:gd name="connsiteX2" fmla="*/ 0 w 2197027"/>
              <a:gd name="connsiteY2" fmla="*/ 2888636 h 3173759"/>
              <a:gd name="connsiteX3" fmla="*/ 2197027 w 2197027"/>
              <a:gd name="connsiteY3" fmla="*/ 3173759 h 3173759"/>
              <a:gd name="connsiteX0" fmla="*/ 2370224 w 2370224"/>
              <a:gd name="connsiteY0" fmla="*/ 3173759 h 3173759"/>
              <a:gd name="connsiteX1" fmla="*/ 607007 w 2370224"/>
              <a:gd name="connsiteY1" fmla="*/ 0 h 3173759"/>
              <a:gd name="connsiteX2" fmla="*/ 0 w 2370224"/>
              <a:gd name="connsiteY2" fmla="*/ 2924070 h 3173759"/>
              <a:gd name="connsiteX3" fmla="*/ 2370224 w 2370224"/>
              <a:gd name="connsiteY3" fmla="*/ 3173759 h 3173759"/>
              <a:gd name="connsiteX0" fmla="*/ 2370224 w 2370224"/>
              <a:gd name="connsiteY0" fmla="*/ 3236100 h 3236100"/>
              <a:gd name="connsiteX1" fmla="*/ 619817 w 2370224"/>
              <a:gd name="connsiteY1" fmla="*/ 0 h 3236100"/>
              <a:gd name="connsiteX2" fmla="*/ 0 w 2370224"/>
              <a:gd name="connsiteY2" fmla="*/ 2986411 h 3236100"/>
              <a:gd name="connsiteX3" fmla="*/ 2370224 w 2370224"/>
              <a:gd name="connsiteY3" fmla="*/ 3236100 h 3236100"/>
            </a:gdLst>
            <a:ahLst/>
            <a:cxnLst>
              <a:cxn ang="0">
                <a:pos x="connsiteX0" y="connsiteY0"/>
              </a:cxn>
              <a:cxn ang="0">
                <a:pos x="connsiteX1" y="connsiteY1"/>
              </a:cxn>
              <a:cxn ang="0">
                <a:pos x="connsiteX2" y="connsiteY2"/>
              </a:cxn>
              <a:cxn ang="0">
                <a:pos x="connsiteX3" y="connsiteY3"/>
              </a:cxn>
            </a:cxnLst>
            <a:rect l="l" t="t" r="r" b="b"/>
            <a:pathLst>
              <a:path w="2370224" h="3236100">
                <a:moveTo>
                  <a:pt x="2370224" y="3236100"/>
                </a:moveTo>
                <a:lnTo>
                  <a:pt x="619817" y="0"/>
                </a:lnTo>
                <a:lnTo>
                  <a:pt x="0" y="2986411"/>
                </a:lnTo>
                <a:lnTo>
                  <a:pt x="2370224" y="3236100"/>
                </a:lnTo>
                <a:close/>
              </a:path>
            </a:pathLst>
          </a:custGeom>
          <a:solidFill>
            <a:schemeClr val="bg1">
              <a:lumMod val="95000"/>
            </a:schemeClr>
          </a:solidFill>
          <a:ln>
            <a:noFill/>
          </a:ln>
          <a:effectLst>
            <a:outerShdw blurRad="381000" dist="381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600" y="-1346199"/>
            <a:ext cx="10972800" cy="1327508"/>
          </a:xfrm>
          <a:prstGeom prst="rect">
            <a:avLst/>
          </a:prstGeom>
        </p:spPr>
      </p:pic>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69" y="6883250"/>
            <a:ext cx="10972800" cy="1327508"/>
          </a:xfrm>
          <a:prstGeom prst="rect">
            <a:avLst/>
          </a:prstGeom>
        </p:spPr>
      </p:pic>
      <p:cxnSp>
        <p:nvCxnSpPr>
          <p:cNvPr id="25" name="Straight Connector 24"/>
          <p:cNvCxnSpPr/>
          <p:nvPr userDrawn="1"/>
        </p:nvCxnSpPr>
        <p:spPr>
          <a:xfrm flipH="1">
            <a:off x="5711610" y="2355298"/>
            <a:ext cx="3030054"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26" name="Text Placeholder 27"/>
          <p:cNvSpPr>
            <a:spLocks noGrp="1"/>
          </p:cNvSpPr>
          <p:nvPr>
            <p:ph type="body" sz="quarter" idx="16" hasCustomPrompt="1"/>
          </p:nvPr>
        </p:nvSpPr>
        <p:spPr>
          <a:xfrm>
            <a:off x="6156176" y="1844824"/>
            <a:ext cx="2669309" cy="488032"/>
          </a:xfrm>
          <a:prstGeom prst="rect">
            <a:avLst/>
          </a:prstGeom>
        </p:spPr>
        <p:txBody>
          <a:bodyPr/>
          <a:lstStyle>
            <a:lvl1pPr marL="0" indent="0" algn="r">
              <a:buNone/>
              <a:defRPr sz="2800" b="0" spc="-150" baseline="0">
                <a:solidFill>
                  <a:srgbClr val="11A9D8"/>
                </a:solidFill>
                <a:latin typeface="Lucida Console" panose="020B0609040504020204" pitchFamily="49" charset="0"/>
              </a:defRPr>
            </a:lvl1pPr>
          </a:lstStyle>
          <a:p>
            <a:pPr lvl="0"/>
            <a:r>
              <a:rPr lang="en-US" dirty="0"/>
              <a:t>AWARDS</a:t>
            </a:r>
          </a:p>
        </p:txBody>
      </p:sp>
      <p:sp>
        <p:nvSpPr>
          <p:cNvPr id="27" name="Text Placeholder 5"/>
          <p:cNvSpPr>
            <a:spLocks noGrp="1"/>
          </p:cNvSpPr>
          <p:nvPr>
            <p:ph type="body" sz="quarter" idx="45" hasCustomPrompt="1"/>
          </p:nvPr>
        </p:nvSpPr>
        <p:spPr>
          <a:xfrm>
            <a:off x="2483768" y="4535764"/>
            <a:ext cx="1963672" cy="245364"/>
          </a:xfrm>
          <a:prstGeom prst="rect">
            <a:avLst/>
          </a:prstGeom>
          <a:solidFill>
            <a:srgbClr val="11A9D8"/>
          </a:solidFill>
        </p:spPr>
        <p:txBody>
          <a:bodyPr anchor="ctr"/>
          <a:lstStyle>
            <a:lvl1pPr marL="0" indent="0" algn="r">
              <a:buNone/>
              <a:defRPr sz="1400">
                <a:solidFill>
                  <a:schemeClr val="bg1"/>
                </a:solidFill>
                <a:latin typeface="Lucida Console" panose="020B0609040504020204" pitchFamily="49" charset="0"/>
              </a:defRPr>
            </a:lvl1pPr>
            <a:lvl5pPr marL="1828800" indent="0" algn="l">
              <a:buFont typeface="Arial" panose="020B0604020202020204" pitchFamily="34" charset="0"/>
              <a:buNone/>
              <a:tabLst>
                <a:tab pos="112713" algn="l"/>
              </a:tabLst>
              <a:defRPr sz="1400" baseline="0"/>
            </a:lvl5pPr>
          </a:lstStyle>
          <a:p>
            <a:pPr lvl="0"/>
            <a:r>
              <a:rPr lang="en-US" dirty="0"/>
              <a:t>01 JAN</a:t>
            </a:r>
          </a:p>
        </p:txBody>
      </p:sp>
      <p:sp>
        <p:nvSpPr>
          <p:cNvPr id="28" name="Text Placeholder 5"/>
          <p:cNvSpPr>
            <a:spLocks noGrp="1"/>
          </p:cNvSpPr>
          <p:nvPr>
            <p:ph type="body" sz="quarter" idx="40"/>
          </p:nvPr>
        </p:nvSpPr>
        <p:spPr>
          <a:xfrm>
            <a:off x="2483768" y="4892234"/>
            <a:ext cx="2018536" cy="678178"/>
          </a:xfrm>
          <a:prstGeom prst="rect">
            <a:avLst/>
          </a:prstGeom>
        </p:spPr>
        <p:txBody>
          <a:bodyPr lIns="91386" tIns="45696" rIns="91386" bIns="45696">
            <a:normAutofit/>
          </a:bodyPr>
          <a:lstStyle>
            <a:lvl1pPr marL="0" indent="0" algn="l">
              <a:buNone/>
              <a:defRPr sz="1100">
                <a:solidFill>
                  <a:schemeClr val="bg1">
                    <a:lumMod val="50000"/>
                  </a:schemeClr>
                </a:solidFill>
                <a:latin typeface="Lucida Console" panose="020B0609040504020204" pitchFamily="49" charset="0"/>
              </a:defRPr>
            </a:lvl1pPr>
          </a:lstStyle>
          <a:p>
            <a:pPr lvl="0"/>
            <a:r>
              <a:rPr lang="en-US" dirty="0"/>
              <a:t>Click to edit Master text styles</a:t>
            </a:r>
          </a:p>
        </p:txBody>
      </p:sp>
      <p:sp>
        <p:nvSpPr>
          <p:cNvPr id="30" name="Text Placeholder 5"/>
          <p:cNvSpPr>
            <a:spLocks noGrp="1"/>
          </p:cNvSpPr>
          <p:nvPr>
            <p:ph type="body" sz="quarter" idx="41"/>
          </p:nvPr>
        </p:nvSpPr>
        <p:spPr>
          <a:xfrm>
            <a:off x="4649752" y="4892234"/>
            <a:ext cx="2018536" cy="678178"/>
          </a:xfrm>
          <a:prstGeom prst="rect">
            <a:avLst/>
          </a:prstGeom>
        </p:spPr>
        <p:txBody>
          <a:bodyPr lIns="91386" tIns="45696" rIns="91386" bIns="45696">
            <a:normAutofit/>
          </a:bodyPr>
          <a:lstStyle>
            <a:lvl1pPr marL="0" indent="0" algn="l">
              <a:buNone/>
              <a:defRPr sz="1100">
                <a:solidFill>
                  <a:schemeClr val="bg1">
                    <a:lumMod val="50000"/>
                  </a:schemeClr>
                </a:solidFill>
                <a:latin typeface="Lucida Console" panose="020B0609040504020204" pitchFamily="49" charset="0"/>
              </a:defRPr>
            </a:lvl1pPr>
          </a:lstStyle>
          <a:p>
            <a:pPr lvl="0"/>
            <a:r>
              <a:rPr lang="en-US" dirty="0"/>
              <a:t>Click to edit Master text styles</a:t>
            </a:r>
          </a:p>
        </p:txBody>
      </p:sp>
      <p:sp>
        <p:nvSpPr>
          <p:cNvPr id="31" name="Picture Placeholder 3"/>
          <p:cNvSpPr>
            <a:spLocks noGrp="1"/>
          </p:cNvSpPr>
          <p:nvPr>
            <p:ph type="pic" sz="quarter" idx="42"/>
          </p:nvPr>
        </p:nvSpPr>
        <p:spPr>
          <a:xfrm>
            <a:off x="4589118" y="2880141"/>
            <a:ext cx="1993528" cy="1491159"/>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21833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4763 w 1250950"/>
              <a:gd name="connsiteY3" fmla="*/ 859933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60475"/>
              <a:gd name="connsiteY0" fmla="*/ 0 h 878983"/>
              <a:gd name="connsiteX1" fmla="*/ 1250950 w 1260475"/>
              <a:gd name="connsiteY1" fmla="*/ 0 h 878983"/>
              <a:gd name="connsiteX2" fmla="*/ 1260475 w 1260475"/>
              <a:gd name="connsiteY2" fmla="*/ 878983 h 878983"/>
              <a:gd name="connsiteX3" fmla="*/ 57151 w 1260475"/>
              <a:gd name="connsiteY3" fmla="*/ 86945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469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7318 h 878983"/>
              <a:gd name="connsiteX4" fmla="*/ 0 w 1260475"/>
              <a:gd name="connsiteY4" fmla="*/ 821833 h 878983"/>
              <a:gd name="connsiteX5" fmla="*/ 0 w 1260475"/>
              <a:gd name="connsiteY5" fmla="*/ 0 h 878983"/>
              <a:gd name="connsiteX0" fmla="*/ 0 w 1252615"/>
              <a:gd name="connsiteY0" fmla="*/ 0 h 878983"/>
              <a:gd name="connsiteX1" fmla="*/ 1250950 w 1252615"/>
              <a:gd name="connsiteY1" fmla="*/ 0 h 878983"/>
              <a:gd name="connsiteX2" fmla="*/ 1252615 w 1252615"/>
              <a:gd name="connsiteY2" fmla="*/ 878983 h 878983"/>
              <a:gd name="connsiteX3" fmla="*/ 54531 w 1252615"/>
              <a:gd name="connsiteY3" fmla="*/ 877318 h 878983"/>
              <a:gd name="connsiteX4" fmla="*/ 0 w 1252615"/>
              <a:gd name="connsiteY4" fmla="*/ 821833 h 878983"/>
              <a:gd name="connsiteX5" fmla="*/ 0 w 1252615"/>
              <a:gd name="connsiteY5" fmla="*/ 0 h 878983"/>
              <a:gd name="connsiteX0" fmla="*/ 0 w 1250950"/>
              <a:gd name="connsiteY0" fmla="*/ 0 h 881603"/>
              <a:gd name="connsiteX1" fmla="*/ 1250950 w 1250950"/>
              <a:gd name="connsiteY1" fmla="*/ 0 h 881603"/>
              <a:gd name="connsiteX2" fmla="*/ 1249995 w 1250950"/>
              <a:gd name="connsiteY2" fmla="*/ 881603 h 881603"/>
              <a:gd name="connsiteX3" fmla="*/ 54531 w 1250950"/>
              <a:gd name="connsiteY3" fmla="*/ 877318 h 881603"/>
              <a:gd name="connsiteX4" fmla="*/ 0 w 1250950"/>
              <a:gd name="connsiteY4" fmla="*/ 821833 h 881603"/>
              <a:gd name="connsiteX5" fmla="*/ 0 w 1250950"/>
              <a:gd name="connsiteY5" fmla="*/ 0 h 881603"/>
              <a:gd name="connsiteX0" fmla="*/ 0 w 1250950"/>
              <a:gd name="connsiteY0" fmla="*/ 0 h 877318"/>
              <a:gd name="connsiteX1" fmla="*/ 1250950 w 1250950"/>
              <a:gd name="connsiteY1" fmla="*/ 0 h 877318"/>
              <a:gd name="connsiteX2" fmla="*/ 1249995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250950"/>
              <a:gd name="connsiteY0" fmla="*/ 0 h 877318"/>
              <a:gd name="connsiteX1" fmla="*/ 1250950 w 1250950"/>
              <a:gd name="connsiteY1" fmla="*/ 0 h 877318"/>
              <a:gd name="connsiteX2" fmla="*/ 1204751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340919"/>
              <a:gd name="connsiteY0" fmla="*/ 0 h 900625"/>
              <a:gd name="connsiteX1" fmla="*/ 1250950 w 1340919"/>
              <a:gd name="connsiteY1" fmla="*/ 0 h 900625"/>
              <a:gd name="connsiteX2" fmla="*/ 1247775 w 1340919"/>
              <a:gd name="connsiteY2" fmla="*/ 819453 h 900625"/>
              <a:gd name="connsiteX3" fmla="*/ 1204751 w 1340919"/>
              <a:gd name="connsiteY3" fmla="*/ 876840 h 900625"/>
              <a:gd name="connsiteX4" fmla="*/ 54531 w 1340919"/>
              <a:gd name="connsiteY4" fmla="*/ 877318 h 900625"/>
              <a:gd name="connsiteX5" fmla="*/ 0 w 1340919"/>
              <a:gd name="connsiteY5" fmla="*/ 821833 h 900625"/>
              <a:gd name="connsiteX6" fmla="*/ 0 w 1340919"/>
              <a:gd name="connsiteY6" fmla="*/ 0 h 900625"/>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8451"/>
              <a:gd name="connsiteX1" fmla="*/ 1250950 w 1340919"/>
              <a:gd name="connsiteY1" fmla="*/ 0 h 878451"/>
              <a:gd name="connsiteX2" fmla="*/ 1247775 w 1340919"/>
              <a:gd name="connsiteY2" fmla="*/ 819453 h 878451"/>
              <a:gd name="connsiteX3" fmla="*/ 1204751 w 1340919"/>
              <a:gd name="connsiteY3" fmla="*/ 876840 h 878451"/>
              <a:gd name="connsiteX4" fmla="*/ 54531 w 1340919"/>
              <a:gd name="connsiteY4" fmla="*/ 877318 h 878451"/>
              <a:gd name="connsiteX5" fmla="*/ 0 w 1340919"/>
              <a:gd name="connsiteY5" fmla="*/ 821833 h 878451"/>
              <a:gd name="connsiteX6" fmla="*/ 0 w 1340919"/>
              <a:gd name="connsiteY6" fmla="*/ 0 h 878451"/>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252409"/>
              <a:gd name="connsiteY0" fmla="*/ 0 h 877318"/>
              <a:gd name="connsiteX1" fmla="*/ 1250950 w 1252409"/>
              <a:gd name="connsiteY1" fmla="*/ 0 h 877318"/>
              <a:gd name="connsiteX2" fmla="*/ 1247775 w 1252409"/>
              <a:gd name="connsiteY2" fmla="*/ 819453 h 877318"/>
              <a:gd name="connsiteX3" fmla="*/ 1204751 w 1252409"/>
              <a:gd name="connsiteY3" fmla="*/ 876840 h 877318"/>
              <a:gd name="connsiteX4" fmla="*/ 54531 w 1252409"/>
              <a:gd name="connsiteY4" fmla="*/ 877318 h 877318"/>
              <a:gd name="connsiteX5" fmla="*/ 0 w 1252409"/>
              <a:gd name="connsiteY5" fmla="*/ 821833 h 877318"/>
              <a:gd name="connsiteX6" fmla="*/ 0 w 1252409"/>
              <a:gd name="connsiteY6" fmla="*/ 0 h 877318"/>
              <a:gd name="connsiteX0" fmla="*/ 0 w 1250950"/>
              <a:gd name="connsiteY0" fmla="*/ 0 h 877318"/>
              <a:gd name="connsiteX1" fmla="*/ 1250950 w 1250950"/>
              <a:gd name="connsiteY1" fmla="*/ 0 h 877318"/>
              <a:gd name="connsiteX2" fmla="*/ 1247775 w 1250950"/>
              <a:gd name="connsiteY2" fmla="*/ 819453 h 877318"/>
              <a:gd name="connsiteX3" fmla="*/ 1204751 w 1250950"/>
              <a:gd name="connsiteY3" fmla="*/ 876840 h 877318"/>
              <a:gd name="connsiteX4" fmla="*/ 54531 w 1250950"/>
              <a:gd name="connsiteY4" fmla="*/ 877318 h 877318"/>
              <a:gd name="connsiteX5" fmla="*/ 0 w 1250950"/>
              <a:gd name="connsiteY5" fmla="*/ 821833 h 877318"/>
              <a:gd name="connsiteX6" fmla="*/ 0 w 1250950"/>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324 w 1252971"/>
              <a:gd name="connsiteY0" fmla="*/ 0 h 877318"/>
              <a:gd name="connsiteX1" fmla="*/ 1252274 w 1252971"/>
              <a:gd name="connsiteY1" fmla="*/ 0 h 877318"/>
              <a:gd name="connsiteX2" fmla="*/ 1249099 w 1252971"/>
              <a:gd name="connsiteY2" fmla="*/ 819453 h 877318"/>
              <a:gd name="connsiteX3" fmla="*/ 1206075 w 1252971"/>
              <a:gd name="connsiteY3" fmla="*/ 876840 h 877318"/>
              <a:gd name="connsiteX4" fmla="*/ 55855 w 1252971"/>
              <a:gd name="connsiteY4" fmla="*/ 877318 h 877318"/>
              <a:gd name="connsiteX5" fmla="*/ 1324 w 1252971"/>
              <a:gd name="connsiteY5" fmla="*/ 821833 h 877318"/>
              <a:gd name="connsiteX6" fmla="*/ 1324 w 1252971"/>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00 w 1251747"/>
              <a:gd name="connsiteY0" fmla="*/ 0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0 h 877318"/>
              <a:gd name="connsiteX0" fmla="*/ 100 w 1251747"/>
              <a:gd name="connsiteY0" fmla="*/ 45244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47726 w 1251747"/>
              <a:gd name="connsiteY1" fmla="*/ 2685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819453 h 877318"/>
              <a:gd name="connsiteX4" fmla="*/ 1204851 w 1250139"/>
              <a:gd name="connsiteY4" fmla="*/ 876840 h 877318"/>
              <a:gd name="connsiteX5" fmla="*/ 54631 w 1250139"/>
              <a:gd name="connsiteY5" fmla="*/ 877318 h 877318"/>
              <a:gd name="connsiteX6" fmla="*/ 100 w 1250139"/>
              <a:gd name="connsiteY6" fmla="*/ 821833 h 877318"/>
              <a:gd name="connsiteX7" fmla="*/ 100 w 1250139"/>
              <a:gd name="connsiteY7" fmla="*/ 45244 h 877318"/>
              <a:gd name="connsiteX0" fmla="*/ 100 w 1296627"/>
              <a:gd name="connsiteY0" fmla="*/ 72511 h 904585"/>
              <a:gd name="connsiteX1" fmla="*/ 47726 w 1296627"/>
              <a:gd name="connsiteY1" fmla="*/ 29952 h 904585"/>
              <a:gd name="connsiteX2" fmla="*/ 1198663 w 1296627"/>
              <a:gd name="connsiteY2" fmla="*/ 27267 h 904585"/>
              <a:gd name="connsiteX3" fmla="*/ 1247875 w 1296627"/>
              <a:gd name="connsiteY3" fmla="*/ 72814 h 904585"/>
              <a:gd name="connsiteX4" fmla="*/ 1247875 w 1296627"/>
              <a:gd name="connsiteY4" fmla="*/ 846720 h 904585"/>
              <a:gd name="connsiteX5" fmla="*/ 1204851 w 1296627"/>
              <a:gd name="connsiteY5" fmla="*/ 904107 h 904585"/>
              <a:gd name="connsiteX6" fmla="*/ 54631 w 1296627"/>
              <a:gd name="connsiteY6" fmla="*/ 904585 h 904585"/>
              <a:gd name="connsiteX7" fmla="*/ 100 w 1296627"/>
              <a:gd name="connsiteY7" fmla="*/ 849100 h 904585"/>
              <a:gd name="connsiteX8" fmla="*/ 100 w 1296627"/>
              <a:gd name="connsiteY8" fmla="*/ 72511 h 904585"/>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50139"/>
              <a:gd name="connsiteY0" fmla="*/ 45632 h 877706"/>
              <a:gd name="connsiteX1" fmla="*/ 47726 w 1250139"/>
              <a:gd name="connsiteY1" fmla="*/ 3073 h 877706"/>
              <a:gd name="connsiteX2" fmla="*/ 1198663 w 1250139"/>
              <a:gd name="connsiteY2" fmla="*/ 388 h 877706"/>
              <a:gd name="connsiteX3" fmla="*/ 1247875 w 1250139"/>
              <a:gd name="connsiteY3" fmla="*/ 45935 h 877706"/>
              <a:gd name="connsiteX4" fmla="*/ 1247875 w 1250139"/>
              <a:gd name="connsiteY4" fmla="*/ 819841 h 877706"/>
              <a:gd name="connsiteX5" fmla="*/ 1204851 w 1250139"/>
              <a:gd name="connsiteY5" fmla="*/ 877228 h 877706"/>
              <a:gd name="connsiteX6" fmla="*/ 54631 w 1250139"/>
              <a:gd name="connsiteY6" fmla="*/ 877706 h 877706"/>
              <a:gd name="connsiteX7" fmla="*/ 100 w 1250139"/>
              <a:gd name="connsiteY7" fmla="*/ 822221 h 877706"/>
              <a:gd name="connsiteX8" fmla="*/ 100 w 1250139"/>
              <a:gd name="connsiteY8" fmla="*/ 45632 h 877706"/>
              <a:gd name="connsiteX0" fmla="*/ 100 w 1250467"/>
              <a:gd name="connsiteY0" fmla="*/ 45700 h 877774"/>
              <a:gd name="connsiteX1" fmla="*/ 47726 w 1250467"/>
              <a:gd name="connsiteY1" fmla="*/ 3141 h 877774"/>
              <a:gd name="connsiteX2" fmla="*/ 1198663 w 1250467"/>
              <a:gd name="connsiteY2" fmla="*/ 456 h 877774"/>
              <a:gd name="connsiteX3" fmla="*/ 1247875 w 1250467"/>
              <a:gd name="connsiteY3" fmla="*/ 46003 h 877774"/>
              <a:gd name="connsiteX4" fmla="*/ 1247875 w 1250467"/>
              <a:gd name="connsiteY4" fmla="*/ 819909 h 877774"/>
              <a:gd name="connsiteX5" fmla="*/ 1204851 w 1250467"/>
              <a:gd name="connsiteY5" fmla="*/ 877296 h 877774"/>
              <a:gd name="connsiteX6" fmla="*/ 54631 w 1250467"/>
              <a:gd name="connsiteY6" fmla="*/ 877774 h 877774"/>
              <a:gd name="connsiteX7" fmla="*/ 100 w 1250467"/>
              <a:gd name="connsiteY7" fmla="*/ 822289 h 877774"/>
              <a:gd name="connsiteX8" fmla="*/ 100 w 1250467"/>
              <a:gd name="connsiteY8" fmla="*/ 45700 h 877774"/>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45547 h 877318"/>
              <a:gd name="connsiteX4" fmla="*/ 1247875 w 1250139"/>
              <a:gd name="connsiteY4" fmla="*/ 819453 h 877318"/>
              <a:gd name="connsiteX5" fmla="*/ 1204851 w 1250139"/>
              <a:gd name="connsiteY5" fmla="*/ 876840 h 877318"/>
              <a:gd name="connsiteX6" fmla="*/ 54631 w 1250139"/>
              <a:gd name="connsiteY6" fmla="*/ 877318 h 877318"/>
              <a:gd name="connsiteX7" fmla="*/ 100 w 1250139"/>
              <a:gd name="connsiteY7" fmla="*/ 821833 h 877318"/>
              <a:gd name="connsiteX8" fmla="*/ 100 w 1250139"/>
              <a:gd name="connsiteY8" fmla="*/ 45244 h 877318"/>
              <a:gd name="connsiteX0" fmla="*/ 100 w 1250256"/>
              <a:gd name="connsiteY0" fmla="*/ 45244 h 877318"/>
              <a:gd name="connsiteX1" fmla="*/ 47726 w 1250256"/>
              <a:gd name="connsiteY1" fmla="*/ 2685 h 877318"/>
              <a:gd name="connsiteX2" fmla="*/ 1198663 w 1250256"/>
              <a:gd name="connsiteY2" fmla="*/ 0 h 877318"/>
              <a:gd name="connsiteX3" fmla="*/ 1250256 w 1250256"/>
              <a:gd name="connsiteY3" fmla="*/ 64597 h 877318"/>
              <a:gd name="connsiteX4" fmla="*/ 1247875 w 1250256"/>
              <a:gd name="connsiteY4" fmla="*/ 819453 h 877318"/>
              <a:gd name="connsiteX5" fmla="*/ 1204851 w 1250256"/>
              <a:gd name="connsiteY5" fmla="*/ 876840 h 877318"/>
              <a:gd name="connsiteX6" fmla="*/ 54631 w 1250256"/>
              <a:gd name="connsiteY6" fmla="*/ 877318 h 877318"/>
              <a:gd name="connsiteX7" fmla="*/ 100 w 1250256"/>
              <a:gd name="connsiteY7" fmla="*/ 821833 h 877318"/>
              <a:gd name="connsiteX8" fmla="*/ 100 w 1250256"/>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0 w 1250192"/>
              <a:gd name="connsiteY0" fmla="*/ 45244 h 877318"/>
              <a:gd name="connsiteX1" fmla="*/ 47626 w 1250192"/>
              <a:gd name="connsiteY1" fmla="*/ 2685 h 877318"/>
              <a:gd name="connsiteX2" fmla="*/ 1198563 w 1250192"/>
              <a:gd name="connsiteY2" fmla="*/ 0 h 877318"/>
              <a:gd name="connsiteX3" fmla="*/ 1250156 w 1250192"/>
              <a:gd name="connsiteY3" fmla="*/ 64597 h 877318"/>
              <a:gd name="connsiteX4" fmla="*/ 1247775 w 1250192"/>
              <a:gd name="connsiteY4" fmla="*/ 819453 h 877318"/>
              <a:gd name="connsiteX5" fmla="*/ 1204751 w 1250192"/>
              <a:gd name="connsiteY5" fmla="*/ 876840 h 877318"/>
              <a:gd name="connsiteX6" fmla="*/ 54531 w 1250192"/>
              <a:gd name="connsiteY6" fmla="*/ 877318 h 877318"/>
              <a:gd name="connsiteX7" fmla="*/ 0 w 1250192"/>
              <a:gd name="connsiteY7" fmla="*/ 821833 h 877318"/>
              <a:gd name="connsiteX8" fmla="*/ 0 w 1250192"/>
              <a:gd name="connsiteY8" fmla="*/ 45244 h 877318"/>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128018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64518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128960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56"/>
              <a:gd name="connsiteY0" fmla="*/ 130320 h 877239"/>
              <a:gd name="connsiteX1" fmla="*/ 145257 w 1250156"/>
              <a:gd name="connsiteY1" fmla="*/ 2606 h 877239"/>
              <a:gd name="connsiteX2" fmla="*/ 1112837 w 1250156"/>
              <a:gd name="connsiteY2" fmla="*/ 0 h 877239"/>
              <a:gd name="connsiteX3" fmla="*/ 1250156 w 1250156"/>
              <a:gd name="connsiteY3" fmla="*/ 128960 h 877239"/>
              <a:gd name="connsiteX4" fmla="*/ 1247775 w 1250156"/>
              <a:gd name="connsiteY4" fmla="*/ 819374 h 877239"/>
              <a:gd name="connsiteX5" fmla="*/ 1204751 w 1250156"/>
              <a:gd name="connsiteY5" fmla="*/ 876761 h 877239"/>
              <a:gd name="connsiteX6" fmla="*/ 54531 w 1250156"/>
              <a:gd name="connsiteY6" fmla="*/ 877239 h 877239"/>
              <a:gd name="connsiteX7" fmla="*/ 0 w 1250156"/>
              <a:gd name="connsiteY7" fmla="*/ 821754 h 877239"/>
              <a:gd name="connsiteX8" fmla="*/ 0 w 1250156"/>
              <a:gd name="connsiteY8" fmla="*/ 130320 h 877239"/>
              <a:gd name="connsiteX0" fmla="*/ 0 w 1250156"/>
              <a:gd name="connsiteY0" fmla="*/ 127714 h 874633"/>
              <a:gd name="connsiteX1" fmla="*/ 145257 w 1250156"/>
              <a:gd name="connsiteY1" fmla="*/ 0 h 874633"/>
              <a:gd name="connsiteX2" fmla="*/ 1112837 w 1250156"/>
              <a:gd name="connsiteY2" fmla="*/ 1997 h 874633"/>
              <a:gd name="connsiteX3" fmla="*/ 1250156 w 1250156"/>
              <a:gd name="connsiteY3" fmla="*/ 126354 h 874633"/>
              <a:gd name="connsiteX4" fmla="*/ 1247775 w 1250156"/>
              <a:gd name="connsiteY4" fmla="*/ 816768 h 874633"/>
              <a:gd name="connsiteX5" fmla="*/ 1204751 w 1250156"/>
              <a:gd name="connsiteY5" fmla="*/ 874155 h 874633"/>
              <a:gd name="connsiteX6" fmla="*/ 54531 w 1250156"/>
              <a:gd name="connsiteY6" fmla="*/ 874633 h 874633"/>
              <a:gd name="connsiteX7" fmla="*/ 0 w 1250156"/>
              <a:gd name="connsiteY7" fmla="*/ 819148 h 874633"/>
              <a:gd name="connsiteX8" fmla="*/ 0 w 1250156"/>
              <a:gd name="connsiteY8" fmla="*/ 127714 h 874633"/>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819452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C8EAE9"/>
          </a:solidFill>
          <a:effectLst>
            <a:outerShdw blurRad="76200" dir="13500000" sy="23000" kx="1200000" algn="br" rotWithShape="0">
              <a:prstClr val="black">
                <a:alpha val="20000"/>
              </a:prstClr>
            </a:outerShdw>
          </a:effectLst>
        </p:spPr>
        <p:txBody>
          <a:bodyPr anchor="ctr"/>
          <a:lstStyle>
            <a:lvl1pPr marL="117475" indent="-117475" algn="ctr">
              <a:defRPr sz="1200">
                <a:latin typeface="Lucida Console" panose="020B0609040504020204" pitchFamily="49" charset="0"/>
              </a:defRPr>
            </a:lvl1pPr>
          </a:lstStyle>
          <a:p>
            <a:endParaRPr lang="en-US" dirty="0"/>
          </a:p>
        </p:txBody>
      </p:sp>
      <p:sp>
        <p:nvSpPr>
          <p:cNvPr id="32" name="Text Placeholder 5"/>
          <p:cNvSpPr>
            <a:spLocks noGrp="1"/>
          </p:cNvSpPr>
          <p:nvPr>
            <p:ph type="body" sz="quarter" idx="43"/>
          </p:nvPr>
        </p:nvSpPr>
        <p:spPr>
          <a:xfrm>
            <a:off x="6787136" y="4892234"/>
            <a:ext cx="2018536" cy="680982"/>
          </a:xfrm>
          <a:prstGeom prst="rect">
            <a:avLst/>
          </a:prstGeom>
        </p:spPr>
        <p:txBody>
          <a:bodyPr lIns="91386" tIns="45696" rIns="91386" bIns="45696">
            <a:normAutofit/>
          </a:bodyPr>
          <a:lstStyle>
            <a:lvl1pPr marL="0" indent="0" algn="l">
              <a:buNone/>
              <a:defRPr sz="1100">
                <a:solidFill>
                  <a:schemeClr val="bg1">
                    <a:lumMod val="50000"/>
                  </a:schemeClr>
                </a:solidFill>
                <a:latin typeface="Lucida Console" panose="020B0609040504020204" pitchFamily="49" charset="0"/>
              </a:defRPr>
            </a:lvl1pPr>
          </a:lstStyle>
          <a:p>
            <a:pPr lvl="0"/>
            <a:r>
              <a:rPr lang="en-US" dirty="0"/>
              <a:t>Click to edit Master text styles</a:t>
            </a:r>
          </a:p>
        </p:txBody>
      </p:sp>
      <p:sp>
        <p:nvSpPr>
          <p:cNvPr id="34" name="Text Placeholder 5"/>
          <p:cNvSpPr>
            <a:spLocks noGrp="1"/>
          </p:cNvSpPr>
          <p:nvPr>
            <p:ph type="body" sz="quarter" idx="46" hasCustomPrompt="1"/>
          </p:nvPr>
        </p:nvSpPr>
        <p:spPr>
          <a:xfrm>
            <a:off x="4622320" y="4535764"/>
            <a:ext cx="1963672" cy="245364"/>
          </a:xfrm>
          <a:prstGeom prst="rect">
            <a:avLst/>
          </a:prstGeom>
          <a:solidFill>
            <a:srgbClr val="11A9D8"/>
          </a:solidFill>
        </p:spPr>
        <p:txBody>
          <a:bodyPr anchor="ctr"/>
          <a:lstStyle>
            <a:lvl1pPr marL="0" indent="0" algn="r">
              <a:buNone/>
              <a:defRPr sz="1400">
                <a:solidFill>
                  <a:schemeClr val="bg1"/>
                </a:solidFill>
                <a:latin typeface="Lucida Console" panose="020B0609040504020204" pitchFamily="49" charset="0"/>
              </a:defRPr>
            </a:lvl1pPr>
            <a:lvl5pPr marL="1828800" indent="0" algn="l">
              <a:buFont typeface="Arial" panose="020B0604020202020204" pitchFamily="34" charset="0"/>
              <a:buNone/>
              <a:tabLst>
                <a:tab pos="112713" algn="l"/>
              </a:tabLst>
              <a:defRPr sz="1400" baseline="0"/>
            </a:lvl5pPr>
          </a:lstStyle>
          <a:p>
            <a:pPr lvl="0"/>
            <a:r>
              <a:rPr lang="en-US" dirty="0"/>
              <a:t>01 FEB</a:t>
            </a:r>
          </a:p>
        </p:txBody>
      </p:sp>
      <p:sp>
        <p:nvSpPr>
          <p:cNvPr id="35" name="Text Placeholder 5"/>
          <p:cNvSpPr>
            <a:spLocks noGrp="1"/>
          </p:cNvSpPr>
          <p:nvPr>
            <p:ph type="body" sz="quarter" idx="47" hasCustomPrompt="1"/>
          </p:nvPr>
        </p:nvSpPr>
        <p:spPr>
          <a:xfrm>
            <a:off x="6777992" y="4538210"/>
            <a:ext cx="1963672" cy="245364"/>
          </a:xfrm>
          <a:prstGeom prst="rect">
            <a:avLst/>
          </a:prstGeom>
          <a:solidFill>
            <a:srgbClr val="11A9D8"/>
          </a:solidFill>
        </p:spPr>
        <p:txBody>
          <a:bodyPr anchor="ctr"/>
          <a:lstStyle>
            <a:lvl1pPr marL="0" indent="0" algn="r">
              <a:buNone/>
              <a:defRPr sz="1400">
                <a:solidFill>
                  <a:schemeClr val="bg1"/>
                </a:solidFill>
                <a:latin typeface="Lucida Console" panose="020B0609040504020204" pitchFamily="49" charset="0"/>
              </a:defRPr>
            </a:lvl1pPr>
            <a:lvl5pPr marL="1828800" indent="0" algn="l">
              <a:buFont typeface="Arial" panose="020B0604020202020204" pitchFamily="34" charset="0"/>
              <a:buNone/>
              <a:tabLst>
                <a:tab pos="112713" algn="l"/>
              </a:tabLst>
              <a:defRPr sz="1400" baseline="0"/>
            </a:lvl5pPr>
          </a:lstStyle>
          <a:p>
            <a:pPr lvl="0"/>
            <a:r>
              <a:rPr lang="en-US" dirty="0"/>
              <a:t>01 MAR</a:t>
            </a:r>
          </a:p>
        </p:txBody>
      </p:sp>
      <p:sp>
        <p:nvSpPr>
          <p:cNvPr id="38"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
        <p:nvSpPr>
          <p:cNvPr id="29" name="Picture Placeholder 3"/>
          <p:cNvSpPr>
            <a:spLocks noGrp="1"/>
          </p:cNvSpPr>
          <p:nvPr>
            <p:ph type="pic" sz="quarter" idx="11"/>
          </p:nvPr>
        </p:nvSpPr>
        <p:spPr>
          <a:xfrm>
            <a:off x="2451571" y="2883473"/>
            <a:ext cx="1998157" cy="1491159"/>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21833 h 888508"/>
              <a:gd name="connsiteX4" fmla="*/ 0 w 1250950"/>
              <a:gd name="connsiteY4" fmla="*/ 0 h 888508"/>
              <a:gd name="connsiteX0" fmla="*/ 0 w 1250950"/>
              <a:gd name="connsiteY0" fmla="*/ 0 h 888508"/>
              <a:gd name="connsiteX1" fmla="*/ 1250950 w 1250950"/>
              <a:gd name="connsiteY1" fmla="*/ 0 h 888508"/>
              <a:gd name="connsiteX2" fmla="*/ 1250950 w 1250950"/>
              <a:gd name="connsiteY2" fmla="*/ 888508 h 888508"/>
              <a:gd name="connsiteX3" fmla="*/ 4763 w 1250950"/>
              <a:gd name="connsiteY3" fmla="*/ 859933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50950"/>
              <a:gd name="connsiteY0" fmla="*/ 0 h 888508"/>
              <a:gd name="connsiteX1" fmla="*/ 1250950 w 1250950"/>
              <a:gd name="connsiteY1" fmla="*/ 0 h 888508"/>
              <a:gd name="connsiteX2" fmla="*/ 1250950 w 1250950"/>
              <a:gd name="connsiteY2" fmla="*/ 888508 h 888508"/>
              <a:gd name="connsiteX3" fmla="*/ 57151 w 1250950"/>
              <a:gd name="connsiteY3" fmla="*/ 869458 h 888508"/>
              <a:gd name="connsiteX4" fmla="*/ 0 w 1250950"/>
              <a:gd name="connsiteY4" fmla="*/ 821833 h 888508"/>
              <a:gd name="connsiteX5" fmla="*/ 0 w 1250950"/>
              <a:gd name="connsiteY5" fmla="*/ 0 h 888508"/>
              <a:gd name="connsiteX0" fmla="*/ 0 w 1260475"/>
              <a:gd name="connsiteY0" fmla="*/ 0 h 878983"/>
              <a:gd name="connsiteX1" fmla="*/ 1250950 w 1260475"/>
              <a:gd name="connsiteY1" fmla="*/ 0 h 878983"/>
              <a:gd name="connsiteX2" fmla="*/ 1260475 w 1260475"/>
              <a:gd name="connsiteY2" fmla="*/ 878983 h 878983"/>
              <a:gd name="connsiteX3" fmla="*/ 57151 w 1260475"/>
              <a:gd name="connsiteY3" fmla="*/ 86945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4698 h 878983"/>
              <a:gd name="connsiteX4" fmla="*/ 0 w 1260475"/>
              <a:gd name="connsiteY4" fmla="*/ 821833 h 878983"/>
              <a:gd name="connsiteX5" fmla="*/ 0 w 1260475"/>
              <a:gd name="connsiteY5" fmla="*/ 0 h 878983"/>
              <a:gd name="connsiteX0" fmla="*/ 0 w 1260475"/>
              <a:gd name="connsiteY0" fmla="*/ 0 h 878983"/>
              <a:gd name="connsiteX1" fmla="*/ 1250950 w 1260475"/>
              <a:gd name="connsiteY1" fmla="*/ 0 h 878983"/>
              <a:gd name="connsiteX2" fmla="*/ 1260475 w 1260475"/>
              <a:gd name="connsiteY2" fmla="*/ 878983 h 878983"/>
              <a:gd name="connsiteX3" fmla="*/ 54531 w 1260475"/>
              <a:gd name="connsiteY3" fmla="*/ 877318 h 878983"/>
              <a:gd name="connsiteX4" fmla="*/ 0 w 1260475"/>
              <a:gd name="connsiteY4" fmla="*/ 821833 h 878983"/>
              <a:gd name="connsiteX5" fmla="*/ 0 w 1260475"/>
              <a:gd name="connsiteY5" fmla="*/ 0 h 878983"/>
              <a:gd name="connsiteX0" fmla="*/ 0 w 1252615"/>
              <a:gd name="connsiteY0" fmla="*/ 0 h 878983"/>
              <a:gd name="connsiteX1" fmla="*/ 1250950 w 1252615"/>
              <a:gd name="connsiteY1" fmla="*/ 0 h 878983"/>
              <a:gd name="connsiteX2" fmla="*/ 1252615 w 1252615"/>
              <a:gd name="connsiteY2" fmla="*/ 878983 h 878983"/>
              <a:gd name="connsiteX3" fmla="*/ 54531 w 1252615"/>
              <a:gd name="connsiteY3" fmla="*/ 877318 h 878983"/>
              <a:gd name="connsiteX4" fmla="*/ 0 w 1252615"/>
              <a:gd name="connsiteY4" fmla="*/ 821833 h 878983"/>
              <a:gd name="connsiteX5" fmla="*/ 0 w 1252615"/>
              <a:gd name="connsiteY5" fmla="*/ 0 h 878983"/>
              <a:gd name="connsiteX0" fmla="*/ 0 w 1250950"/>
              <a:gd name="connsiteY0" fmla="*/ 0 h 881603"/>
              <a:gd name="connsiteX1" fmla="*/ 1250950 w 1250950"/>
              <a:gd name="connsiteY1" fmla="*/ 0 h 881603"/>
              <a:gd name="connsiteX2" fmla="*/ 1249995 w 1250950"/>
              <a:gd name="connsiteY2" fmla="*/ 881603 h 881603"/>
              <a:gd name="connsiteX3" fmla="*/ 54531 w 1250950"/>
              <a:gd name="connsiteY3" fmla="*/ 877318 h 881603"/>
              <a:gd name="connsiteX4" fmla="*/ 0 w 1250950"/>
              <a:gd name="connsiteY4" fmla="*/ 821833 h 881603"/>
              <a:gd name="connsiteX5" fmla="*/ 0 w 1250950"/>
              <a:gd name="connsiteY5" fmla="*/ 0 h 881603"/>
              <a:gd name="connsiteX0" fmla="*/ 0 w 1250950"/>
              <a:gd name="connsiteY0" fmla="*/ 0 h 877318"/>
              <a:gd name="connsiteX1" fmla="*/ 1250950 w 1250950"/>
              <a:gd name="connsiteY1" fmla="*/ 0 h 877318"/>
              <a:gd name="connsiteX2" fmla="*/ 1249995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250950"/>
              <a:gd name="connsiteY0" fmla="*/ 0 h 877318"/>
              <a:gd name="connsiteX1" fmla="*/ 1250950 w 1250950"/>
              <a:gd name="connsiteY1" fmla="*/ 0 h 877318"/>
              <a:gd name="connsiteX2" fmla="*/ 1204751 w 1250950"/>
              <a:gd name="connsiteY2" fmla="*/ 876840 h 877318"/>
              <a:gd name="connsiteX3" fmla="*/ 54531 w 1250950"/>
              <a:gd name="connsiteY3" fmla="*/ 877318 h 877318"/>
              <a:gd name="connsiteX4" fmla="*/ 0 w 1250950"/>
              <a:gd name="connsiteY4" fmla="*/ 821833 h 877318"/>
              <a:gd name="connsiteX5" fmla="*/ 0 w 1250950"/>
              <a:gd name="connsiteY5" fmla="*/ 0 h 877318"/>
              <a:gd name="connsiteX0" fmla="*/ 0 w 1340919"/>
              <a:gd name="connsiteY0" fmla="*/ 0 h 900625"/>
              <a:gd name="connsiteX1" fmla="*/ 1250950 w 1340919"/>
              <a:gd name="connsiteY1" fmla="*/ 0 h 900625"/>
              <a:gd name="connsiteX2" fmla="*/ 1247775 w 1340919"/>
              <a:gd name="connsiteY2" fmla="*/ 819453 h 900625"/>
              <a:gd name="connsiteX3" fmla="*/ 1204751 w 1340919"/>
              <a:gd name="connsiteY3" fmla="*/ 876840 h 900625"/>
              <a:gd name="connsiteX4" fmla="*/ 54531 w 1340919"/>
              <a:gd name="connsiteY4" fmla="*/ 877318 h 900625"/>
              <a:gd name="connsiteX5" fmla="*/ 0 w 1340919"/>
              <a:gd name="connsiteY5" fmla="*/ 821833 h 900625"/>
              <a:gd name="connsiteX6" fmla="*/ 0 w 1340919"/>
              <a:gd name="connsiteY6" fmla="*/ 0 h 900625"/>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8451"/>
              <a:gd name="connsiteX1" fmla="*/ 1250950 w 1340919"/>
              <a:gd name="connsiteY1" fmla="*/ 0 h 878451"/>
              <a:gd name="connsiteX2" fmla="*/ 1247775 w 1340919"/>
              <a:gd name="connsiteY2" fmla="*/ 819453 h 878451"/>
              <a:gd name="connsiteX3" fmla="*/ 1204751 w 1340919"/>
              <a:gd name="connsiteY3" fmla="*/ 876840 h 878451"/>
              <a:gd name="connsiteX4" fmla="*/ 54531 w 1340919"/>
              <a:gd name="connsiteY4" fmla="*/ 877318 h 878451"/>
              <a:gd name="connsiteX5" fmla="*/ 0 w 1340919"/>
              <a:gd name="connsiteY5" fmla="*/ 821833 h 878451"/>
              <a:gd name="connsiteX6" fmla="*/ 0 w 1340919"/>
              <a:gd name="connsiteY6" fmla="*/ 0 h 878451"/>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340919"/>
              <a:gd name="connsiteY0" fmla="*/ 0 h 877318"/>
              <a:gd name="connsiteX1" fmla="*/ 1250950 w 1340919"/>
              <a:gd name="connsiteY1" fmla="*/ 0 h 877318"/>
              <a:gd name="connsiteX2" fmla="*/ 1247775 w 1340919"/>
              <a:gd name="connsiteY2" fmla="*/ 819453 h 877318"/>
              <a:gd name="connsiteX3" fmla="*/ 1204751 w 1340919"/>
              <a:gd name="connsiteY3" fmla="*/ 876840 h 877318"/>
              <a:gd name="connsiteX4" fmla="*/ 54531 w 1340919"/>
              <a:gd name="connsiteY4" fmla="*/ 877318 h 877318"/>
              <a:gd name="connsiteX5" fmla="*/ 0 w 1340919"/>
              <a:gd name="connsiteY5" fmla="*/ 821833 h 877318"/>
              <a:gd name="connsiteX6" fmla="*/ 0 w 1340919"/>
              <a:gd name="connsiteY6" fmla="*/ 0 h 877318"/>
              <a:gd name="connsiteX0" fmla="*/ 0 w 1252409"/>
              <a:gd name="connsiteY0" fmla="*/ 0 h 877318"/>
              <a:gd name="connsiteX1" fmla="*/ 1250950 w 1252409"/>
              <a:gd name="connsiteY1" fmla="*/ 0 h 877318"/>
              <a:gd name="connsiteX2" fmla="*/ 1247775 w 1252409"/>
              <a:gd name="connsiteY2" fmla="*/ 819453 h 877318"/>
              <a:gd name="connsiteX3" fmla="*/ 1204751 w 1252409"/>
              <a:gd name="connsiteY3" fmla="*/ 876840 h 877318"/>
              <a:gd name="connsiteX4" fmla="*/ 54531 w 1252409"/>
              <a:gd name="connsiteY4" fmla="*/ 877318 h 877318"/>
              <a:gd name="connsiteX5" fmla="*/ 0 w 1252409"/>
              <a:gd name="connsiteY5" fmla="*/ 821833 h 877318"/>
              <a:gd name="connsiteX6" fmla="*/ 0 w 1252409"/>
              <a:gd name="connsiteY6" fmla="*/ 0 h 877318"/>
              <a:gd name="connsiteX0" fmla="*/ 0 w 1250950"/>
              <a:gd name="connsiteY0" fmla="*/ 0 h 877318"/>
              <a:gd name="connsiteX1" fmla="*/ 1250950 w 1250950"/>
              <a:gd name="connsiteY1" fmla="*/ 0 h 877318"/>
              <a:gd name="connsiteX2" fmla="*/ 1247775 w 1250950"/>
              <a:gd name="connsiteY2" fmla="*/ 819453 h 877318"/>
              <a:gd name="connsiteX3" fmla="*/ 1204751 w 1250950"/>
              <a:gd name="connsiteY3" fmla="*/ 876840 h 877318"/>
              <a:gd name="connsiteX4" fmla="*/ 54531 w 1250950"/>
              <a:gd name="connsiteY4" fmla="*/ 877318 h 877318"/>
              <a:gd name="connsiteX5" fmla="*/ 0 w 1250950"/>
              <a:gd name="connsiteY5" fmla="*/ 821833 h 877318"/>
              <a:gd name="connsiteX6" fmla="*/ 0 w 1250950"/>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324 w 1252971"/>
              <a:gd name="connsiteY0" fmla="*/ 0 h 877318"/>
              <a:gd name="connsiteX1" fmla="*/ 1252274 w 1252971"/>
              <a:gd name="connsiteY1" fmla="*/ 0 h 877318"/>
              <a:gd name="connsiteX2" fmla="*/ 1249099 w 1252971"/>
              <a:gd name="connsiteY2" fmla="*/ 819453 h 877318"/>
              <a:gd name="connsiteX3" fmla="*/ 1206075 w 1252971"/>
              <a:gd name="connsiteY3" fmla="*/ 876840 h 877318"/>
              <a:gd name="connsiteX4" fmla="*/ 55855 w 1252971"/>
              <a:gd name="connsiteY4" fmla="*/ 877318 h 877318"/>
              <a:gd name="connsiteX5" fmla="*/ 1324 w 1252971"/>
              <a:gd name="connsiteY5" fmla="*/ 821833 h 877318"/>
              <a:gd name="connsiteX6" fmla="*/ 1324 w 1252971"/>
              <a:gd name="connsiteY6" fmla="*/ 0 h 877318"/>
              <a:gd name="connsiteX0" fmla="*/ 0 w 1251647"/>
              <a:gd name="connsiteY0" fmla="*/ 0 h 877318"/>
              <a:gd name="connsiteX1" fmla="*/ 1250950 w 1251647"/>
              <a:gd name="connsiteY1" fmla="*/ 0 h 877318"/>
              <a:gd name="connsiteX2" fmla="*/ 1247775 w 1251647"/>
              <a:gd name="connsiteY2" fmla="*/ 819453 h 877318"/>
              <a:gd name="connsiteX3" fmla="*/ 1204751 w 1251647"/>
              <a:gd name="connsiteY3" fmla="*/ 876840 h 877318"/>
              <a:gd name="connsiteX4" fmla="*/ 54531 w 1251647"/>
              <a:gd name="connsiteY4" fmla="*/ 877318 h 877318"/>
              <a:gd name="connsiteX5" fmla="*/ 0 w 1251647"/>
              <a:gd name="connsiteY5" fmla="*/ 821833 h 877318"/>
              <a:gd name="connsiteX6" fmla="*/ 0 w 1251647"/>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105 w 1252752"/>
              <a:gd name="connsiteY0" fmla="*/ 0 h 877318"/>
              <a:gd name="connsiteX1" fmla="*/ 1252055 w 1252752"/>
              <a:gd name="connsiteY1" fmla="*/ 0 h 877318"/>
              <a:gd name="connsiteX2" fmla="*/ 1248880 w 1252752"/>
              <a:gd name="connsiteY2" fmla="*/ 819453 h 877318"/>
              <a:gd name="connsiteX3" fmla="*/ 1205856 w 1252752"/>
              <a:gd name="connsiteY3" fmla="*/ 876840 h 877318"/>
              <a:gd name="connsiteX4" fmla="*/ 55636 w 1252752"/>
              <a:gd name="connsiteY4" fmla="*/ 877318 h 877318"/>
              <a:gd name="connsiteX5" fmla="*/ 1105 w 1252752"/>
              <a:gd name="connsiteY5" fmla="*/ 821833 h 877318"/>
              <a:gd name="connsiteX6" fmla="*/ 1105 w 1252752"/>
              <a:gd name="connsiteY6" fmla="*/ 0 h 877318"/>
              <a:gd name="connsiteX0" fmla="*/ 100 w 1251747"/>
              <a:gd name="connsiteY0" fmla="*/ 0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0 h 877318"/>
              <a:gd name="connsiteX0" fmla="*/ 100 w 1251747"/>
              <a:gd name="connsiteY0" fmla="*/ 45244 h 877318"/>
              <a:gd name="connsiteX1" fmla="*/ 1251050 w 1251747"/>
              <a:gd name="connsiteY1" fmla="*/ 0 h 877318"/>
              <a:gd name="connsiteX2" fmla="*/ 1247875 w 1251747"/>
              <a:gd name="connsiteY2" fmla="*/ 819453 h 877318"/>
              <a:gd name="connsiteX3" fmla="*/ 1204851 w 1251747"/>
              <a:gd name="connsiteY3" fmla="*/ 876840 h 877318"/>
              <a:gd name="connsiteX4" fmla="*/ 54631 w 1251747"/>
              <a:gd name="connsiteY4" fmla="*/ 877318 h 877318"/>
              <a:gd name="connsiteX5" fmla="*/ 100 w 1251747"/>
              <a:gd name="connsiteY5" fmla="*/ 821833 h 877318"/>
              <a:gd name="connsiteX6" fmla="*/ 100 w 1251747"/>
              <a:gd name="connsiteY6"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52488 w 1251747"/>
              <a:gd name="connsiteY1" fmla="*/ 9828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1747"/>
              <a:gd name="connsiteY0" fmla="*/ 45244 h 877318"/>
              <a:gd name="connsiteX1" fmla="*/ 47726 w 1251747"/>
              <a:gd name="connsiteY1" fmla="*/ 2685 h 877318"/>
              <a:gd name="connsiteX2" fmla="*/ 1251050 w 1251747"/>
              <a:gd name="connsiteY2" fmla="*/ 0 h 877318"/>
              <a:gd name="connsiteX3" fmla="*/ 1247875 w 1251747"/>
              <a:gd name="connsiteY3" fmla="*/ 819453 h 877318"/>
              <a:gd name="connsiteX4" fmla="*/ 1204851 w 1251747"/>
              <a:gd name="connsiteY4" fmla="*/ 876840 h 877318"/>
              <a:gd name="connsiteX5" fmla="*/ 54631 w 1251747"/>
              <a:gd name="connsiteY5" fmla="*/ 877318 h 877318"/>
              <a:gd name="connsiteX6" fmla="*/ 100 w 1251747"/>
              <a:gd name="connsiteY6" fmla="*/ 821833 h 877318"/>
              <a:gd name="connsiteX7" fmla="*/ 100 w 1251747"/>
              <a:gd name="connsiteY7" fmla="*/ 45244 h 877318"/>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819453 h 877318"/>
              <a:gd name="connsiteX4" fmla="*/ 1204851 w 1250139"/>
              <a:gd name="connsiteY4" fmla="*/ 876840 h 877318"/>
              <a:gd name="connsiteX5" fmla="*/ 54631 w 1250139"/>
              <a:gd name="connsiteY5" fmla="*/ 877318 h 877318"/>
              <a:gd name="connsiteX6" fmla="*/ 100 w 1250139"/>
              <a:gd name="connsiteY6" fmla="*/ 821833 h 877318"/>
              <a:gd name="connsiteX7" fmla="*/ 100 w 1250139"/>
              <a:gd name="connsiteY7" fmla="*/ 45244 h 877318"/>
              <a:gd name="connsiteX0" fmla="*/ 100 w 1296627"/>
              <a:gd name="connsiteY0" fmla="*/ 72511 h 904585"/>
              <a:gd name="connsiteX1" fmla="*/ 47726 w 1296627"/>
              <a:gd name="connsiteY1" fmla="*/ 29952 h 904585"/>
              <a:gd name="connsiteX2" fmla="*/ 1198663 w 1296627"/>
              <a:gd name="connsiteY2" fmla="*/ 27267 h 904585"/>
              <a:gd name="connsiteX3" fmla="*/ 1247875 w 1296627"/>
              <a:gd name="connsiteY3" fmla="*/ 72814 h 904585"/>
              <a:gd name="connsiteX4" fmla="*/ 1247875 w 1296627"/>
              <a:gd name="connsiteY4" fmla="*/ 846720 h 904585"/>
              <a:gd name="connsiteX5" fmla="*/ 1204851 w 1296627"/>
              <a:gd name="connsiteY5" fmla="*/ 904107 h 904585"/>
              <a:gd name="connsiteX6" fmla="*/ 54631 w 1296627"/>
              <a:gd name="connsiteY6" fmla="*/ 904585 h 904585"/>
              <a:gd name="connsiteX7" fmla="*/ 100 w 1296627"/>
              <a:gd name="connsiteY7" fmla="*/ 849100 h 904585"/>
              <a:gd name="connsiteX8" fmla="*/ 100 w 1296627"/>
              <a:gd name="connsiteY8" fmla="*/ 72511 h 904585"/>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93355"/>
              <a:gd name="connsiteY0" fmla="*/ 45244 h 877318"/>
              <a:gd name="connsiteX1" fmla="*/ 47726 w 1293355"/>
              <a:gd name="connsiteY1" fmla="*/ 2685 h 877318"/>
              <a:gd name="connsiteX2" fmla="*/ 1198663 w 1293355"/>
              <a:gd name="connsiteY2" fmla="*/ 0 h 877318"/>
              <a:gd name="connsiteX3" fmla="*/ 1247875 w 1293355"/>
              <a:gd name="connsiteY3" fmla="*/ 45547 h 877318"/>
              <a:gd name="connsiteX4" fmla="*/ 1247875 w 1293355"/>
              <a:gd name="connsiteY4" fmla="*/ 819453 h 877318"/>
              <a:gd name="connsiteX5" fmla="*/ 1204851 w 1293355"/>
              <a:gd name="connsiteY5" fmla="*/ 876840 h 877318"/>
              <a:gd name="connsiteX6" fmla="*/ 54631 w 1293355"/>
              <a:gd name="connsiteY6" fmla="*/ 877318 h 877318"/>
              <a:gd name="connsiteX7" fmla="*/ 100 w 1293355"/>
              <a:gd name="connsiteY7" fmla="*/ 821833 h 877318"/>
              <a:gd name="connsiteX8" fmla="*/ 100 w 1293355"/>
              <a:gd name="connsiteY8" fmla="*/ 45244 h 877318"/>
              <a:gd name="connsiteX0" fmla="*/ 100 w 1250139"/>
              <a:gd name="connsiteY0" fmla="*/ 45632 h 877706"/>
              <a:gd name="connsiteX1" fmla="*/ 47726 w 1250139"/>
              <a:gd name="connsiteY1" fmla="*/ 3073 h 877706"/>
              <a:gd name="connsiteX2" fmla="*/ 1198663 w 1250139"/>
              <a:gd name="connsiteY2" fmla="*/ 388 h 877706"/>
              <a:gd name="connsiteX3" fmla="*/ 1247875 w 1250139"/>
              <a:gd name="connsiteY3" fmla="*/ 45935 h 877706"/>
              <a:gd name="connsiteX4" fmla="*/ 1247875 w 1250139"/>
              <a:gd name="connsiteY4" fmla="*/ 819841 h 877706"/>
              <a:gd name="connsiteX5" fmla="*/ 1204851 w 1250139"/>
              <a:gd name="connsiteY5" fmla="*/ 877228 h 877706"/>
              <a:gd name="connsiteX6" fmla="*/ 54631 w 1250139"/>
              <a:gd name="connsiteY6" fmla="*/ 877706 h 877706"/>
              <a:gd name="connsiteX7" fmla="*/ 100 w 1250139"/>
              <a:gd name="connsiteY7" fmla="*/ 822221 h 877706"/>
              <a:gd name="connsiteX8" fmla="*/ 100 w 1250139"/>
              <a:gd name="connsiteY8" fmla="*/ 45632 h 877706"/>
              <a:gd name="connsiteX0" fmla="*/ 100 w 1250467"/>
              <a:gd name="connsiteY0" fmla="*/ 45700 h 877774"/>
              <a:gd name="connsiteX1" fmla="*/ 47726 w 1250467"/>
              <a:gd name="connsiteY1" fmla="*/ 3141 h 877774"/>
              <a:gd name="connsiteX2" fmla="*/ 1198663 w 1250467"/>
              <a:gd name="connsiteY2" fmla="*/ 456 h 877774"/>
              <a:gd name="connsiteX3" fmla="*/ 1247875 w 1250467"/>
              <a:gd name="connsiteY3" fmla="*/ 46003 h 877774"/>
              <a:gd name="connsiteX4" fmla="*/ 1247875 w 1250467"/>
              <a:gd name="connsiteY4" fmla="*/ 819909 h 877774"/>
              <a:gd name="connsiteX5" fmla="*/ 1204851 w 1250467"/>
              <a:gd name="connsiteY5" fmla="*/ 877296 h 877774"/>
              <a:gd name="connsiteX6" fmla="*/ 54631 w 1250467"/>
              <a:gd name="connsiteY6" fmla="*/ 877774 h 877774"/>
              <a:gd name="connsiteX7" fmla="*/ 100 w 1250467"/>
              <a:gd name="connsiteY7" fmla="*/ 822289 h 877774"/>
              <a:gd name="connsiteX8" fmla="*/ 100 w 1250467"/>
              <a:gd name="connsiteY8" fmla="*/ 45700 h 877774"/>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794 h 877868"/>
              <a:gd name="connsiteX1" fmla="*/ 47726 w 1250139"/>
              <a:gd name="connsiteY1" fmla="*/ 3235 h 877868"/>
              <a:gd name="connsiteX2" fmla="*/ 1198663 w 1250139"/>
              <a:gd name="connsiteY2" fmla="*/ 550 h 877868"/>
              <a:gd name="connsiteX3" fmla="*/ 1247875 w 1250139"/>
              <a:gd name="connsiteY3" fmla="*/ 46097 h 877868"/>
              <a:gd name="connsiteX4" fmla="*/ 1247875 w 1250139"/>
              <a:gd name="connsiteY4" fmla="*/ 820003 h 877868"/>
              <a:gd name="connsiteX5" fmla="*/ 1204851 w 1250139"/>
              <a:gd name="connsiteY5" fmla="*/ 877390 h 877868"/>
              <a:gd name="connsiteX6" fmla="*/ 54631 w 1250139"/>
              <a:gd name="connsiteY6" fmla="*/ 877868 h 877868"/>
              <a:gd name="connsiteX7" fmla="*/ 100 w 1250139"/>
              <a:gd name="connsiteY7" fmla="*/ 822383 h 877868"/>
              <a:gd name="connsiteX8" fmla="*/ 100 w 1250139"/>
              <a:gd name="connsiteY8" fmla="*/ 45794 h 877868"/>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856 h 877930"/>
              <a:gd name="connsiteX1" fmla="*/ 47726 w 1250139"/>
              <a:gd name="connsiteY1" fmla="*/ 3297 h 877930"/>
              <a:gd name="connsiteX2" fmla="*/ 1198663 w 1250139"/>
              <a:gd name="connsiteY2" fmla="*/ 612 h 877930"/>
              <a:gd name="connsiteX3" fmla="*/ 1247875 w 1250139"/>
              <a:gd name="connsiteY3" fmla="*/ 46159 h 877930"/>
              <a:gd name="connsiteX4" fmla="*/ 1247875 w 1250139"/>
              <a:gd name="connsiteY4" fmla="*/ 820065 h 877930"/>
              <a:gd name="connsiteX5" fmla="*/ 1204851 w 1250139"/>
              <a:gd name="connsiteY5" fmla="*/ 877452 h 877930"/>
              <a:gd name="connsiteX6" fmla="*/ 54631 w 1250139"/>
              <a:gd name="connsiteY6" fmla="*/ 877930 h 877930"/>
              <a:gd name="connsiteX7" fmla="*/ 100 w 1250139"/>
              <a:gd name="connsiteY7" fmla="*/ 822445 h 877930"/>
              <a:gd name="connsiteX8" fmla="*/ 100 w 1250139"/>
              <a:gd name="connsiteY8" fmla="*/ 45856 h 877930"/>
              <a:gd name="connsiteX0" fmla="*/ 100 w 1250139"/>
              <a:gd name="connsiteY0" fmla="*/ 45244 h 877318"/>
              <a:gd name="connsiteX1" fmla="*/ 47726 w 1250139"/>
              <a:gd name="connsiteY1" fmla="*/ 2685 h 877318"/>
              <a:gd name="connsiteX2" fmla="*/ 1198663 w 1250139"/>
              <a:gd name="connsiteY2" fmla="*/ 0 h 877318"/>
              <a:gd name="connsiteX3" fmla="*/ 1247875 w 1250139"/>
              <a:gd name="connsiteY3" fmla="*/ 45547 h 877318"/>
              <a:gd name="connsiteX4" fmla="*/ 1247875 w 1250139"/>
              <a:gd name="connsiteY4" fmla="*/ 819453 h 877318"/>
              <a:gd name="connsiteX5" fmla="*/ 1204851 w 1250139"/>
              <a:gd name="connsiteY5" fmla="*/ 876840 h 877318"/>
              <a:gd name="connsiteX6" fmla="*/ 54631 w 1250139"/>
              <a:gd name="connsiteY6" fmla="*/ 877318 h 877318"/>
              <a:gd name="connsiteX7" fmla="*/ 100 w 1250139"/>
              <a:gd name="connsiteY7" fmla="*/ 821833 h 877318"/>
              <a:gd name="connsiteX8" fmla="*/ 100 w 1250139"/>
              <a:gd name="connsiteY8" fmla="*/ 45244 h 877318"/>
              <a:gd name="connsiteX0" fmla="*/ 100 w 1250256"/>
              <a:gd name="connsiteY0" fmla="*/ 45244 h 877318"/>
              <a:gd name="connsiteX1" fmla="*/ 47726 w 1250256"/>
              <a:gd name="connsiteY1" fmla="*/ 2685 h 877318"/>
              <a:gd name="connsiteX2" fmla="*/ 1198663 w 1250256"/>
              <a:gd name="connsiteY2" fmla="*/ 0 h 877318"/>
              <a:gd name="connsiteX3" fmla="*/ 1250256 w 1250256"/>
              <a:gd name="connsiteY3" fmla="*/ 64597 h 877318"/>
              <a:gd name="connsiteX4" fmla="*/ 1247875 w 1250256"/>
              <a:gd name="connsiteY4" fmla="*/ 819453 h 877318"/>
              <a:gd name="connsiteX5" fmla="*/ 1204851 w 1250256"/>
              <a:gd name="connsiteY5" fmla="*/ 876840 h 877318"/>
              <a:gd name="connsiteX6" fmla="*/ 54631 w 1250256"/>
              <a:gd name="connsiteY6" fmla="*/ 877318 h 877318"/>
              <a:gd name="connsiteX7" fmla="*/ 100 w 1250256"/>
              <a:gd name="connsiteY7" fmla="*/ 821833 h 877318"/>
              <a:gd name="connsiteX8" fmla="*/ 100 w 1250256"/>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100 w 1250292"/>
              <a:gd name="connsiteY0" fmla="*/ 45244 h 877318"/>
              <a:gd name="connsiteX1" fmla="*/ 47726 w 1250292"/>
              <a:gd name="connsiteY1" fmla="*/ 2685 h 877318"/>
              <a:gd name="connsiteX2" fmla="*/ 1198663 w 1250292"/>
              <a:gd name="connsiteY2" fmla="*/ 0 h 877318"/>
              <a:gd name="connsiteX3" fmla="*/ 1250256 w 1250292"/>
              <a:gd name="connsiteY3" fmla="*/ 64597 h 877318"/>
              <a:gd name="connsiteX4" fmla="*/ 1247875 w 1250292"/>
              <a:gd name="connsiteY4" fmla="*/ 819453 h 877318"/>
              <a:gd name="connsiteX5" fmla="*/ 1204851 w 1250292"/>
              <a:gd name="connsiteY5" fmla="*/ 876840 h 877318"/>
              <a:gd name="connsiteX6" fmla="*/ 54631 w 1250292"/>
              <a:gd name="connsiteY6" fmla="*/ 877318 h 877318"/>
              <a:gd name="connsiteX7" fmla="*/ 100 w 1250292"/>
              <a:gd name="connsiteY7" fmla="*/ 821833 h 877318"/>
              <a:gd name="connsiteX8" fmla="*/ 100 w 1250292"/>
              <a:gd name="connsiteY8" fmla="*/ 45244 h 877318"/>
              <a:gd name="connsiteX0" fmla="*/ 0 w 1250192"/>
              <a:gd name="connsiteY0" fmla="*/ 45244 h 877318"/>
              <a:gd name="connsiteX1" fmla="*/ 47626 w 1250192"/>
              <a:gd name="connsiteY1" fmla="*/ 2685 h 877318"/>
              <a:gd name="connsiteX2" fmla="*/ 1198563 w 1250192"/>
              <a:gd name="connsiteY2" fmla="*/ 0 h 877318"/>
              <a:gd name="connsiteX3" fmla="*/ 1250156 w 1250192"/>
              <a:gd name="connsiteY3" fmla="*/ 64597 h 877318"/>
              <a:gd name="connsiteX4" fmla="*/ 1247775 w 1250192"/>
              <a:gd name="connsiteY4" fmla="*/ 819453 h 877318"/>
              <a:gd name="connsiteX5" fmla="*/ 1204751 w 1250192"/>
              <a:gd name="connsiteY5" fmla="*/ 876840 h 877318"/>
              <a:gd name="connsiteX6" fmla="*/ 54531 w 1250192"/>
              <a:gd name="connsiteY6" fmla="*/ 877318 h 877318"/>
              <a:gd name="connsiteX7" fmla="*/ 0 w 1250192"/>
              <a:gd name="connsiteY7" fmla="*/ 821833 h 877318"/>
              <a:gd name="connsiteX8" fmla="*/ 0 w 1250192"/>
              <a:gd name="connsiteY8" fmla="*/ 45244 h 877318"/>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42863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42863 h 874937"/>
              <a:gd name="connsiteX0" fmla="*/ 0 w 1250224"/>
              <a:gd name="connsiteY0" fmla="*/ 128018 h 874937"/>
              <a:gd name="connsiteX1" fmla="*/ 47626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224"/>
              <a:gd name="connsiteY0" fmla="*/ 128018 h 874937"/>
              <a:gd name="connsiteX1" fmla="*/ 145257 w 1250224"/>
              <a:gd name="connsiteY1" fmla="*/ 304 h 874937"/>
              <a:gd name="connsiteX2" fmla="*/ 1215231 w 1250224"/>
              <a:gd name="connsiteY2" fmla="*/ 0 h 874937"/>
              <a:gd name="connsiteX3" fmla="*/ 1250156 w 1250224"/>
              <a:gd name="connsiteY3" fmla="*/ 62216 h 874937"/>
              <a:gd name="connsiteX4" fmla="*/ 1247775 w 1250224"/>
              <a:gd name="connsiteY4" fmla="*/ 817072 h 874937"/>
              <a:gd name="connsiteX5" fmla="*/ 1204751 w 1250224"/>
              <a:gd name="connsiteY5" fmla="*/ 874459 h 874937"/>
              <a:gd name="connsiteX6" fmla="*/ 54531 w 1250224"/>
              <a:gd name="connsiteY6" fmla="*/ 874937 h 874937"/>
              <a:gd name="connsiteX7" fmla="*/ 0 w 1250224"/>
              <a:gd name="connsiteY7" fmla="*/ 819452 h 874937"/>
              <a:gd name="connsiteX8" fmla="*/ 0 w 1250224"/>
              <a:gd name="connsiteY8" fmla="*/ 128018 h 874937"/>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64518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66"/>
              <a:gd name="connsiteY0" fmla="*/ 130320 h 877239"/>
              <a:gd name="connsiteX1" fmla="*/ 145257 w 1250166"/>
              <a:gd name="connsiteY1" fmla="*/ 2606 h 877239"/>
              <a:gd name="connsiteX2" fmla="*/ 1112837 w 1250166"/>
              <a:gd name="connsiteY2" fmla="*/ 0 h 877239"/>
              <a:gd name="connsiteX3" fmla="*/ 1250156 w 1250166"/>
              <a:gd name="connsiteY3" fmla="*/ 128960 h 877239"/>
              <a:gd name="connsiteX4" fmla="*/ 1247775 w 1250166"/>
              <a:gd name="connsiteY4" fmla="*/ 819374 h 877239"/>
              <a:gd name="connsiteX5" fmla="*/ 1204751 w 1250166"/>
              <a:gd name="connsiteY5" fmla="*/ 876761 h 877239"/>
              <a:gd name="connsiteX6" fmla="*/ 54531 w 1250166"/>
              <a:gd name="connsiteY6" fmla="*/ 877239 h 877239"/>
              <a:gd name="connsiteX7" fmla="*/ 0 w 1250166"/>
              <a:gd name="connsiteY7" fmla="*/ 821754 h 877239"/>
              <a:gd name="connsiteX8" fmla="*/ 0 w 1250166"/>
              <a:gd name="connsiteY8" fmla="*/ 130320 h 877239"/>
              <a:gd name="connsiteX0" fmla="*/ 0 w 1250156"/>
              <a:gd name="connsiteY0" fmla="*/ 130320 h 877239"/>
              <a:gd name="connsiteX1" fmla="*/ 145257 w 1250156"/>
              <a:gd name="connsiteY1" fmla="*/ 2606 h 877239"/>
              <a:gd name="connsiteX2" fmla="*/ 1112837 w 1250156"/>
              <a:gd name="connsiteY2" fmla="*/ 0 h 877239"/>
              <a:gd name="connsiteX3" fmla="*/ 1250156 w 1250156"/>
              <a:gd name="connsiteY3" fmla="*/ 128960 h 877239"/>
              <a:gd name="connsiteX4" fmla="*/ 1247775 w 1250156"/>
              <a:gd name="connsiteY4" fmla="*/ 819374 h 877239"/>
              <a:gd name="connsiteX5" fmla="*/ 1204751 w 1250156"/>
              <a:gd name="connsiteY5" fmla="*/ 876761 h 877239"/>
              <a:gd name="connsiteX6" fmla="*/ 54531 w 1250156"/>
              <a:gd name="connsiteY6" fmla="*/ 877239 h 877239"/>
              <a:gd name="connsiteX7" fmla="*/ 0 w 1250156"/>
              <a:gd name="connsiteY7" fmla="*/ 821754 h 877239"/>
              <a:gd name="connsiteX8" fmla="*/ 0 w 1250156"/>
              <a:gd name="connsiteY8" fmla="*/ 130320 h 877239"/>
              <a:gd name="connsiteX0" fmla="*/ 0 w 1250156"/>
              <a:gd name="connsiteY0" fmla="*/ 127714 h 874633"/>
              <a:gd name="connsiteX1" fmla="*/ 145257 w 1250156"/>
              <a:gd name="connsiteY1" fmla="*/ 0 h 874633"/>
              <a:gd name="connsiteX2" fmla="*/ 1112837 w 1250156"/>
              <a:gd name="connsiteY2" fmla="*/ 1997 h 874633"/>
              <a:gd name="connsiteX3" fmla="*/ 1250156 w 1250156"/>
              <a:gd name="connsiteY3" fmla="*/ 126354 h 874633"/>
              <a:gd name="connsiteX4" fmla="*/ 1247775 w 1250156"/>
              <a:gd name="connsiteY4" fmla="*/ 816768 h 874633"/>
              <a:gd name="connsiteX5" fmla="*/ 1204751 w 1250156"/>
              <a:gd name="connsiteY5" fmla="*/ 874155 h 874633"/>
              <a:gd name="connsiteX6" fmla="*/ 54531 w 1250156"/>
              <a:gd name="connsiteY6" fmla="*/ 874633 h 874633"/>
              <a:gd name="connsiteX7" fmla="*/ 0 w 1250156"/>
              <a:gd name="connsiteY7" fmla="*/ 819148 h 874633"/>
              <a:gd name="connsiteX8" fmla="*/ 0 w 1250156"/>
              <a:gd name="connsiteY8" fmla="*/ 127714 h 874633"/>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817072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204751 w 1250156"/>
              <a:gd name="connsiteY5" fmla="*/ 874459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4937"/>
              <a:gd name="connsiteX1" fmla="*/ 145257 w 1250156"/>
              <a:gd name="connsiteY1" fmla="*/ 304 h 874937"/>
              <a:gd name="connsiteX2" fmla="*/ 1110456 w 1250156"/>
              <a:gd name="connsiteY2" fmla="*/ 0 h 874937"/>
              <a:gd name="connsiteX3" fmla="*/ 1250156 w 1250156"/>
              <a:gd name="connsiteY3" fmla="*/ 126658 h 874937"/>
              <a:gd name="connsiteX4" fmla="*/ 1247775 w 1250156"/>
              <a:gd name="connsiteY4" fmla="*/ 759534 h 874937"/>
              <a:gd name="connsiteX5" fmla="*/ 1128551 w 1250156"/>
              <a:gd name="connsiteY5" fmla="*/ 872156 h 874937"/>
              <a:gd name="connsiteX6" fmla="*/ 54531 w 1250156"/>
              <a:gd name="connsiteY6" fmla="*/ 874937 h 874937"/>
              <a:gd name="connsiteX7" fmla="*/ 0 w 1250156"/>
              <a:gd name="connsiteY7" fmla="*/ 819452 h 874937"/>
              <a:gd name="connsiteX8" fmla="*/ 0 w 1250156"/>
              <a:gd name="connsiteY8" fmla="*/ 128018 h 874937"/>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819452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 name="connsiteX0" fmla="*/ 0 w 1250156"/>
              <a:gd name="connsiteY0" fmla="*/ 128018 h 877239"/>
              <a:gd name="connsiteX1" fmla="*/ 145257 w 1250156"/>
              <a:gd name="connsiteY1" fmla="*/ 304 h 877239"/>
              <a:gd name="connsiteX2" fmla="*/ 1110456 w 1250156"/>
              <a:gd name="connsiteY2" fmla="*/ 0 h 877239"/>
              <a:gd name="connsiteX3" fmla="*/ 1250156 w 1250156"/>
              <a:gd name="connsiteY3" fmla="*/ 126658 h 877239"/>
              <a:gd name="connsiteX4" fmla="*/ 1247775 w 1250156"/>
              <a:gd name="connsiteY4" fmla="*/ 759534 h 877239"/>
              <a:gd name="connsiteX5" fmla="*/ 1128551 w 1250156"/>
              <a:gd name="connsiteY5" fmla="*/ 872156 h 877239"/>
              <a:gd name="connsiteX6" fmla="*/ 125969 w 1250156"/>
              <a:gd name="connsiteY6" fmla="*/ 877239 h 877239"/>
              <a:gd name="connsiteX7" fmla="*/ 0 w 1250156"/>
              <a:gd name="connsiteY7" fmla="*/ 761914 h 877239"/>
              <a:gd name="connsiteX8" fmla="*/ 0 w 1250156"/>
              <a:gd name="connsiteY8" fmla="*/ 128018 h 8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C8EAE9"/>
          </a:solidFill>
          <a:effectLst>
            <a:outerShdw blurRad="76200" dir="13500000" sy="23000" kx="1200000" algn="br" rotWithShape="0">
              <a:prstClr val="black">
                <a:alpha val="20000"/>
              </a:prstClr>
            </a:outerShdw>
          </a:effectLst>
        </p:spPr>
        <p:txBody>
          <a:bodyPr anchor="ctr"/>
          <a:lstStyle>
            <a:lvl1pPr marL="117475" indent="-117475" algn="ctr">
              <a:defRPr sz="1200">
                <a:latin typeface="Lucida Console" panose="020B0609040504020204" pitchFamily="49" charset="0"/>
              </a:defRPr>
            </a:lvl1pPr>
          </a:lstStyle>
          <a:p>
            <a:endParaRPr lang="en-US" dirty="0"/>
          </a:p>
        </p:txBody>
      </p:sp>
    </p:spTree>
    <p:extLst>
      <p:ext uri="{BB962C8B-B14F-4D97-AF65-F5344CB8AC3E}">
        <p14:creationId xmlns:p14="http://schemas.microsoft.com/office/powerpoint/2010/main" val="71030182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00"/>
                                        <p:tgtEl>
                                          <p:spTgt spid="5"/>
                                        </p:tgtEl>
                                      </p:cBhvr>
                                    </p:animEffect>
                                  </p:childTnLst>
                                </p:cTn>
                              </p:par>
                              <p:par>
                                <p:cTn id="8" presetID="22" presetClass="entr" presetSubtype="4"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1" fill="hold" grpId="0" nodeType="withEffect">
                                  <p:stCondLst>
                                    <p:cond delay="100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750"/>
                                        <p:tgtEl>
                                          <p:spTgt spid="22"/>
                                        </p:tgtEl>
                                      </p:cBhvr>
                                    </p:animEffect>
                                  </p:childTnLst>
                                </p:cTn>
                              </p:par>
                            </p:childTnLst>
                          </p:cTn>
                        </p:par>
                        <p:par>
                          <p:cTn id="14" fill="hold">
                            <p:stCondLst>
                              <p:cond delay="1750"/>
                            </p:stCondLst>
                            <p:childTnLst>
                              <p:par>
                                <p:cTn id="15" presetID="22" presetClass="entr" presetSubtype="2" fill="hold" nodeType="afterEffect">
                                  <p:stCondLst>
                                    <p:cond delay="50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childTnLst>
                          </p:cTn>
                        </p:par>
                        <p:par>
                          <p:cTn id="18" fill="hold">
                            <p:stCondLst>
                              <p:cond delay="2750"/>
                            </p:stCondLst>
                            <p:childTnLst>
                              <p:par>
                                <p:cTn id="19" presetID="22" presetClass="entr" presetSubtype="4" fill="hold" grpId="0" nodeType="afterEffect">
                                  <p:stCondLst>
                                    <p:cond delay="25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wipe(down)">
                                      <p:cBhvr>
                                        <p:cTn id="21" dur="750"/>
                                        <p:tgtEl>
                                          <p:spTgt spid="26">
                                            <p:txEl>
                                              <p:pRg st="0" end="0"/>
                                            </p:txEl>
                                          </p:spTgt>
                                        </p:tgtEl>
                                      </p:cBhvr>
                                    </p:animEffect>
                                  </p:childTnLst>
                                </p:cTn>
                              </p:par>
                            </p:childTnLst>
                          </p:cTn>
                        </p:par>
                        <p:par>
                          <p:cTn id="22" fill="hold">
                            <p:stCondLst>
                              <p:cond delay="3750"/>
                            </p:stCondLst>
                            <p:childTnLst>
                              <p:par>
                                <p:cTn id="23" presetID="22" presetClass="entr" presetSubtype="1" fill="hold" grpId="0" nodeType="afterEffect">
                                  <p:stCondLst>
                                    <p:cond delay="50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27">
                                            <p:bg/>
                                          </p:spTgt>
                                        </p:tgtEl>
                                        <p:attrNameLst>
                                          <p:attrName>style.visibility</p:attrName>
                                        </p:attrNameLst>
                                      </p:cBhvr>
                                      <p:to>
                                        <p:strVal val="visible"/>
                                      </p:to>
                                    </p:set>
                                    <p:animEffect transition="in" filter="wipe(down)">
                                      <p:cBhvr>
                                        <p:cTn id="28" dur="500"/>
                                        <p:tgtEl>
                                          <p:spTgt spid="27">
                                            <p:bg/>
                                          </p:spTgt>
                                        </p:tgtEl>
                                      </p:cBhvr>
                                    </p:animEffect>
                                  </p:childTnLst>
                                </p:cTn>
                              </p:par>
                              <p:par>
                                <p:cTn id="29" presetID="22" presetClass="entr" presetSubtype="4" fill="hold" grpId="0" nodeType="withEffect">
                                  <p:stCondLst>
                                    <p:cond delay="500"/>
                                  </p:stCondLst>
                                  <p:childTnLst>
                                    <p:set>
                                      <p:cBhvr>
                                        <p:cTn id="30" dur="1" fill="hold">
                                          <p:stCondLst>
                                            <p:cond delay="0"/>
                                          </p:stCondLst>
                                        </p:cTn>
                                        <p:tgtEl>
                                          <p:spTgt spid="27">
                                            <p:txEl>
                                              <p:pRg st="0" end="0"/>
                                            </p:txEl>
                                          </p:spTgt>
                                        </p:tgtEl>
                                        <p:attrNameLst>
                                          <p:attrName>style.visibility</p:attrName>
                                        </p:attrNameLst>
                                      </p:cBhvr>
                                      <p:to>
                                        <p:strVal val="visible"/>
                                      </p:to>
                                    </p:set>
                                    <p:animEffect transition="in" filter="wipe(down)">
                                      <p:cBhvr>
                                        <p:cTn id="31" dur="500"/>
                                        <p:tgtEl>
                                          <p:spTgt spid="27">
                                            <p:txEl>
                                              <p:pRg st="0" end="0"/>
                                            </p:txEl>
                                          </p:spTgt>
                                        </p:tgtEl>
                                      </p:cBhvr>
                                    </p:animEffect>
                                  </p:childTnLst>
                                </p:cTn>
                              </p:par>
                            </p:childTnLst>
                          </p:cTn>
                        </p:par>
                        <p:par>
                          <p:cTn id="32" fill="hold">
                            <p:stCondLst>
                              <p:cond delay="4750"/>
                            </p:stCondLst>
                            <p:childTnLst>
                              <p:par>
                                <p:cTn id="33" presetID="22" presetClass="entr" presetSubtype="1" fill="hold" grpId="0" nodeType="afterEffect">
                                  <p:stCondLst>
                                    <p:cond delay="0"/>
                                  </p:stCondLst>
                                  <p:childTnLst>
                                    <p:set>
                                      <p:cBhvr>
                                        <p:cTn id="34" dur="1" fill="hold">
                                          <p:stCondLst>
                                            <p:cond delay="0"/>
                                          </p:stCondLst>
                                        </p:cTn>
                                        <p:tgtEl>
                                          <p:spTgt spid="28">
                                            <p:txEl>
                                              <p:pRg st="0" end="0"/>
                                            </p:txEl>
                                          </p:spTgt>
                                        </p:tgtEl>
                                        <p:attrNameLst>
                                          <p:attrName>style.visibility</p:attrName>
                                        </p:attrNameLst>
                                      </p:cBhvr>
                                      <p:to>
                                        <p:strVal val="visible"/>
                                      </p:to>
                                    </p:set>
                                    <p:animEffect transition="in" filter="wipe(up)">
                                      <p:cBhvr>
                                        <p:cTn id="35" dur="750"/>
                                        <p:tgtEl>
                                          <p:spTgt spid="28">
                                            <p:txEl>
                                              <p:pRg st="0" end="0"/>
                                            </p:txEl>
                                          </p:spTgt>
                                        </p:tgtEl>
                                      </p:cBhvr>
                                    </p:animEffect>
                                  </p:childTnLst>
                                </p:cTn>
                              </p:par>
                            </p:childTnLst>
                          </p:cTn>
                        </p:par>
                        <p:par>
                          <p:cTn id="36" fill="hold">
                            <p:stCondLst>
                              <p:cond delay="5500"/>
                            </p:stCondLst>
                            <p:childTnLst>
                              <p:par>
                                <p:cTn id="37" presetID="22" presetClass="entr" presetSubtype="1" fill="hold" grpId="0" nodeType="afterEffect">
                                  <p:stCondLst>
                                    <p:cond delay="500"/>
                                  </p:stCondLst>
                                  <p:childTnLst>
                                    <p:set>
                                      <p:cBhvr>
                                        <p:cTn id="38" dur="1" fill="hold">
                                          <p:stCondLst>
                                            <p:cond delay="0"/>
                                          </p:stCondLst>
                                        </p:cTn>
                                        <p:tgtEl>
                                          <p:spTgt spid="31"/>
                                        </p:tgtEl>
                                        <p:attrNameLst>
                                          <p:attrName>style.visibility</p:attrName>
                                        </p:attrNameLst>
                                      </p:cBhvr>
                                      <p:to>
                                        <p:strVal val="visible"/>
                                      </p:to>
                                    </p:set>
                                    <p:animEffect transition="in" filter="wipe(up)">
                                      <p:cBhvr>
                                        <p:cTn id="39" dur="500"/>
                                        <p:tgtEl>
                                          <p:spTgt spid="31"/>
                                        </p:tgtEl>
                                      </p:cBhvr>
                                    </p:animEffect>
                                  </p:childTnLst>
                                </p:cTn>
                              </p:par>
                              <p:par>
                                <p:cTn id="40" presetID="22" presetClass="entr" presetSubtype="4" fill="hold" grpId="0" nodeType="withEffect">
                                  <p:stCondLst>
                                    <p:cond delay="500"/>
                                  </p:stCondLst>
                                  <p:childTnLst>
                                    <p:set>
                                      <p:cBhvr>
                                        <p:cTn id="41" dur="1" fill="hold">
                                          <p:stCondLst>
                                            <p:cond delay="0"/>
                                          </p:stCondLst>
                                        </p:cTn>
                                        <p:tgtEl>
                                          <p:spTgt spid="34">
                                            <p:bg/>
                                          </p:spTgt>
                                        </p:tgtEl>
                                        <p:attrNameLst>
                                          <p:attrName>style.visibility</p:attrName>
                                        </p:attrNameLst>
                                      </p:cBhvr>
                                      <p:to>
                                        <p:strVal val="visible"/>
                                      </p:to>
                                    </p:set>
                                    <p:animEffect transition="in" filter="wipe(down)">
                                      <p:cBhvr>
                                        <p:cTn id="42" dur="500"/>
                                        <p:tgtEl>
                                          <p:spTgt spid="34">
                                            <p:bg/>
                                          </p:spTgt>
                                        </p:tgtEl>
                                      </p:cBhvr>
                                    </p:animEffect>
                                  </p:childTnLst>
                                </p:cTn>
                              </p:par>
                              <p:par>
                                <p:cTn id="43" presetID="22" presetClass="entr" presetSubtype="4" fill="hold" grpId="0" nodeType="withEffect">
                                  <p:stCondLst>
                                    <p:cond delay="500"/>
                                  </p:stCondLst>
                                  <p:childTnLst>
                                    <p:set>
                                      <p:cBhvr>
                                        <p:cTn id="44" dur="1" fill="hold">
                                          <p:stCondLst>
                                            <p:cond delay="0"/>
                                          </p:stCondLst>
                                        </p:cTn>
                                        <p:tgtEl>
                                          <p:spTgt spid="34">
                                            <p:txEl>
                                              <p:pRg st="0" end="0"/>
                                            </p:txEl>
                                          </p:spTgt>
                                        </p:tgtEl>
                                        <p:attrNameLst>
                                          <p:attrName>style.visibility</p:attrName>
                                        </p:attrNameLst>
                                      </p:cBhvr>
                                      <p:to>
                                        <p:strVal val="visible"/>
                                      </p:to>
                                    </p:set>
                                    <p:animEffect transition="in" filter="wipe(down)">
                                      <p:cBhvr>
                                        <p:cTn id="45" dur="500"/>
                                        <p:tgtEl>
                                          <p:spTgt spid="34">
                                            <p:txEl>
                                              <p:pRg st="0" end="0"/>
                                            </p:txEl>
                                          </p:spTgt>
                                        </p:tgtEl>
                                      </p:cBhvr>
                                    </p:animEffect>
                                  </p:childTnLst>
                                </p:cTn>
                              </p:par>
                            </p:childTnLst>
                          </p:cTn>
                        </p:par>
                        <p:par>
                          <p:cTn id="46" fill="hold">
                            <p:stCondLst>
                              <p:cond delay="6500"/>
                            </p:stCondLst>
                            <p:childTnLst>
                              <p:par>
                                <p:cTn id="47" presetID="22" presetClass="entr" presetSubtype="1" fill="hold" grpId="0" nodeType="afterEffect">
                                  <p:stCondLst>
                                    <p:cond delay="0"/>
                                  </p:stCondLst>
                                  <p:childTnLst>
                                    <p:set>
                                      <p:cBhvr>
                                        <p:cTn id="48" dur="1" fill="hold">
                                          <p:stCondLst>
                                            <p:cond delay="0"/>
                                          </p:stCondLst>
                                        </p:cTn>
                                        <p:tgtEl>
                                          <p:spTgt spid="30">
                                            <p:txEl>
                                              <p:pRg st="0" end="0"/>
                                            </p:txEl>
                                          </p:spTgt>
                                        </p:tgtEl>
                                        <p:attrNameLst>
                                          <p:attrName>style.visibility</p:attrName>
                                        </p:attrNameLst>
                                      </p:cBhvr>
                                      <p:to>
                                        <p:strVal val="visible"/>
                                      </p:to>
                                    </p:set>
                                    <p:animEffect transition="in" filter="wipe(up)">
                                      <p:cBhvr>
                                        <p:cTn id="49" dur="750"/>
                                        <p:tgtEl>
                                          <p:spTgt spid="30">
                                            <p:txEl>
                                              <p:pRg st="0" end="0"/>
                                            </p:txEl>
                                          </p:spTgt>
                                        </p:tgtEl>
                                      </p:cBhvr>
                                    </p:animEffect>
                                  </p:childTnLst>
                                </p:cTn>
                              </p:par>
                            </p:childTnLst>
                          </p:cTn>
                        </p:par>
                        <p:par>
                          <p:cTn id="50" fill="hold">
                            <p:stCondLst>
                              <p:cond delay="7250"/>
                            </p:stCondLst>
                            <p:childTnLst>
                              <p:par>
                                <p:cTn id="51" presetID="22" presetClass="entr" presetSubtype="1" fill="hold" grpId="0" nodeType="afterEffect">
                                  <p:stCondLst>
                                    <p:cond delay="500"/>
                                  </p:stCondLst>
                                  <p:childTnLst>
                                    <p:set>
                                      <p:cBhvr>
                                        <p:cTn id="52" dur="1" fill="hold">
                                          <p:stCondLst>
                                            <p:cond delay="0"/>
                                          </p:stCondLst>
                                        </p:cTn>
                                        <p:tgtEl>
                                          <p:spTgt spid="33"/>
                                        </p:tgtEl>
                                        <p:attrNameLst>
                                          <p:attrName>style.visibility</p:attrName>
                                        </p:attrNameLst>
                                      </p:cBhvr>
                                      <p:to>
                                        <p:strVal val="visible"/>
                                      </p:to>
                                    </p:set>
                                    <p:animEffect transition="in" filter="wipe(up)">
                                      <p:cBhvr>
                                        <p:cTn id="53" dur="500"/>
                                        <p:tgtEl>
                                          <p:spTgt spid="33"/>
                                        </p:tgtEl>
                                      </p:cBhvr>
                                    </p:animEffect>
                                  </p:childTnLst>
                                </p:cTn>
                              </p:par>
                              <p:par>
                                <p:cTn id="54" presetID="22" presetClass="entr" presetSubtype="4" fill="hold" grpId="0" nodeType="withEffect">
                                  <p:stCondLst>
                                    <p:cond delay="500"/>
                                  </p:stCondLst>
                                  <p:childTnLst>
                                    <p:set>
                                      <p:cBhvr>
                                        <p:cTn id="55" dur="1" fill="hold">
                                          <p:stCondLst>
                                            <p:cond delay="0"/>
                                          </p:stCondLst>
                                        </p:cTn>
                                        <p:tgtEl>
                                          <p:spTgt spid="35">
                                            <p:bg/>
                                          </p:spTgt>
                                        </p:tgtEl>
                                        <p:attrNameLst>
                                          <p:attrName>style.visibility</p:attrName>
                                        </p:attrNameLst>
                                      </p:cBhvr>
                                      <p:to>
                                        <p:strVal val="visible"/>
                                      </p:to>
                                    </p:set>
                                    <p:animEffect transition="in" filter="wipe(down)">
                                      <p:cBhvr>
                                        <p:cTn id="56" dur="500"/>
                                        <p:tgtEl>
                                          <p:spTgt spid="35">
                                            <p:bg/>
                                          </p:spTgt>
                                        </p:tgtEl>
                                      </p:cBhvr>
                                    </p:animEffect>
                                  </p:childTnLst>
                                </p:cTn>
                              </p:par>
                              <p:par>
                                <p:cTn id="57" presetID="22" presetClass="entr" presetSubtype="4" fill="hold" grpId="0" nodeType="withEffect">
                                  <p:stCondLst>
                                    <p:cond delay="500"/>
                                  </p:stCondLst>
                                  <p:childTnLst>
                                    <p:set>
                                      <p:cBhvr>
                                        <p:cTn id="58" dur="1" fill="hold">
                                          <p:stCondLst>
                                            <p:cond delay="0"/>
                                          </p:stCondLst>
                                        </p:cTn>
                                        <p:tgtEl>
                                          <p:spTgt spid="35">
                                            <p:txEl>
                                              <p:pRg st="0" end="0"/>
                                            </p:txEl>
                                          </p:spTgt>
                                        </p:tgtEl>
                                        <p:attrNameLst>
                                          <p:attrName>style.visibility</p:attrName>
                                        </p:attrNameLst>
                                      </p:cBhvr>
                                      <p:to>
                                        <p:strVal val="visible"/>
                                      </p:to>
                                    </p:set>
                                    <p:animEffect transition="in" filter="wipe(down)">
                                      <p:cBhvr>
                                        <p:cTn id="59" dur="500"/>
                                        <p:tgtEl>
                                          <p:spTgt spid="35">
                                            <p:txEl>
                                              <p:pRg st="0" end="0"/>
                                            </p:txEl>
                                          </p:spTgt>
                                        </p:tgtEl>
                                      </p:cBhvr>
                                    </p:animEffect>
                                  </p:childTnLst>
                                </p:cTn>
                              </p:par>
                            </p:childTnLst>
                          </p:cTn>
                        </p:par>
                        <p:par>
                          <p:cTn id="60" fill="hold">
                            <p:stCondLst>
                              <p:cond delay="8250"/>
                            </p:stCondLst>
                            <p:childTnLst>
                              <p:par>
                                <p:cTn id="61" presetID="22" presetClass="entr" presetSubtype="1" fill="hold" grpId="0" nodeType="after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Effect transition="in" filter="wipe(up)">
                                      <p:cBhvr>
                                        <p:cTn id="63" dur="75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2" grpId="0" animBg="1"/>
      <p:bldP spid="7" grpId="0" animBg="1"/>
      <p:bldP spid="5" grpId="0" animBg="1"/>
      <p:bldP spid="26" grpId="0" build="p">
        <p:tmplLst>
          <p:tmpl lvl="1">
            <p:tnLst>
              <p:par>
                <p:cTn presetID="22" presetClass="entr" presetSubtype="4"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wipe(down)">
                      <p:cBhvr>
                        <p:cTn dur="750"/>
                        <p:tgtEl>
                          <p:spTgt spid="26"/>
                        </p:tgtEl>
                      </p:cBhvr>
                    </p:animEffect>
                  </p:childTnLst>
                </p:cTn>
              </p:par>
            </p:tnLst>
          </p:tmpl>
        </p:tmplLst>
      </p:bldP>
      <p:bldP spid="27" grpId="0" build="p" animBg="1">
        <p:tmplLst>
          <p:tmpl>
            <p:tnLst>
              <p:par>
                <p:cTn presetID="22" presetClass="entr" presetSubtype="4"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750"/>
                        <p:tgtEl>
                          <p:spTgt spid="28"/>
                        </p:tgtEl>
                      </p:cBhvr>
                    </p:animEffect>
                  </p:childTnLst>
                </p:cTn>
              </p:par>
            </p:tnLst>
          </p:tmpl>
        </p:tmplLst>
      </p:bldP>
      <p:bldP spid="30" grpId="0" build="p">
        <p:tmplLst>
          <p:tmpl lvl="1">
            <p:tnLst>
              <p:par>
                <p:cTn presetID="22" presetClass="entr" presetSubtype="1"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up)">
                      <p:cBhvr>
                        <p:cTn dur="750"/>
                        <p:tgtEl>
                          <p:spTgt spid="30"/>
                        </p:tgtEl>
                      </p:cBhvr>
                    </p:animEffect>
                  </p:childTnLst>
                </p:cTn>
              </p:par>
            </p:tnLst>
          </p:tmpl>
        </p:tmplLst>
      </p:bldP>
      <p:bldP spid="31" grpId="0" animBg="1"/>
      <p:bldP spid="32" grpId="0" build="p">
        <p:tmplLst>
          <p:tmpl lvl="1">
            <p:tnLst>
              <p:par>
                <p:cTn presetID="22" presetClass="entr" presetSubtype="1"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up)">
                      <p:cBhvr>
                        <p:cTn dur="750"/>
                        <p:tgtEl>
                          <p:spTgt spid="32"/>
                        </p:tgtEl>
                      </p:cBhvr>
                    </p:animEffect>
                  </p:childTnLst>
                </p:cTn>
              </p:par>
            </p:tnLst>
          </p:tmpl>
        </p:tmplLst>
      </p:bldP>
      <p:bldP spid="34" grpId="0" build="p" animBg="1">
        <p:tmplLst>
          <p:tmpl>
            <p:tnLst>
              <p:par>
                <p:cTn presetID="22" presetClass="entr" presetSubtype="4"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5" grpId="0" build="p" animBg="1">
        <p:tmplLst>
          <p:tmpl>
            <p:tnLst>
              <p:par>
                <p:cTn presetID="22" presetClass="entr" presetSubtype="4"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29"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ur cli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600" y="-1346199"/>
            <a:ext cx="10972800" cy="1327508"/>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69" y="6883250"/>
            <a:ext cx="10972800" cy="1327508"/>
          </a:xfrm>
          <a:prstGeom prst="rect">
            <a:avLst/>
          </a:prstGeom>
        </p:spPr>
      </p:pic>
      <p:sp>
        <p:nvSpPr>
          <p:cNvPr id="42"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
        <p:nvSpPr>
          <p:cNvPr id="43" name="Text Placeholder 27"/>
          <p:cNvSpPr>
            <a:spLocks noGrp="1"/>
          </p:cNvSpPr>
          <p:nvPr>
            <p:ph type="body" sz="quarter" idx="51" hasCustomPrompt="1"/>
          </p:nvPr>
        </p:nvSpPr>
        <p:spPr>
          <a:xfrm>
            <a:off x="5953708" y="1628800"/>
            <a:ext cx="2827020" cy="457200"/>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0" spc="-100" baseline="0">
                <a:solidFill>
                  <a:srgbClr val="11A9D8"/>
                </a:solidFill>
                <a:latin typeface="Lucida Console" panose="020B0609040504020204" pitchFamily="49" charset="0"/>
              </a:defRPr>
            </a:lvl1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OUR CLIENTS</a:t>
            </a:r>
          </a:p>
          <a:p>
            <a:pPr lvl="0"/>
            <a:endParaRPr lang="en-US" dirty="0"/>
          </a:p>
        </p:txBody>
      </p:sp>
      <p:cxnSp>
        <p:nvCxnSpPr>
          <p:cNvPr id="44" name="Straight Connector 43"/>
          <p:cNvCxnSpPr/>
          <p:nvPr userDrawn="1"/>
        </p:nvCxnSpPr>
        <p:spPr>
          <a:xfrm flipH="1">
            <a:off x="5953708" y="2099690"/>
            <a:ext cx="2732534"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45" name="Picture Placeholder 15"/>
          <p:cNvSpPr>
            <a:spLocks noGrp="1" noChangeAspect="1"/>
          </p:cNvSpPr>
          <p:nvPr>
            <p:ph type="pic" sz="quarter" idx="41" hasCustomPrompt="1"/>
          </p:nvPr>
        </p:nvSpPr>
        <p:spPr>
          <a:xfrm>
            <a:off x="3790702" y="2492896"/>
            <a:ext cx="914400" cy="914400"/>
          </a:xfrm>
          <a:prstGeom prst="rect">
            <a:avLst/>
          </a:prstGeom>
          <a:solidFill>
            <a:srgbClr val="A6DEDD"/>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latin typeface="Lucida Console" panose="020B0609040504020204" pitchFamily="49" charset="0"/>
              </a:defRPr>
            </a:lvl1pPr>
          </a:lstStyle>
          <a:p>
            <a:r>
              <a:rPr lang="en-US" dirty="0"/>
              <a:t>ADD PHOTO</a:t>
            </a:r>
          </a:p>
        </p:txBody>
      </p:sp>
      <p:sp>
        <p:nvSpPr>
          <p:cNvPr id="46" name="Picture Placeholder 15"/>
          <p:cNvSpPr>
            <a:spLocks noGrp="1" noChangeAspect="1"/>
          </p:cNvSpPr>
          <p:nvPr>
            <p:ph type="pic" sz="quarter" idx="42" hasCustomPrompt="1"/>
          </p:nvPr>
        </p:nvSpPr>
        <p:spPr>
          <a:xfrm>
            <a:off x="4791456" y="3501008"/>
            <a:ext cx="914400" cy="914400"/>
          </a:xfrm>
          <a:prstGeom prst="rect">
            <a:avLst/>
          </a:prstGeom>
          <a:solidFill>
            <a:srgbClr val="A6DEDD"/>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latin typeface="Lucida Console" panose="020B0609040504020204" pitchFamily="49" charset="0"/>
              </a:defRPr>
            </a:lvl1pPr>
          </a:lstStyle>
          <a:p>
            <a:r>
              <a:rPr lang="en-US" dirty="0"/>
              <a:t>ADD PHOTO</a:t>
            </a:r>
          </a:p>
        </p:txBody>
      </p:sp>
      <p:sp>
        <p:nvSpPr>
          <p:cNvPr id="47" name="Picture Placeholder 15"/>
          <p:cNvSpPr>
            <a:spLocks noGrp="1" noChangeAspect="1"/>
          </p:cNvSpPr>
          <p:nvPr>
            <p:ph type="pic" sz="quarter" idx="43" hasCustomPrompt="1"/>
          </p:nvPr>
        </p:nvSpPr>
        <p:spPr>
          <a:xfrm>
            <a:off x="3794760" y="4509120"/>
            <a:ext cx="914400" cy="914400"/>
          </a:xfrm>
          <a:prstGeom prst="rect">
            <a:avLst/>
          </a:prstGeom>
          <a:solidFill>
            <a:srgbClr val="A6DEDD"/>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latin typeface="Lucida Console" panose="020B0609040504020204" pitchFamily="49" charset="0"/>
              </a:defRPr>
            </a:lvl1pPr>
          </a:lstStyle>
          <a:p>
            <a:r>
              <a:rPr lang="en-US" dirty="0"/>
              <a:t>ADD PHOTO</a:t>
            </a:r>
          </a:p>
        </p:txBody>
      </p:sp>
      <p:sp>
        <p:nvSpPr>
          <p:cNvPr id="48" name="Picture Placeholder 15"/>
          <p:cNvSpPr>
            <a:spLocks noGrp="1" noChangeAspect="1"/>
          </p:cNvSpPr>
          <p:nvPr>
            <p:ph type="pic" sz="quarter" idx="52" hasCustomPrompt="1"/>
          </p:nvPr>
        </p:nvSpPr>
        <p:spPr>
          <a:xfrm>
            <a:off x="3794760" y="3501008"/>
            <a:ext cx="914400" cy="914400"/>
          </a:xfrm>
          <a:prstGeom prst="rect">
            <a:avLst/>
          </a:prstGeom>
          <a:solidFill>
            <a:srgbClr val="C8EAE9"/>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latin typeface="Lucida Console" panose="020B0609040504020204" pitchFamily="49" charset="0"/>
              </a:defRPr>
            </a:lvl1pPr>
          </a:lstStyle>
          <a:p>
            <a:r>
              <a:rPr lang="en-US" dirty="0"/>
              <a:t>ADD PHOTO</a:t>
            </a:r>
          </a:p>
        </p:txBody>
      </p:sp>
      <p:sp>
        <p:nvSpPr>
          <p:cNvPr id="49" name="Picture Placeholder 15"/>
          <p:cNvSpPr>
            <a:spLocks noGrp="1" noChangeAspect="1"/>
          </p:cNvSpPr>
          <p:nvPr>
            <p:ph type="pic" sz="quarter" idx="53" hasCustomPrompt="1"/>
          </p:nvPr>
        </p:nvSpPr>
        <p:spPr>
          <a:xfrm>
            <a:off x="4788024" y="2492896"/>
            <a:ext cx="914400" cy="914400"/>
          </a:xfrm>
          <a:prstGeom prst="rect">
            <a:avLst/>
          </a:prstGeom>
          <a:solidFill>
            <a:srgbClr val="C8EAE9"/>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latin typeface="Lucida Console" panose="020B0609040504020204" pitchFamily="49" charset="0"/>
              </a:defRPr>
            </a:lvl1pPr>
          </a:lstStyle>
          <a:p>
            <a:r>
              <a:rPr lang="en-US" dirty="0"/>
              <a:t>ADD PHOTO</a:t>
            </a:r>
          </a:p>
        </p:txBody>
      </p:sp>
      <p:sp>
        <p:nvSpPr>
          <p:cNvPr id="50" name="Picture Placeholder 15"/>
          <p:cNvSpPr>
            <a:spLocks noGrp="1" noChangeAspect="1"/>
          </p:cNvSpPr>
          <p:nvPr>
            <p:ph type="pic" sz="quarter" idx="54" hasCustomPrompt="1"/>
          </p:nvPr>
        </p:nvSpPr>
        <p:spPr>
          <a:xfrm>
            <a:off x="4791456" y="4509120"/>
            <a:ext cx="914400" cy="914400"/>
          </a:xfrm>
          <a:prstGeom prst="rect">
            <a:avLst/>
          </a:prstGeom>
          <a:solidFill>
            <a:srgbClr val="C8EAE9"/>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latin typeface="Lucida Console" panose="020B0609040504020204" pitchFamily="49" charset="0"/>
              </a:defRPr>
            </a:lvl1pPr>
          </a:lstStyle>
          <a:p>
            <a:r>
              <a:rPr lang="en-US" dirty="0"/>
              <a:t>ADD PHOTO</a:t>
            </a:r>
          </a:p>
        </p:txBody>
      </p:sp>
      <p:sp>
        <p:nvSpPr>
          <p:cNvPr id="51" name="Picture Placeholder 15"/>
          <p:cNvSpPr>
            <a:spLocks noGrp="1" noChangeAspect="1"/>
          </p:cNvSpPr>
          <p:nvPr>
            <p:ph type="pic" sz="quarter" idx="55" hasCustomPrompt="1"/>
          </p:nvPr>
        </p:nvSpPr>
        <p:spPr>
          <a:xfrm>
            <a:off x="5786952" y="2495681"/>
            <a:ext cx="914400" cy="914400"/>
          </a:xfrm>
          <a:prstGeom prst="rect">
            <a:avLst/>
          </a:prstGeom>
          <a:solidFill>
            <a:srgbClr val="A6DEDD"/>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latin typeface="Lucida Console" panose="020B0609040504020204" pitchFamily="49" charset="0"/>
              </a:defRPr>
            </a:lvl1pPr>
          </a:lstStyle>
          <a:p>
            <a:r>
              <a:rPr lang="en-US" dirty="0"/>
              <a:t>ADD PHOTO</a:t>
            </a:r>
          </a:p>
        </p:txBody>
      </p:sp>
      <p:sp>
        <p:nvSpPr>
          <p:cNvPr id="52" name="Picture Placeholder 15"/>
          <p:cNvSpPr>
            <a:spLocks noGrp="1" noChangeAspect="1"/>
          </p:cNvSpPr>
          <p:nvPr>
            <p:ph type="pic" sz="quarter" idx="57" hasCustomPrompt="1"/>
          </p:nvPr>
        </p:nvSpPr>
        <p:spPr>
          <a:xfrm>
            <a:off x="5788152" y="4509120"/>
            <a:ext cx="914400" cy="914400"/>
          </a:xfrm>
          <a:prstGeom prst="rect">
            <a:avLst/>
          </a:prstGeom>
          <a:solidFill>
            <a:srgbClr val="A6DEDD"/>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latin typeface="Lucida Console" panose="020B0609040504020204" pitchFamily="49" charset="0"/>
              </a:defRPr>
            </a:lvl1pPr>
          </a:lstStyle>
          <a:p>
            <a:r>
              <a:rPr lang="en-US" dirty="0"/>
              <a:t>ADD PHOTO</a:t>
            </a:r>
          </a:p>
        </p:txBody>
      </p:sp>
      <p:sp>
        <p:nvSpPr>
          <p:cNvPr id="53" name="Picture Placeholder 15"/>
          <p:cNvSpPr>
            <a:spLocks noGrp="1" noChangeAspect="1"/>
          </p:cNvSpPr>
          <p:nvPr>
            <p:ph type="pic" sz="quarter" idx="58" hasCustomPrompt="1"/>
          </p:nvPr>
        </p:nvSpPr>
        <p:spPr>
          <a:xfrm>
            <a:off x="5788152" y="3501008"/>
            <a:ext cx="914400" cy="914400"/>
          </a:xfrm>
          <a:prstGeom prst="rect">
            <a:avLst/>
          </a:prstGeom>
          <a:solidFill>
            <a:srgbClr val="C8EAE9"/>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latin typeface="Lucida Console" panose="020B0609040504020204" pitchFamily="49" charset="0"/>
              </a:defRPr>
            </a:lvl1pPr>
          </a:lstStyle>
          <a:p>
            <a:r>
              <a:rPr lang="en-US" dirty="0"/>
              <a:t>ADD PHOTO</a:t>
            </a:r>
          </a:p>
        </p:txBody>
      </p:sp>
      <p:sp>
        <p:nvSpPr>
          <p:cNvPr id="54" name="Picture Placeholder 15"/>
          <p:cNvSpPr>
            <a:spLocks noGrp="1" noChangeAspect="1"/>
          </p:cNvSpPr>
          <p:nvPr>
            <p:ph type="pic" sz="quarter" idx="59" hasCustomPrompt="1"/>
          </p:nvPr>
        </p:nvSpPr>
        <p:spPr>
          <a:xfrm>
            <a:off x="6774504" y="2494945"/>
            <a:ext cx="914400" cy="914400"/>
          </a:xfrm>
          <a:prstGeom prst="rect">
            <a:avLst/>
          </a:prstGeom>
          <a:solidFill>
            <a:srgbClr val="C8EAE9"/>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latin typeface="Lucida Console" panose="020B0609040504020204" pitchFamily="49" charset="0"/>
              </a:defRPr>
            </a:lvl1pPr>
          </a:lstStyle>
          <a:p>
            <a:r>
              <a:rPr lang="en-US" dirty="0"/>
              <a:t>ADD PHOTO</a:t>
            </a:r>
          </a:p>
        </p:txBody>
      </p:sp>
      <p:sp>
        <p:nvSpPr>
          <p:cNvPr id="55" name="Picture Placeholder 15"/>
          <p:cNvSpPr>
            <a:spLocks noGrp="1" noChangeAspect="1"/>
          </p:cNvSpPr>
          <p:nvPr>
            <p:ph type="pic" sz="quarter" idx="60" hasCustomPrompt="1"/>
          </p:nvPr>
        </p:nvSpPr>
        <p:spPr>
          <a:xfrm>
            <a:off x="6775704" y="4509120"/>
            <a:ext cx="914400" cy="914400"/>
          </a:xfrm>
          <a:prstGeom prst="rect">
            <a:avLst/>
          </a:prstGeom>
          <a:solidFill>
            <a:srgbClr val="C8EAE9"/>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latin typeface="Lucida Console" panose="020B0609040504020204" pitchFamily="49" charset="0"/>
              </a:defRPr>
            </a:lvl1pPr>
          </a:lstStyle>
          <a:p>
            <a:r>
              <a:rPr lang="en-US" dirty="0"/>
              <a:t>ADD PHOTO</a:t>
            </a:r>
          </a:p>
        </p:txBody>
      </p:sp>
      <p:sp>
        <p:nvSpPr>
          <p:cNvPr id="56" name="Picture Placeholder 15"/>
          <p:cNvSpPr>
            <a:spLocks noGrp="1" noChangeAspect="1"/>
          </p:cNvSpPr>
          <p:nvPr>
            <p:ph type="pic" sz="quarter" idx="64" hasCustomPrompt="1"/>
          </p:nvPr>
        </p:nvSpPr>
        <p:spPr>
          <a:xfrm>
            <a:off x="7762056" y="2494420"/>
            <a:ext cx="914400" cy="914400"/>
          </a:xfrm>
          <a:prstGeom prst="rect">
            <a:avLst/>
          </a:prstGeom>
          <a:solidFill>
            <a:srgbClr val="A6DEDD"/>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latin typeface="Lucida Console" panose="020B0609040504020204" pitchFamily="49" charset="0"/>
              </a:defRPr>
            </a:lvl1pPr>
          </a:lstStyle>
          <a:p>
            <a:r>
              <a:rPr lang="en-US" dirty="0"/>
              <a:t>ADD PHOTO</a:t>
            </a:r>
          </a:p>
        </p:txBody>
      </p:sp>
      <p:sp>
        <p:nvSpPr>
          <p:cNvPr id="57" name="Picture Placeholder 15"/>
          <p:cNvSpPr>
            <a:spLocks noGrp="1" noChangeAspect="1"/>
          </p:cNvSpPr>
          <p:nvPr>
            <p:ph type="pic" sz="quarter" idx="65" hasCustomPrompt="1"/>
          </p:nvPr>
        </p:nvSpPr>
        <p:spPr>
          <a:xfrm>
            <a:off x="7762056" y="3501008"/>
            <a:ext cx="914400" cy="914400"/>
          </a:xfrm>
          <a:prstGeom prst="rect">
            <a:avLst/>
          </a:prstGeom>
          <a:solidFill>
            <a:srgbClr val="C8EAE9"/>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latin typeface="Lucida Console" panose="020B0609040504020204" pitchFamily="49" charset="0"/>
              </a:defRPr>
            </a:lvl1pPr>
          </a:lstStyle>
          <a:p>
            <a:r>
              <a:rPr lang="en-US" dirty="0"/>
              <a:t>ADD PHOTO</a:t>
            </a:r>
          </a:p>
        </p:txBody>
      </p:sp>
      <p:sp>
        <p:nvSpPr>
          <p:cNvPr id="58" name="Picture Placeholder 15"/>
          <p:cNvSpPr>
            <a:spLocks noGrp="1" noChangeAspect="1"/>
          </p:cNvSpPr>
          <p:nvPr>
            <p:ph type="pic" sz="quarter" idx="73" hasCustomPrompt="1"/>
          </p:nvPr>
        </p:nvSpPr>
        <p:spPr>
          <a:xfrm>
            <a:off x="7763256" y="4509120"/>
            <a:ext cx="914400" cy="914400"/>
          </a:xfrm>
          <a:prstGeom prst="rect">
            <a:avLst/>
          </a:prstGeom>
          <a:solidFill>
            <a:srgbClr val="A6DEDD"/>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latin typeface="Lucida Console" panose="020B0609040504020204" pitchFamily="49" charset="0"/>
              </a:defRPr>
            </a:lvl1pPr>
          </a:lstStyle>
          <a:p>
            <a:r>
              <a:rPr lang="en-US" dirty="0"/>
              <a:t>ADD PHOTO</a:t>
            </a:r>
          </a:p>
        </p:txBody>
      </p:sp>
      <p:sp>
        <p:nvSpPr>
          <p:cNvPr id="59" name="Picture Placeholder 15"/>
          <p:cNvSpPr>
            <a:spLocks noGrp="1" noChangeAspect="1"/>
          </p:cNvSpPr>
          <p:nvPr>
            <p:ph type="pic" sz="quarter" idx="74" hasCustomPrompt="1"/>
          </p:nvPr>
        </p:nvSpPr>
        <p:spPr>
          <a:xfrm>
            <a:off x="6775704" y="3501008"/>
            <a:ext cx="914400" cy="914400"/>
          </a:xfrm>
          <a:prstGeom prst="rect">
            <a:avLst/>
          </a:prstGeom>
          <a:solidFill>
            <a:srgbClr val="A6DEDD"/>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latin typeface="Lucida Console" panose="020B0609040504020204" pitchFamily="49" charset="0"/>
              </a:defRPr>
            </a:lvl1pPr>
          </a:lstStyle>
          <a:p>
            <a:r>
              <a:rPr lang="en-US" dirty="0"/>
              <a:t>ADD PHOTO</a:t>
            </a:r>
          </a:p>
        </p:txBody>
      </p:sp>
      <p:sp>
        <p:nvSpPr>
          <p:cNvPr id="60" name="Picture Placeholder 15"/>
          <p:cNvSpPr>
            <a:spLocks noGrp="1" noChangeAspect="1"/>
          </p:cNvSpPr>
          <p:nvPr>
            <p:ph type="pic" sz="quarter" idx="75" hasCustomPrompt="1"/>
          </p:nvPr>
        </p:nvSpPr>
        <p:spPr>
          <a:xfrm>
            <a:off x="2780888" y="2492963"/>
            <a:ext cx="914400" cy="914400"/>
          </a:xfrm>
          <a:prstGeom prst="rect">
            <a:avLst/>
          </a:prstGeom>
          <a:solidFill>
            <a:srgbClr val="C8EAE9"/>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latin typeface="Lucida Console" panose="020B0609040504020204" pitchFamily="49" charset="0"/>
              </a:defRPr>
            </a:lvl1pPr>
          </a:lstStyle>
          <a:p>
            <a:r>
              <a:rPr lang="en-US" dirty="0"/>
              <a:t>ADD PHOTO</a:t>
            </a:r>
          </a:p>
        </p:txBody>
      </p:sp>
      <p:sp>
        <p:nvSpPr>
          <p:cNvPr id="61" name="Picture Placeholder 15"/>
          <p:cNvSpPr>
            <a:spLocks noGrp="1" noChangeAspect="1"/>
          </p:cNvSpPr>
          <p:nvPr>
            <p:ph type="pic" sz="quarter" idx="76" hasCustomPrompt="1"/>
          </p:nvPr>
        </p:nvSpPr>
        <p:spPr>
          <a:xfrm>
            <a:off x="2779776" y="4509120"/>
            <a:ext cx="914400" cy="914400"/>
          </a:xfrm>
          <a:prstGeom prst="rect">
            <a:avLst/>
          </a:prstGeom>
          <a:solidFill>
            <a:srgbClr val="C8EAE9"/>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latin typeface="Lucida Console" panose="020B0609040504020204" pitchFamily="49" charset="0"/>
              </a:defRPr>
            </a:lvl1pPr>
          </a:lstStyle>
          <a:p>
            <a:r>
              <a:rPr lang="en-US" dirty="0"/>
              <a:t>ADD PHOTO</a:t>
            </a:r>
          </a:p>
        </p:txBody>
      </p:sp>
      <p:sp>
        <p:nvSpPr>
          <p:cNvPr id="62" name="Picture Placeholder 15"/>
          <p:cNvSpPr>
            <a:spLocks noGrp="1" noChangeAspect="1"/>
          </p:cNvSpPr>
          <p:nvPr>
            <p:ph type="pic" sz="quarter" idx="77" hasCustomPrompt="1"/>
          </p:nvPr>
        </p:nvSpPr>
        <p:spPr>
          <a:xfrm>
            <a:off x="2779776" y="3501008"/>
            <a:ext cx="914400" cy="914400"/>
          </a:xfrm>
          <a:prstGeom prst="rect">
            <a:avLst/>
          </a:prstGeom>
          <a:solidFill>
            <a:srgbClr val="A6DEDD"/>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latin typeface="Lucida Console" panose="020B0609040504020204" pitchFamily="49" charset="0"/>
              </a:defRPr>
            </a:lvl1pPr>
          </a:lstStyle>
          <a:p>
            <a:r>
              <a:rPr lang="en-US" dirty="0"/>
              <a:t>ADD PHOTO</a:t>
            </a:r>
          </a:p>
        </p:txBody>
      </p:sp>
      <p:sp>
        <p:nvSpPr>
          <p:cNvPr id="63" name="Parallelogram 5"/>
          <p:cNvSpPr/>
          <p:nvPr userDrawn="1"/>
        </p:nvSpPr>
        <p:spPr>
          <a:xfrm rot="1833074" flipV="1">
            <a:off x="1980212" y="-900967"/>
            <a:ext cx="2648133" cy="2923775"/>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 fmla="*/ 0 w 3861380"/>
              <a:gd name="connsiteY0" fmla="*/ 3999910 h 3999910"/>
              <a:gd name="connsiteX1" fmla="*/ 475488 w 3861380"/>
              <a:gd name="connsiteY1" fmla="*/ 1092530 h 3999910"/>
              <a:gd name="connsiteX2" fmla="*/ 3861380 w 3861380"/>
              <a:gd name="connsiteY2" fmla="*/ 0 h 3999910"/>
              <a:gd name="connsiteX3" fmla="*/ 1426464 w 3861380"/>
              <a:gd name="connsiteY3" fmla="*/ 3999910 h 3999910"/>
              <a:gd name="connsiteX4" fmla="*/ 0 w 3861380"/>
              <a:gd name="connsiteY4" fmla="*/ 3999910 h 3999910"/>
              <a:gd name="connsiteX0" fmla="*/ 0 w 3861380"/>
              <a:gd name="connsiteY0" fmla="*/ 5270570 h 5270570"/>
              <a:gd name="connsiteX1" fmla="*/ 3278065 w 3861380"/>
              <a:gd name="connsiteY1" fmla="*/ 0 h 5270570"/>
              <a:gd name="connsiteX2" fmla="*/ 3861380 w 3861380"/>
              <a:gd name="connsiteY2" fmla="*/ 1270660 h 5270570"/>
              <a:gd name="connsiteX3" fmla="*/ 1426464 w 3861380"/>
              <a:gd name="connsiteY3" fmla="*/ 5270570 h 5270570"/>
              <a:gd name="connsiteX4" fmla="*/ 0 w 3861380"/>
              <a:gd name="connsiteY4" fmla="*/ 5270570 h 5270570"/>
              <a:gd name="connsiteX0" fmla="*/ 0 w 4336393"/>
              <a:gd name="connsiteY0" fmla="*/ 5270570 h 5270570"/>
              <a:gd name="connsiteX1" fmla="*/ 3278065 w 4336393"/>
              <a:gd name="connsiteY1" fmla="*/ 0 h 5270570"/>
              <a:gd name="connsiteX2" fmla="*/ 4336393 w 4336393"/>
              <a:gd name="connsiteY2" fmla="*/ 522515 h 5270570"/>
              <a:gd name="connsiteX3" fmla="*/ 1426464 w 4336393"/>
              <a:gd name="connsiteY3" fmla="*/ 5270570 h 5270570"/>
              <a:gd name="connsiteX4" fmla="*/ 0 w 4336393"/>
              <a:gd name="connsiteY4" fmla="*/ 5270570 h 5270570"/>
              <a:gd name="connsiteX0" fmla="*/ 0 w 4336393"/>
              <a:gd name="connsiteY0" fmla="*/ 5436824 h 5436824"/>
              <a:gd name="connsiteX1" fmla="*/ 3384943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36824 h 5436824"/>
              <a:gd name="connsiteX1" fmla="*/ 3373068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59203 h 5459203"/>
              <a:gd name="connsiteX1" fmla="*/ 3328809 w 4336393"/>
              <a:gd name="connsiteY1" fmla="*/ 0 h 5459203"/>
              <a:gd name="connsiteX2" fmla="*/ 4336393 w 4336393"/>
              <a:gd name="connsiteY2" fmla="*/ 711148 h 5459203"/>
              <a:gd name="connsiteX3" fmla="*/ 1426464 w 4336393"/>
              <a:gd name="connsiteY3" fmla="*/ 5459203 h 5459203"/>
              <a:gd name="connsiteX4" fmla="*/ 0 w 4336393"/>
              <a:gd name="connsiteY4" fmla="*/ 5459203 h 5459203"/>
              <a:gd name="connsiteX0" fmla="*/ 0 w 4181488"/>
              <a:gd name="connsiteY0" fmla="*/ 5459203 h 5459203"/>
              <a:gd name="connsiteX1" fmla="*/ 3328809 w 4181488"/>
              <a:gd name="connsiteY1" fmla="*/ 0 h 5459203"/>
              <a:gd name="connsiteX2" fmla="*/ 4181488 w 4181488"/>
              <a:gd name="connsiteY2" fmla="*/ 386662 h 5459203"/>
              <a:gd name="connsiteX3" fmla="*/ 1426464 w 4181488"/>
              <a:gd name="connsiteY3" fmla="*/ 5459203 h 5459203"/>
              <a:gd name="connsiteX4" fmla="*/ 0 w 4181488"/>
              <a:gd name="connsiteY4" fmla="*/ 5459203 h 5459203"/>
              <a:gd name="connsiteX0" fmla="*/ 0 w 4181488"/>
              <a:gd name="connsiteY0" fmla="*/ 5459203 h 5548717"/>
              <a:gd name="connsiteX1" fmla="*/ 3328809 w 4181488"/>
              <a:gd name="connsiteY1" fmla="*/ 0 h 5548717"/>
              <a:gd name="connsiteX2" fmla="*/ 4181488 w 4181488"/>
              <a:gd name="connsiteY2" fmla="*/ 386662 h 5548717"/>
              <a:gd name="connsiteX3" fmla="*/ 939619 w 4181488"/>
              <a:gd name="connsiteY3" fmla="*/ 5548717 h 5548717"/>
              <a:gd name="connsiteX4" fmla="*/ 0 w 4181488"/>
              <a:gd name="connsiteY4" fmla="*/ 5459203 h 5548717"/>
              <a:gd name="connsiteX0" fmla="*/ 0 w 4181488"/>
              <a:gd name="connsiteY0" fmla="*/ 5459203 h 5481583"/>
              <a:gd name="connsiteX1" fmla="*/ 3328809 w 4181488"/>
              <a:gd name="connsiteY1" fmla="*/ 0 h 5481583"/>
              <a:gd name="connsiteX2" fmla="*/ 4181488 w 4181488"/>
              <a:gd name="connsiteY2" fmla="*/ 386662 h 5481583"/>
              <a:gd name="connsiteX3" fmla="*/ 1083460 w 4181488"/>
              <a:gd name="connsiteY3" fmla="*/ 5481583 h 5481583"/>
              <a:gd name="connsiteX4" fmla="*/ 0 w 4181488"/>
              <a:gd name="connsiteY4" fmla="*/ 5459203 h 5481583"/>
              <a:gd name="connsiteX0" fmla="*/ 0 w 4181488"/>
              <a:gd name="connsiteY0" fmla="*/ 5515149 h 5537529"/>
              <a:gd name="connsiteX1" fmla="*/ 3317744 w 4181488"/>
              <a:gd name="connsiteY1" fmla="*/ 0 h 5537529"/>
              <a:gd name="connsiteX2" fmla="*/ 4181488 w 4181488"/>
              <a:gd name="connsiteY2" fmla="*/ 442608 h 5537529"/>
              <a:gd name="connsiteX3" fmla="*/ 1083460 w 4181488"/>
              <a:gd name="connsiteY3" fmla="*/ 5537529 h 5537529"/>
              <a:gd name="connsiteX4" fmla="*/ 0 w 4181488"/>
              <a:gd name="connsiteY4" fmla="*/ 5515149 h 5537529"/>
              <a:gd name="connsiteX0" fmla="*/ 0 w 4203618"/>
              <a:gd name="connsiteY0" fmla="*/ 5537528 h 5537529"/>
              <a:gd name="connsiteX1" fmla="*/ 3339874 w 4203618"/>
              <a:gd name="connsiteY1" fmla="*/ 0 h 5537529"/>
              <a:gd name="connsiteX2" fmla="*/ 4203618 w 4203618"/>
              <a:gd name="connsiteY2" fmla="*/ 442608 h 5537529"/>
              <a:gd name="connsiteX3" fmla="*/ 1105590 w 4203618"/>
              <a:gd name="connsiteY3" fmla="*/ 5537529 h 5537529"/>
              <a:gd name="connsiteX4" fmla="*/ 0 w 4203618"/>
              <a:gd name="connsiteY4" fmla="*/ 5537528 h 5537529"/>
              <a:gd name="connsiteX0" fmla="*/ 0 w 4038924"/>
              <a:gd name="connsiteY0" fmla="*/ 5537528 h 5537529"/>
              <a:gd name="connsiteX1" fmla="*/ 3175180 w 4038924"/>
              <a:gd name="connsiteY1" fmla="*/ 0 h 5537529"/>
              <a:gd name="connsiteX2" fmla="*/ 4038924 w 4038924"/>
              <a:gd name="connsiteY2" fmla="*/ 442608 h 5537529"/>
              <a:gd name="connsiteX3" fmla="*/ 940896 w 4038924"/>
              <a:gd name="connsiteY3" fmla="*/ 5537529 h 5537529"/>
              <a:gd name="connsiteX4" fmla="*/ 0 w 4038924"/>
              <a:gd name="connsiteY4" fmla="*/ 5537528 h 5537529"/>
              <a:gd name="connsiteX0" fmla="*/ 0 w 4038924"/>
              <a:gd name="connsiteY0" fmla="*/ 5492771 h 5492772"/>
              <a:gd name="connsiteX1" fmla="*/ 3375165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92771 h 5492772"/>
              <a:gd name="connsiteX1" fmla="*/ 3304583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59203 h 5459204"/>
              <a:gd name="connsiteX1" fmla="*/ 3328110 w 4038924"/>
              <a:gd name="connsiteY1" fmla="*/ 0 h 5459204"/>
              <a:gd name="connsiteX2" fmla="*/ 4038924 w 4038924"/>
              <a:gd name="connsiteY2" fmla="*/ 364283 h 5459204"/>
              <a:gd name="connsiteX3" fmla="*/ 940896 w 4038924"/>
              <a:gd name="connsiteY3" fmla="*/ 5459204 h 5459204"/>
              <a:gd name="connsiteX4" fmla="*/ 0 w 4038924"/>
              <a:gd name="connsiteY4" fmla="*/ 5459203 h 5459204"/>
              <a:gd name="connsiteX0" fmla="*/ 0 w 4038924"/>
              <a:gd name="connsiteY0" fmla="*/ 5526523 h 5526524"/>
              <a:gd name="connsiteX1" fmla="*/ 2695499 w 4038924"/>
              <a:gd name="connsiteY1" fmla="*/ 0 h 5526524"/>
              <a:gd name="connsiteX2" fmla="*/ 4038924 w 4038924"/>
              <a:gd name="connsiteY2" fmla="*/ 431603 h 5526524"/>
              <a:gd name="connsiteX3" fmla="*/ 940896 w 4038924"/>
              <a:gd name="connsiteY3" fmla="*/ 5526524 h 5526524"/>
              <a:gd name="connsiteX4" fmla="*/ 0 w 4038924"/>
              <a:gd name="connsiteY4" fmla="*/ 5526523 h 5526524"/>
              <a:gd name="connsiteX0" fmla="*/ 0 w 3969438"/>
              <a:gd name="connsiteY0" fmla="*/ 5526523 h 5526524"/>
              <a:gd name="connsiteX1" fmla="*/ 2695499 w 3969438"/>
              <a:gd name="connsiteY1" fmla="*/ 0 h 5526524"/>
              <a:gd name="connsiteX2" fmla="*/ 3969438 w 3969438"/>
              <a:gd name="connsiteY2" fmla="*/ 419906 h 5526524"/>
              <a:gd name="connsiteX3" fmla="*/ 940896 w 3969438"/>
              <a:gd name="connsiteY3" fmla="*/ 5526524 h 5526524"/>
              <a:gd name="connsiteX4" fmla="*/ 0 w 3969438"/>
              <a:gd name="connsiteY4" fmla="*/ 5526523 h 5526524"/>
              <a:gd name="connsiteX0" fmla="*/ 0 w 3969438"/>
              <a:gd name="connsiteY0" fmla="*/ 5584922 h 5584923"/>
              <a:gd name="connsiteX1" fmla="*/ 2551094 w 3969438"/>
              <a:gd name="connsiteY1" fmla="*/ 0 h 5584923"/>
              <a:gd name="connsiteX2" fmla="*/ 3969438 w 3969438"/>
              <a:gd name="connsiteY2" fmla="*/ 478305 h 5584923"/>
              <a:gd name="connsiteX3" fmla="*/ 940896 w 3969438"/>
              <a:gd name="connsiteY3" fmla="*/ 5584923 h 5584923"/>
              <a:gd name="connsiteX4" fmla="*/ 0 w 3969438"/>
              <a:gd name="connsiteY4" fmla="*/ 5584922 h 5584923"/>
              <a:gd name="connsiteX0" fmla="*/ 0 w 3828417"/>
              <a:gd name="connsiteY0" fmla="*/ 5584922 h 5584923"/>
              <a:gd name="connsiteX1" fmla="*/ 2551094 w 3828417"/>
              <a:gd name="connsiteY1" fmla="*/ 0 h 5584923"/>
              <a:gd name="connsiteX2" fmla="*/ 3828417 w 3828417"/>
              <a:gd name="connsiteY2" fmla="*/ 465927 h 5584923"/>
              <a:gd name="connsiteX3" fmla="*/ 940896 w 3828417"/>
              <a:gd name="connsiteY3" fmla="*/ 5584923 h 5584923"/>
              <a:gd name="connsiteX4" fmla="*/ 0 w 3828417"/>
              <a:gd name="connsiteY4" fmla="*/ 5584922 h 5584923"/>
              <a:gd name="connsiteX0" fmla="*/ 0 w 3828417"/>
              <a:gd name="connsiteY0" fmla="*/ 5635522 h 5635523"/>
              <a:gd name="connsiteX1" fmla="*/ 2453012 w 3828417"/>
              <a:gd name="connsiteY1" fmla="*/ 0 h 5635523"/>
              <a:gd name="connsiteX2" fmla="*/ 3828417 w 3828417"/>
              <a:gd name="connsiteY2" fmla="*/ 516527 h 5635523"/>
              <a:gd name="connsiteX3" fmla="*/ 940896 w 3828417"/>
              <a:gd name="connsiteY3" fmla="*/ 5635523 h 5635523"/>
              <a:gd name="connsiteX4" fmla="*/ 0 w 3828417"/>
              <a:gd name="connsiteY4" fmla="*/ 5635522 h 5635523"/>
              <a:gd name="connsiteX0" fmla="*/ 0 w 3828417"/>
              <a:gd name="connsiteY0" fmla="*/ 5635522 h 5635523"/>
              <a:gd name="connsiteX1" fmla="*/ 2453012 w 3828417"/>
              <a:gd name="connsiteY1" fmla="*/ 0 h 5635523"/>
              <a:gd name="connsiteX2" fmla="*/ 3828417 w 3828417"/>
              <a:gd name="connsiteY2" fmla="*/ 516527 h 5635523"/>
              <a:gd name="connsiteX3" fmla="*/ 1882950 w 3828417"/>
              <a:gd name="connsiteY3" fmla="*/ 5533927 h 5635523"/>
              <a:gd name="connsiteX4" fmla="*/ 0 w 3828417"/>
              <a:gd name="connsiteY4" fmla="*/ 5635522 h 5635523"/>
              <a:gd name="connsiteX0" fmla="*/ 0 w 3828417"/>
              <a:gd name="connsiteY0" fmla="*/ 5545380 h 5545381"/>
              <a:gd name="connsiteX1" fmla="*/ 3053086 w 3828417"/>
              <a:gd name="connsiteY1" fmla="*/ 1 h 5545381"/>
              <a:gd name="connsiteX2" fmla="*/ 3828417 w 3828417"/>
              <a:gd name="connsiteY2" fmla="*/ 426385 h 5545381"/>
              <a:gd name="connsiteX3" fmla="*/ 1882950 w 3828417"/>
              <a:gd name="connsiteY3" fmla="*/ 5443785 h 5545381"/>
              <a:gd name="connsiteX4" fmla="*/ 0 w 3828417"/>
              <a:gd name="connsiteY4" fmla="*/ 5545380 h 5545381"/>
              <a:gd name="connsiteX0" fmla="*/ 0 w 3828417"/>
              <a:gd name="connsiteY0" fmla="*/ 5493897 h 5493898"/>
              <a:gd name="connsiteX1" fmla="*/ 3367919 w 3828417"/>
              <a:gd name="connsiteY1" fmla="*/ 1 h 5493898"/>
              <a:gd name="connsiteX2" fmla="*/ 3828417 w 3828417"/>
              <a:gd name="connsiteY2" fmla="*/ 374902 h 5493898"/>
              <a:gd name="connsiteX3" fmla="*/ 1882950 w 3828417"/>
              <a:gd name="connsiteY3" fmla="*/ 5392302 h 5493898"/>
              <a:gd name="connsiteX4" fmla="*/ 0 w 3828417"/>
              <a:gd name="connsiteY4" fmla="*/ 5493897 h 5493898"/>
              <a:gd name="connsiteX0" fmla="*/ 0 w 4444598"/>
              <a:gd name="connsiteY0" fmla="*/ 5493897 h 5493898"/>
              <a:gd name="connsiteX1" fmla="*/ 3367919 w 4444598"/>
              <a:gd name="connsiteY1" fmla="*/ 1 h 5493898"/>
              <a:gd name="connsiteX2" fmla="*/ 4444599 w 4444598"/>
              <a:gd name="connsiteY2" fmla="*/ 506026 h 5493898"/>
              <a:gd name="connsiteX3" fmla="*/ 1882950 w 4444598"/>
              <a:gd name="connsiteY3" fmla="*/ 5392302 h 5493898"/>
              <a:gd name="connsiteX4" fmla="*/ 0 w 4444598"/>
              <a:gd name="connsiteY4" fmla="*/ 5493897 h 5493898"/>
              <a:gd name="connsiteX0" fmla="*/ 0 w 4444598"/>
              <a:gd name="connsiteY0" fmla="*/ 5239832 h 5239833"/>
              <a:gd name="connsiteX1" fmla="*/ 4032426 w 4444598"/>
              <a:gd name="connsiteY1" fmla="*/ -1 h 5239833"/>
              <a:gd name="connsiteX2" fmla="*/ 4444599 w 4444598"/>
              <a:gd name="connsiteY2" fmla="*/ 251961 h 5239833"/>
              <a:gd name="connsiteX3" fmla="*/ 1882950 w 4444598"/>
              <a:gd name="connsiteY3" fmla="*/ 5138237 h 5239833"/>
              <a:gd name="connsiteX4" fmla="*/ 0 w 4444598"/>
              <a:gd name="connsiteY4" fmla="*/ 5239832 h 5239833"/>
              <a:gd name="connsiteX0" fmla="*/ 0 w 4444598"/>
              <a:gd name="connsiteY0" fmla="*/ 5239832 h 6138299"/>
              <a:gd name="connsiteX1" fmla="*/ 4032426 w 4444598"/>
              <a:gd name="connsiteY1" fmla="*/ -1 h 6138299"/>
              <a:gd name="connsiteX2" fmla="*/ 4444599 w 4444598"/>
              <a:gd name="connsiteY2" fmla="*/ 251961 h 6138299"/>
              <a:gd name="connsiteX3" fmla="*/ 1582915 w 4444598"/>
              <a:gd name="connsiteY3" fmla="*/ 6138299 h 6138299"/>
              <a:gd name="connsiteX4" fmla="*/ 0 w 4444598"/>
              <a:gd name="connsiteY4" fmla="*/ 5239832 h 6138299"/>
              <a:gd name="connsiteX0" fmla="*/ 0 w 4444598"/>
              <a:gd name="connsiteY0" fmla="*/ 9634364 h 10532831"/>
              <a:gd name="connsiteX1" fmla="*/ 2540029 w 4444598"/>
              <a:gd name="connsiteY1" fmla="*/ -1 h 10532831"/>
              <a:gd name="connsiteX2" fmla="*/ 4444599 w 4444598"/>
              <a:gd name="connsiteY2" fmla="*/ 4646493 h 10532831"/>
              <a:gd name="connsiteX3" fmla="*/ 1582915 w 4444598"/>
              <a:gd name="connsiteY3" fmla="*/ 10532831 h 10532831"/>
              <a:gd name="connsiteX4" fmla="*/ 0 w 4444598"/>
              <a:gd name="connsiteY4" fmla="*/ 9634364 h 10532831"/>
              <a:gd name="connsiteX0" fmla="*/ 0 w 4467974"/>
              <a:gd name="connsiteY0" fmla="*/ 9672052 h 10532831"/>
              <a:gd name="connsiteX1" fmla="*/ 2563405 w 4467974"/>
              <a:gd name="connsiteY1" fmla="*/ -1 h 10532831"/>
              <a:gd name="connsiteX2" fmla="*/ 4467975 w 4467974"/>
              <a:gd name="connsiteY2" fmla="*/ 4646493 h 10532831"/>
              <a:gd name="connsiteX3" fmla="*/ 1606291 w 4467974"/>
              <a:gd name="connsiteY3" fmla="*/ 10532831 h 10532831"/>
              <a:gd name="connsiteX4" fmla="*/ 0 w 4467974"/>
              <a:gd name="connsiteY4" fmla="*/ 9672052 h 10532831"/>
              <a:gd name="connsiteX0" fmla="*/ 0 w 4467974"/>
              <a:gd name="connsiteY0" fmla="*/ 9672052 h 10570516"/>
              <a:gd name="connsiteX1" fmla="*/ 2563405 w 4467974"/>
              <a:gd name="connsiteY1" fmla="*/ -1 h 10570516"/>
              <a:gd name="connsiteX2" fmla="*/ 4467975 w 4467974"/>
              <a:gd name="connsiteY2" fmla="*/ 4646493 h 10570516"/>
              <a:gd name="connsiteX3" fmla="*/ 1582914 w 4467974"/>
              <a:gd name="connsiteY3" fmla="*/ 10570516 h 10570516"/>
              <a:gd name="connsiteX4" fmla="*/ 0 w 4467974"/>
              <a:gd name="connsiteY4" fmla="*/ 9672052 h 10570516"/>
              <a:gd name="connsiteX0" fmla="*/ 0 w 4467974"/>
              <a:gd name="connsiteY0" fmla="*/ 9712381 h 10610845"/>
              <a:gd name="connsiteX1" fmla="*/ 2535490 w 4467974"/>
              <a:gd name="connsiteY1" fmla="*/ -1 h 10610845"/>
              <a:gd name="connsiteX2" fmla="*/ 4467975 w 4467974"/>
              <a:gd name="connsiteY2" fmla="*/ 4686822 h 10610845"/>
              <a:gd name="connsiteX3" fmla="*/ 1582914 w 4467974"/>
              <a:gd name="connsiteY3" fmla="*/ 10610845 h 10610845"/>
              <a:gd name="connsiteX4" fmla="*/ 0 w 4467974"/>
              <a:gd name="connsiteY4" fmla="*/ 9712381 h 10610845"/>
              <a:gd name="connsiteX0" fmla="*/ 6137167 w 10605141"/>
              <a:gd name="connsiteY0" fmla="*/ 6213667 h 7112131"/>
              <a:gd name="connsiteX1" fmla="*/ 0 w 10605141"/>
              <a:gd name="connsiteY1" fmla="*/ -1 h 7112131"/>
              <a:gd name="connsiteX2" fmla="*/ 10605142 w 10605141"/>
              <a:gd name="connsiteY2" fmla="*/ 1188108 h 7112131"/>
              <a:gd name="connsiteX3" fmla="*/ 7720081 w 10605141"/>
              <a:gd name="connsiteY3" fmla="*/ 7112131 h 7112131"/>
              <a:gd name="connsiteX4" fmla="*/ 6137167 w 10605141"/>
              <a:gd name="connsiteY4" fmla="*/ 6213667 h 7112131"/>
              <a:gd name="connsiteX0" fmla="*/ 757136 w 10605141"/>
              <a:gd name="connsiteY0" fmla="*/ 3023100 h 7112131"/>
              <a:gd name="connsiteX1" fmla="*/ 0 w 10605141"/>
              <a:gd name="connsiteY1" fmla="*/ -1 h 7112131"/>
              <a:gd name="connsiteX2" fmla="*/ 10605142 w 10605141"/>
              <a:gd name="connsiteY2" fmla="*/ 1188108 h 7112131"/>
              <a:gd name="connsiteX3" fmla="*/ 7720081 w 10605141"/>
              <a:gd name="connsiteY3" fmla="*/ 7112131 h 7112131"/>
              <a:gd name="connsiteX4" fmla="*/ 757136 w 10605141"/>
              <a:gd name="connsiteY4" fmla="*/ 3023100 h 7112131"/>
              <a:gd name="connsiteX0" fmla="*/ 757136 w 10605141"/>
              <a:gd name="connsiteY0" fmla="*/ 3023100 h 4798286"/>
              <a:gd name="connsiteX1" fmla="*/ 0 w 10605141"/>
              <a:gd name="connsiteY1" fmla="*/ -1 h 4798286"/>
              <a:gd name="connsiteX2" fmla="*/ 10605142 w 10605141"/>
              <a:gd name="connsiteY2" fmla="*/ 1188108 h 4798286"/>
              <a:gd name="connsiteX3" fmla="*/ 3975526 w 10605141"/>
              <a:gd name="connsiteY3" fmla="*/ 4798287 h 4798286"/>
              <a:gd name="connsiteX4" fmla="*/ 757136 w 10605141"/>
              <a:gd name="connsiteY4" fmla="*/ 3023100 h 4798286"/>
              <a:gd name="connsiteX0" fmla="*/ 757136 w 3975526"/>
              <a:gd name="connsiteY0" fmla="*/ 3023100 h 4798286"/>
              <a:gd name="connsiteX1" fmla="*/ 0 w 3975526"/>
              <a:gd name="connsiteY1" fmla="*/ -1 h 4798286"/>
              <a:gd name="connsiteX2" fmla="*/ 2693868 w 3975526"/>
              <a:gd name="connsiteY2" fmla="*/ 3186202 h 4798286"/>
              <a:gd name="connsiteX3" fmla="*/ 3975526 w 3975526"/>
              <a:gd name="connsiteY3" fmla="*/ 4798287 h 4798286"/>
              <a:gd name="connsiteX4" fmla="*/ 757136 w 3975526"/>
              <a:gd name="connsiteY4" fmla="*/ 3023100 h 4798286"/>
              <a:gd name="connsiteX0" fmla="*/ 0 w 3218390"/>
              <a:gd name="connsiteY0" fmla="*/ 1352845 h 3128031"/>
              <a:gd name="connsiteX1" fmla="*/ 643894 w 3218390"/>
              <a:gd name="connsiteY1" fmla="*/ 0 h 3128031"/>
              <a:gd name="connsiteX2" fmla="*/ 1936732 w 3218390"/>
              <a:gd name="connsiteY2" fmla="*/ 1515947 h 3128031"/>
              <a:gd name="connsiteX3" fmla="*/ 3218390 w 3218390"/>
              <a:gd name="connsiteY3" fmla="*/ 3128032 h 3128031"/>
              <a:gd name="connsiteX4" fmla="*/ 0 w 3218390"/>
              <a:gd name="connsiteY4" fmla="*/ 1352845 h 3128031"/>
              <a:gd name="connsiteX0" fmla="*/ 0 w 3329602"/>
              <a:gd name="connsiteY0" fmla="*/ 1352845 h 3211198"/>
              <a:gd name="connsiteX1" fmla="*/ 643894 w 3329602"/>
              <a:gd name="connsiteY1" fmla="*/ 0 h 3211198"/>
              <a:gd name="connsiteX2" fmla="*/ 1936732 w 3329602"/>
              <a:gd name="connsiteY2" fmla="*/ 1515947 h 3211198"/>
              <a:gd name="connsiteX3" fmla="*/ 3329603 w 3329602"/>
              <a:gd name="connsiteY3" fmla="*/ 3211198 h 3211198"/>
              <a:gd name="connsiteX4" fmla="*/ 0 w 3329602"/>
              <a:gd name="connsiteY4" fmla="*/ 1352845 h 3211198"/>
              <a:gd name="connsiteX0" fmla="*/ 0 w 3329604"/>
              <a:gd name="connsiteY0" fmla="*/ 1676176 h 3534529"/>
              <a:gd name="connsiteX1" fmla="*/ 731239 w 3329604"/>
              <a:gd name="connsiteY1" fmla="*/ 0 h 3534529"/>
              <a:gd name="connsiteX2" fmla="*/ 1936732 w 3329604"/>
              <a:gd name="connsiteY2" fmla="*/ 1839278 h 3534529"/>
              <a:gd name="connsiteX3" fmla="*/ 3329603 w 3329604"/>
              <a:gd name="connsiteY3" fmla="*/ 3534529 h 3534529"/>
              <a:gd name="connsiteX4" fmla="*/ 0 w 3329604"/>
              <a:gd name="connsiteY4" fmla="*/ 1676176 h 3534529"/>
              <a:gd name="connsiteX0" fmla="*/ 0 w 3329602"/>
              <a:gd name="connsiteY0" fmla="*/ 1676176 h 3534529"/>
              <a:gd name="connsiteX1" fmla="*/ 731239 w 3329602"/>
              <a:gd name="connsiteY1" fmla="*/ 0 h 3534529"/>
              <a:gd name="connsiteX2" fmla="*/ 1998178 w 3329602"/>
              <a:gd name="connsiteY2" fmla="*/ 1742043 h 3534529"/>
              <a:gd name="connsiteX3" fmla="*/ 3329603 w 3329602"/>
              <a:gd name="connsiteY3" fmla="*/ 3534529 h 3534529"/>
              <a:gd name="connsiteX4" fmla="*/ 0 w 3329602"/>
              <a:gd name="connsiteY4" fmla="*/ 1676176 h 3534529"/>
              <a:gd name="connsiteX0" fmla="*/ 0 w 3329604"/>
              <a:gd name="connsiteY0" fmla="*/ 2297065 h 4155418"/>
              <a:gd name="connsiteX1" fmla="*/ 913041 w 3329604"/>
              <a:gd name="connsiteY1" fmla="*/ 0 h 4155418"/>
              <a:gd name="connsiteX2" fmla="*/ 1998178 w 3329604"/>
              <a:gd name="connsiteY2" fmla="*/ 2362932 h 4155418"/>
              <a:gd name="connsiteX3" fmla="*/ 3329603 w 3329604"/>
              <a:gd name="connsiteY3" fmla="*/ 4155418 h 4155418"/>
              <a:gd name="connsiteX4" fmla="*/ 0 w 3329604"/>
              <a:gd name="connsiteY4" fmla="*/ 2297065 h 4155418"/>
              <a:gd name="connsiteX0" fmla="*/ 0 w 3329602"/>
              <a:gd name="connsiteY0" fmla="*/ 2297065 h 4155418"/>
              <a:gd name="connsiteX1" fmla="*/ 913041 w 3329602"/>
              <a:gd name="connsiteY1" fmla="*/ 0 h 4155418"/>
              <a:gd name="connsiteX2" fmla="*/ 2147817 w 3329602"/>
              <a:gd name="connsiteY2" fmla="*/ 2052093 h 4155418"/>
              <a:gd name="connsiteX3" fmla="*/ 3329603 w 3329602"/>
              <a:gd name="connsiteY3" fmla="*/ 4155418 h 4155418"/>
              <a:gd name="connsiteX4" fmla="*/ 0 w 3329602"/>
              <a:gd name="connsiteY4" fmla="*/ 2297065 h 4155418"/>
              <a:gd name="connsiteX0" fmla="*/ 0 w 3513348"/>
              <a:gd name="connsiteY0" fmla="*/ 2297065 h 4234869"/>
              <a:gd name="connsiteX1" fmla="*/ 913041 w 3513348"/>
              <a:gd name="connsiteY1" fmla="*/ 0 h 4234869"/>
              <a:gd name="connsiteX2" fmla="*/ 2147817 w 3513348"/>
              <a:gd name="connsiteY2" fmla="*/ 2052093 h 4234869"/>
              <a:gd name="connsiteX3" fmla="*/ 3513349 w 3513348"/>
              <a:gd name="connsiteY3" fmla="*/ 4234869 h 4234869"/>
              <a:gd name="connsiteX4" fmla="*/ 0 w 3513348"/>
              <a:gd name="connsiteY4" fmla="*/ 2297065 h 4234869"/>
              <a:gd name="connsiteX0" fmla="*/ 0 w 3513350"/>
              <a:gd name="connsiteY0" fmla="*/ 1802109 h 3739913"/>
              <a:gd name="connsiteX1" fmla="*/ 740634 w 3513350"/>
              <a:gd name="connsiteY1" fmla="*/ 0 h 3739913"/>
              <a:gd name="connsiteX2" fmla="*/ 2147817 w 3513350"/>
              <a:gd name="connsiteY2" fmla="*/ 1557137 h 3739913"/>
              <a:gd name="connsiteX3" fmla="*/ 3513349 w 3513350"/>
              <a:gd name="connsiteY3" fmla="*/ 3739913 h 3739913"/>
              <a:gd name="connsiteX4" fmla="*/ 0 w 3513350"/>
              <a:gd name="connsiteY4" fmla="*/ 1802109 h 3739913"/>
              <a:gd name="connsiteX0" fmla="*/ 0 w 3513348"/>
              <a:gd name="connsiteY0" fmla="*/ 1802109 h 3739913"/>
              <a:gd name="connsiteX1" fmla="*/ 740634 w 3513348"/>
              <a:gd name="connsiteY1" fmla="*/ 0 h 3739913"/>
              <a:gd name="connsiteX2" fmla="*/ 1955521 w 3513348"/>
              <a:gd name="connsiteY2" fmla="*/ 1713346 h 3739913"/>
              <a:gd name="connsiteX3" fmla="*/ 3513349 w 3513348"/>
              <a:gd name="connsiteY3" fmla="*/ 3739913 h 3739913"/>
              <a:gd name="connsiteX4" fmla="*/ 0 w 3513348"/>
              <a:gd name="connsiteY4" fmla="*/ 1802109 h 3739913"/>
              <a:gd name="connsiteX0" fmla="*/ 0 w 3513350"/>
              <a:gd name="connsiteY0" fmla="*/ 1802109 h 3739913"/>
              <a:gd name="connsiteX1" fmla="*/ 740634 w 3513350"/>
              <a:gd name="connsiteY1" fmla="*/ 0 h 3739913"/>
              <a:gd name="connsiteX2" fmla="*/ 2072996 w 3513350"/>
              <a:gd name="connsiteY2" fmla="*/ 1712558 h 3739913"/>
              <a:gd name="connsiteX3" fmla="*/ 3513349 w 3513350"/>
              <a:gd name="connsiteY3" fmla="*/ 3739913 h 3739913"/>
              <a:gd name="connsiteX4" fmla="*/ 0 w 3513350"/>
              <a:gd name="connsiteY4" fmla="*/ 1802109 h 3739913"/>
              <a:gd name="connsiteX0" fmla="*/ 0 w 3513348"/>
              <a:gd name="connsiteY0" fmla="*/ 1802109 h 3739913"/>
              <a:gd name="connsiteX1" fmla="*/ 740634 w 3513348"/>
              <a:gd name="connsiteY1" fmla="*/ 0 h 3739913"/>
              <a:gd name="connsiteX2" fmla="*/ 2017813 w 3513348"/>
              <a:gd name="connsiteY2" fmla="*/ 1725840 h 3739913"/>
              <a:gd name="connsiteX3" fmla="*/ 3513349 w 3513348"/>
              <a:gd name="connsiteY3" fmla="*/ 3739913 h 3739913"/>
              <a:gd name="connsiteX4" fmla="*/ 0 w 3513348"/>
              <a:gd name="connsiteY4" fmla="*/ 1802109 h 3739913"/>
              <a:gd name="connsiteX0" fmla="*/ 0 w 3503110"/>
              <a:gd name="connsiteY0" fmla="*/ 1802109 h 3756118"/>
              <a:gd name="connsiteX1" fmla="*/ 740634 w 3503110"/>
              <a:gd name="connsiteY1" fmla="*/ 0 h 3756118"/>
              <a:gd name="connsiteX2" fmla="*/ 2017813 w 3503110"/>
              <a:gd name="connsiteY2" fmla="*/ 1725840 h 3756118"/>
              <a:gd name="connsiteX3" fmla="*/ 3503110 w 3503110"/>
              <a:gd name="connsiteY3" fmla="*/ 3756118 h 3756118"/>
              <a:gd name="connsiteX4" fmla="*/ 0 w 3503110"/>
              <a:gd name="connsiteY4" fmla="*/ 1802109 h 3756118"/>
              <a:gd name="connsiteX0" fmla="*/ 0 w 3579621"/>
              <a:gd name="connsiteY0" fmla="*/ 1802109 h 3820153"/>
              <a:gd name="connsiteX1" fmla="*/ 740634 w 3579621"/>
              <a:gd name="connsiteY1" fmla="*/ 0 h 3820153"/>
              <a:gd name="connsiteX2" fmla="*/ 2017813 w 3579621"/>
              <a:gd name="connsiteY2" fmla="*/ 1725840 h 3820153"/>
              <a:gd name="connsiteX3" fmla="*/ 3579622 w 3579621"/>
              <a:gd name="connsiteY3" fmla="*/ 3820153 h 3820153"/>
              <a:gd name="connsiteX4" fmla="*/ 0 w 3579621"/>
              <a:gd name="connsiteY4" fmla="*/ 1802109 h 3820153"/>
              <a:gd name="connsiteX0" fmla="*/ 1 w 3659267"/>
              <a:gd name="connsiteY0" fmla="*/ 1780051 h 3820153"/>
              <a:gd name="connsiteX1" fmla="*/ 820278 w 3659267"/>
              <a:gd name="connsiteY1" fmla="*/ 0 h 3820153"/>
              <a:gd name="connsiteX2" fmla="*/ 2097457 w 3659267"/>
              <a:gd name="connsiteY2" fmla="*/ 1725840 h 3820153"/>
              <a:gd name="connsiteX3" fmla="*/ 3659266 w 3659267"/>
              <a:gd name="connsiteY3" fmla="*/ 3820153 h 3820153"/>
              <a:gd name="connsiteX4" fmla="*/ 1 w 3659267"/>
              <a:gd name="connsiteY4" fmla="*/ 1780051 h 3820153"/>
              <a:gd name="connsiteX0" fmla="*/ -1 w 3804329"/>
              <a:gd name="connsiteY0" fmla="*/ 1787482 h 3820153"/>
              <a:gd name="connsiteX1" fmla="*/ 965342 w 3804329"/>
              <a:gd name="connsiteY1" fmla="*/ 0 h 3820153"/>
              <a:gd name="connsiteX2" fmla="*/ 2242521 w 3804329"/>
              <a:gd name="connsiteY2" fmla="*/ 1725840 h 3820153"/>
              <a:gd name="connsiteX3" fmla="*/ 3804330 w 3804329"/>
              <a:gd name="connsiteY3" fmla="*/ 3820153 h 3820153"/>
              <a:gd name="connsiteX4" fmla="*/ -1 w 3804329"/>
              <a:gd name="connsiteY4" fmla="*/ 1787482 h 3820153"/>
              <a:gd name="connsiteX0" fmla="*/ 1 w 3825662"/>
              <a:gd name="connsiteY0" fmla="*/ 1787482 h 3897467"/>
              <a:gd name="connsiteX1" fmla="*/ 965344 w 3825662"/>
              <a:gd name="connsiteY1" fmla="*/ 0 h 3897467"/>
              <a:gd name="connsiteX2" fmla="*/ 2242523 w 3825662"/>
              <a:gd name="connsiteY2" fmla="*/ 1725840 h 3897467"/>
              <a:gd name="connsiteX3" fmla="*/ 3825662 w 3825662"/>
              <a:gd name="connsiteY3" fmla="*/ 3897468 h 3897467"/>
              <a:gd name="connsiteX4" fmla="*/ 1 w 3825662"/>
              <a:gd name="connsiteY4" fmla="*/ 1787482 h 389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5662" h="3897467">
                <a:moveTo>
                  <a:pt x="1" y="1787482"/>
                </a:moveTo>
                <a:lnTo>
                  <a:pt x="965344" y="0"/>
                </a:lnTo>
                <a:lnTo>
                  <a:pt x="2242523" y="1725840"/>
                </a:lnTo>
                <a:lnTo>
                  <a:pt x="3825662" y="3897468"/>
                </a:lnTo>
                <a:lnTo>
                  <a:pt x="1" y="1787482"/>
                </a:lnTo>
                <a:close/>
              </a:path>
            </a:pathLst>
          </a:custGeom>
          <a:solidFill>
            <a:schemeClr val="bg1">
              <a:lumMod val="75000"/>
            </a:schemeClr>
          </a:solidFill>
          <a:ln>
            <a:noFill/>
          </a:ln>
          <a:effectLst>
            <a:outerShdw blurRad="762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64" name="Parallelogram 5"/>
          <p:cNvSpPr/>
          <p:nvPr userDrawn="1"/>
        </p:nvSpPr>
        <p:spPr>
          <a:xfrm rot="1833074" flipV="1">
            <a:off x="-96579" y="-309547"/>
            <a:ext cx="2709813" cy="7011629"/>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 fmla="*/ 0 w 3861380"/>
              <a:gd name="connsiteY0" fmla="*/ 3999910 h 3999910"/>
              <a:gd name="connsiteX1" fmla="*/ 475488 w 3861380"/>
              <a:gd name="connsiteY1" fmla="*/ 1092530 h 3999910"/>
              <a:gd name="connsiteX2" fmla="*/ 3861380 w 3861380"/>
              <a:gd name="connsiteY2" fmla="*/ 0 h 3999910"/>
              <a:gd name="connsiteX3" fmla="*/ 1426464 w 3861380"/>
              <a:gd name="connsiteY3" fmla="*/ 3999910 h 3999910"/>
              <a:gd name="connsiteX4" fmla="*/ 0 w 3861380"/>
              <a:gd name="connsiteY4" fmla="*/ 3999910 h 3999910"/>
              <a:gd name="connsiteX0" fmla="*/ 0 w 3861380"/>
              <a:gd name="connsiteY0" fmla="*/ 5270570 h 5270570"/>
              <a:gd name="connsiteX1" fmla="*/ 3278065 w 3861380"/>
              <a:gd name="connsiteY1" fmla="*/ 0 h 5270570"/>
              <a:gd name="connsiteX2" fmla="*/ 3861380 w 3861380"/>
              <a:gd name="connsiteY2" fmla="*/ 1270660 h 5270570"/>
              <a:gd name="connsiteX3" fmla="*/ 1426464 w 3861380"/>
              <a:gd name="connsiteY3" fmla="*/ 5270570 h 5270570"/>
              <a:gd name="connsiteX4" fmla="*/ 0 w 3861380"/>
              <a:gd name="connsiteY4" fmla="*/ 5270570 h 5270570"/>
              <a:gd name="connsiteX0" fmla="*/ 0 w 4336393"/>
              <a:gd name="connsiteY0" fmla="*/ 5270570 h 5270570"/>
              <a:gd name="connsiteX1" fmla="*/ 3278065 w 4336393"/>
              <a:gd name="connsiteY1" fmla="*/ 0 h 5270570"/>
              <a:gd name="connsiteX2" fmla="*/ 4336393 w 4336393"/>
              <a:gd name="connsiteY2" fmla="*/ 522515 h 5270570"/>
              <a:gd name="connsiteX3" fmla="*/ 1426464 w 4336393"/>
              <a:gd name="connsiteY3" fmla="*/ 5270570 h 5270570"/>
              <a:gd name="connsiteX4" fmla="*/ 0 w 4336393"/>
              <a:gd name="connsiteY4" fmla="*/ 5270570 h 5270570"/>
              <a:gd name="connsiteX0" fmla="*/ 0 w 4336393"/>
              <a:gd name="connsiteY0" fmla="*/ 5436824 h 5436824"/>
              <a:gd name="connsiteX1" fmla="*/ 3384943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36824 h 5436824"/>
              <a:gd name="connsiteX1" fmla="*/ 3373068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59203 h 5459203"/>
              <a:gd name="connsiteX1" fmla="*/ 3328809 w 4336393"/>
              <a:gd name="connsiteY1" fmla="*/ 0 h 5459203"/>
              <a:gd name="connsiteX2" fmla="*/ 4336393 w 4336393"/>
              <a:gd name="connsiteY2" fmla="*/ 711148 h 5459203"/>
              <a:gd name="connsiteX3" fmla="*/ 1426464 w 4336393"/>
              <a:gd name="connsiteY3" fmla="*/ 5459203 h 5459203"/>
              <a:gd name="connsiteX4" fmla="*/ 0 w 4336393"/>
              <a:gd name="connsiteY4" fmla="*/ 5459203 h 5459203"/>
              <a:gd name="connsiteX0" fmla="*/ 0 w 4181488"/>
              <a:gd name="connsiteY0" fmla="*/ 5459203 h 5459203"/>
              <a:gd name="connsiteX1" fmla="*/ 3328809 w 4181488"/>
              <a:gd name="connsiteY1" fmla="*/ 0 h 5459203"/>
              <a:gd name="connsiteX2" fmla="*/ 4181488 w 4181488"/>
              <a:gd name="connsiteY2" fmla="*/ 386662 h 5459203"/>
              <a:gd name="connsiteX3" fmla="*/ 1426464 w 4181488"/>
              <a:gd name="connsiteY3" fmla="*/ 5459203 h 5459203"/>
              <a:gd name="connsiteX4" fmla="*/ 0 w 4181488"/>
              <a:gd name="connsiteY4" fmla="*/ 5459203 h 5459203"/>
              <a:gd name="connsiteX0" fmla="*/ 0 w 4181488"/>
              <a:gd name="connsiteY0" fmla="*/ 5459203 h 5548717"/>
              <a:gd name="connsiteX1" fmla="*/ 3328809 w 4181488"/>
              <a:gd name="connsiteY1" fmla="*/ 0 h 5548717"/>
              <a:gd name="connsiteX2" fmla="*/ 4181488 w 4181488"/>
              <a:gd name="connsiteY2" fmla="*/ 386662 h 5548717"/>
              <a:gd name="connsiteX3" fmla="*/ 939619 w 4181488"/>
              <a:gd name="connsiteY3" fmla="*/ 5548717 h 5548717"/>
              <a:gd name="connsiteX4" fmla="*/ 0 w 4181488"/>
              <a:gd name="connsiteY4" fmla="*/ 5459203 h 5548717"/>
              <a:gd name="connsiteX0" fmla="*/ 0 w 4181488"/>
              <a:gd name="connsiteY0" fmla="*/ 5459203 h 5481583"/>
              <a:gd name="connsiteX1" fmla="*/ 3328809 w 4181488"/>
              <a:gd name="connsiteY1" fmla="*/ 0 h 5481583"/>
              <a:gd name="connsiteX2" fmla="*/ 4181488 w 4181488"/>
              <a:gd name="connsiteY2" fmla="*/ 386662 h 5481583"/>
              <a:gd name="connsiteX3" fmla="*/ 1083460 w 4181488"/>
              <a:gd name="connsiteY3" fmla="*/ 5481583 h 5481583"/>
              <a:gd name="connsiteX4" fmla="*/ 0 w 4181488"/>
              <a:gd name="connsiteY4" fmla="*/ 5459203 h 5481583"/>
              <a:gd name="connsiteX0" fmla="*/ 0 w 4181488"/>
              <a:gd name="connsiteY0" fmla="*/ 5515149 h 5537529"/>
              <a:gd name="connsiteX1" fmla="*/ 3317744 w 4181488"/>
              <a:gd name="connsiteY1" fmla="*/ 0 h 5537529"/>
              <a:gd name="connsiteX2" fmla="*/ 4181488 w 4181488"/>
              <a:gd name="connsiteY2" fmla="*/ 442608 h 5537529"/>
              <a:gd name="connsiteX3" fmla="*/ 1083460 w 4181488"/>
              <a:gd name="connsiteY3" fmla="*/ 5537529 h 5537529"/>
              <a:gd name="connsiteX4" fmla="*/ 0 w 4181488"/>
              <a:gd name="connsiteY4" fmla="*/ 5515149 h 5537529"/>
              <a:gd name="connsiteX0" fmla="*/ 0 w 4203618"/>
              <a:gd name="connsiteY0" fmla="*/ 5537528 h 5537529"/>
              <a:gd name="connsiteX1" fmla="*/ 3339874 w 4203618"/>
              <a:gd name="connsiteY1" fmla="*/ 0 h 5537529"/>
              <a:gd name="connsiteX2" fmla="*/ 4203618 w 4203618"/>
              <a:gd name="connsiteY2" fmla="*/ 442608 h 5537529"/>
              <a:gd name="connsiteX3" fmla="*/ 1105590 w 4203618"/>
              <a:gd name="connsiteY3" fmla="*/ 5537529 h 5537529"/>
              <a:gd name="connsiteX4" fmla="*/ 0 w 4203618"/>
              <a:gd name="connsiteY4" fmla="*/ 5537528 h 5537529"/>
              <a:gd name="connsiteX0" fmla="*/ 0 w 4038924"/>
              <a:gd name="connsiteY0" fmla="*/ 5537528 h 5537529"/>
              <a:gd name="connsiteX1" fmla="*/ 3175180 w 4038924"/>
              <a:gd name="connsiteY1" fmla="*/ 0 h 5537529"/>
              <a:gd name="connsiteX2" fmla="*/ 4038924 w 4038924"/>
              <a:gd name="connsiteY2" fmla="*/ 442608 h 5537529"/>
              <a:gd name="connsiteX3" fmla="*/ 940896 w 4038924"/>
              <a:gd name="connsiteY3" fmla="*/ 5537529 h 5537529"/>
              <a:gd name="connsiteX4" fmla="*/ 0 w 4038924"/>
              <a:gd name="connsiteY4" fmla="*/ 5537528 h 5537529"/>
              <a:gd name="connsiteX0" fmla="*/ 0 w 4038924"/>
              <a:gd name="connsiteY0" fmla="*/ 5492771 h 5492772"/>
              <a:gd name="connsiteX1" fmla="*/ 3375165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92771 h 5492772"/>
              <a:gd name="connsiteX1" fmla="*/ 3304583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59203 h 5459204"/>
              <a:gd name="connsiteX1" fmla="*/ 3328110 w 4038924"/>
              <a:gd name="connsiteY1" fmla="*/ 0 h 5459204"/>
              <a:gd name="connsiteX2" fmla="*/ 4038924 w 4038924"/>
              <a:gd name="connsiteY2" fmla="*/ 364283 h 5459204"/>
              <a:gd name="connsiteX3" fmla="*/ 940896 w 4038924"/>
              <a:gd name="connsiteY3" fmla="*/ 5459204 h 5459204"/>
              <a:gd name="connsiteX4" fmla="*/ 0 w 4038924"/>
              <a:gd name="connsiteY4" fmla="*/ 5459203 h 5459204"/>
              <a:gd name="connsiteX0" fmla="*/ 0 w 4038924"/>
              <a:gd name="connsiteY0" fmla="*/ 5526523 h 5526524"/>
              <a:gd name="connsiteX1" fmla="*/ 2695499 w 4038924"/>
              <a:gd name="connsiteY1" fmla="*/ 0 h 5526524"/>
              <a:gd name="connsiteX2" fmla="*/ 4038924 w 4038924"/>
              <a:gd name="connsiteY2" fmla="*/ 431603 h 5526524"/>
              <a:gd name="connsiteX3" fmla="*/ 940896 w 4038924"/>
              <a:gd name="connsiteY3" fmla="*/ 5526524 h 5526524"/>
              <a:gd name="connsiteX4" fmla="*/ 0 w 4038924"/>
              <a:gd name="connsiteY4" fmla="*/ 5526523 h 5526524"/>
              <a:gd name="connsiteX0" fmla="*/ 0 w 3969438"/>
              <a:gd name="connsiteY0" fmla="*/ 5526523 h 5526524"/>
              <a:gd name="connsiteX1" fmla="*/ 2695499 w 3969438"/>
              <a:gd name="connsiteY1" fmla="*/ 0 h 5526524"/>
              <a:gd name="connsiteX2" fmla="*/ 3969438 w 3969438"/>
              <a:gd name="connsiteY2" fmla="*/ 419906 h 5526524"/>
              <a:gd name="connsiteX3" fmla="*/ 940896 w 3969438"/>
              <a:gd name="connsiteY3" fmla="*/ 5526524 h 5526524"/>
              <a:gd name="connsiteX4" fmla="*/ 0 w 3969438"/>
              <a:gd name="connsiteY4" fmla="*/ 5526523 h 5526524"/>
              <a:gd name="connsiteX0" fmla="*/ 0 w 3969438"/>
              <a:gd name="connsiteY0" fmla="*/ 5584922 h 5584923"/>
              <a:gd name="connsiteX1" fmla="*/ 2551094 w 3969438"/>
              <a:gd name="connsiteY1" fmla="*/ 0 h 5584923"/>
              <a:gd name="connsiteX2" fmla="*/ 3969438 w 3969438"/>
              <a:gd name="connsiteY2" fmla="*/ 478305 h 5584923"/>
              <a:gd name="connsiteX3" fmla="*/ 940896 w 3969438"/>
              <a:gd name="connsiteY3" fmla="*/ 5584923 h 5584923"/>
              <a:gd name="connsiteX4" fmla="*/ 0 w 3969438"/>
              <a:gd name="connsiteY4" fmla="*/ 5584922 h 5584923"/>
              <a:gd name="connsiteX0" fmla="*/ 0 w 3828417"/>
              <a:gd name="connsiteY0" fmla="*/ 5584922 h 5584923"/>
              <a:gd name="connsiteX1" fmla="*/ 2551094 w 3828417"/>
              <a:gd name="connsiteY1" fmla="*/ 0 h 5584923"/>
              <a:gd name="connsiteX2" fmla="*/ 3828417 w 3828417"/>
              <a:gd name="connsiteY2" fmla="*/ 465927 h 5584923"/>
              <a:gd name="connsiteX3" fmla="*/ 940896 w 3828417"/>
              <a:gd name="connsiteY3" fmla="*/ 5584923 h 5584923"/>
              <a:gd name="connsiteX4" fmla="*/ 0 w 3828417"/>
              <a:gd name="connsiteY4" fmla="*/ 5584922 h 5584923"/>
              <a:gd name="connsiteX0" fmla="*/ 0 w 3828417"/>
              <a:gd name="connsiteY0" fmla="*/ 5635522 h 5635523"/>
              <a:gd name="connsiteX1" fmla="*/ 2453012 w 3828417"/>
              <a:gd name="connsiteY1" fmla="*/ 0 h 5635523"/>
              <a:gd name="connsiteX2" fmla="*/ 3828417 w 3828417"/>
              <a:gd name="connsiteY2" fmla="*/ 516527 h 5635523"/>
              <a:gd name="connsiteX3" fmla="*/ 940896 w 3828417"/>
              <a:gd name="connsiteY3" fmla="*/ 5635523 h 5635523"/>
              <a:gd name="connsiteX4" fmla="*/ 0 w 3828417"/>
              <a:gd name="connsiteY4" fmla="*/ 5635522 h 5635523"/>
              <a:gd name="connsiteX0" fmla="*/ 0 w 3828417"/>
              <a:gd name="connsiteY0" fmla="*/ 5635522 h 5635523"/>
              <a:gd name="connsiteX1" fmla="*/ 2453012 w 3828417"/>
              <a:gd name="connsiteY1" fmla="*/ 0 h 5635523"/>
              <a:gd name="connsiteX2" fmla="*/ 3828417 w 3828417"/>
              <a:gd name="connsiteY2" fmla="*/ 516527 h 5635523"/>
              <a:gd name="connsiteX3" fmla="*/ 1882950 w 3828417"/>
              <a:gd name="connsiteY3" fmla="*/ 5533927 h 5635523"/>
              <a:gd name="connsiteX4" fmla="*/ 0 w 3828417"/>
              <a:gd name="connsiteY4" fmla="*/ 5635522 h 5635523"/>
              <a:gd name="connsiteX0" fmla="*/ 0 w 3828417"/>
              <a:gd name="connsiteY0" fmla="*/ 5545380 h 5545381"/>
              <a:gd name="connsiteX1" fmla="*/ 3053086 w 3828417"/>
              <a:gd name="connsiteY1" fmla="*/ 1 h 5545381"/>
              <a:gd name="connsiteX2" fmla="*/ 3828417 w 3828417"/>
              <a:gd name="connsiteY2" fmla="*/ 426385 h 5545381"/>
              <a:gd name="connsiteX3" fmla="*/ 1882950 w 3828417"/>
              <a:gd name="connsiteY3" fmla="*/ 5443785 h 5545381"/>
              <a:gd name="connsiteX4" fmla="*/ 0 w 3828417"/>
              <a:gd name="connsiteY4" fmla="*/ 5545380 h 5545381"/>
              <a:gd name="connsiteX0" fmla="*/ 0 w 3828417"/>
              <a:gd name="connsiteY0" fmla="*/ 5493897 h 5493898"/>
              <a:gd name="connsiteX1" fmla="*/ 3367919 w 3828417"/>
              <a:gd name="connsiteY1" fmla="*/ 1 h 5493898"/>
              <a:gd name="connsiteX2" fmla="*/ 3828417 w 3828417"/>
              <a:gd name="connsiteY2" fmla="*/ 374902 h 5493898"/>
              <a:gd name="connsiteX3" fmla="*/ 1882950 w 3828417"/>
              <a:gd name="connsiteY3" fmla="*/ 5392302 h 5493898"/>
              <a:gd name="connsiteX4" fmla="*/ 0 w 3828417"/>
              <a:gd name="connsiteY4" fmla="*/ 5493897 h 5493898"/>
              <a:gd name="connsiteX0" fmla="*/ 0 w 4444598"/>
              <a:gd name="connsiteY0" fmla="*/ 5493897 h 5493898"/>
              <a:gd name="connsiteX1" fmla="*/ 3367919 w 4444598"/>
              <a:gd name="connsiteY1" fmla="*/ 1 h 5493898"/>
              <a:gd name="connsiteX2" fmla="*/ 4444599 w 4444598"/>
              <a:gd name="connsiteY2" fmla="*/ 506026 h 5493898"/>
              <a:gd name="connsiteX3" fmla="*/ 1882950 w 4444598"/>
              <a:gd name="connsiteY3" fmla="*/ 5392302 h 5493898"/>
              <a:gd name="connsiteX4" fmla="*/ 0 w 4444598"/>
              <a:gd name="connsiteY4" fmla="*/ 5493897 h 5493898"/>
              <a:gd name="connsiteX0" fmla="*/ 0 w 4444598"/>
              <a:gd name="connsiteY0" fmla="*/ 5239832 h 5239833"/>
              <a:gd name="connsiteX1" fmla="*/ 4032426 w 4444598"/>
              <a:gd name="connsiteY1" fmla="*/ -1 h 5239833"/>
              <a:gd name="connsiteX2" fmla="*/ 4444599 w 4444598"/>
              <a:gd name="connsiteY2" fmla="*/ 251961 h 5239833"/>
              <a:gd name="connsiteX3" fmla="*/ 1882950 w 4444598"/>
              <a:gd name="connsiteY3" fmla="*/ 5138237 h 5239833"/>
              <a:gd name="connsiteX4" fmla="*/ 0 w 4444598"/>
              <a:gd name="connsiteY4" fmla="*/ 5239832 h 5239833"/>
              <a:gd name="connsiteX0" fmla="*/ 0 w 4444598"/>
              <a:gd name="connsiteY0" fmla="*/ 5239832 h 6138299"/>
              <a:gd name="connsiteX1" fmla="*/ 4032426 w 4444598"/>
              <a:gd name="connsiteY1" fmla="*/ -1 h 6138299"/>
              <a:gd name="connsiteX2" fmla="*/ 4444599 w 4444598"/>
              <a:gd name="connsiteY2" fmla="*/ 251961 h 6138299"/>
              <a:gd name="connsiteX3" fmla="*/ 1582915 w 4444598"/>
              <a:gd name="connsiteY3" fmla="*/ 6138299 h 6138299"/>
              <a:gd name="connsiteX4" fmla="*/ 0 w 4444598"/>
              <a:gd name="connsiteY4" fmla="*/ 5239832 h 6138299"/>
              <a:gd name="connsiteX0" fmla="*/ 0 w 4444598"/>
              <a:gd name="connsiteY0" fmla="*/ 9634364 h 10532831"/>
              <a:gd name="connsiteX1" fmla="*/ 2540029 w 4444598"/>
              <a:gd name="connsiteY1" fmla="*/ -1 h 10532831"/>
              <a:gd name="connsiteX2" fmla="*/ 4444599 w 4444598"/>
              <a:gd name="connsiteY2" fmla="*/ 4646493 h 10532831"/>
              <a:gd name="connsiteX3" fmla="*/ 1582915 w 4444598"/>
              <a:gd name="connsiteY3" fmla="*/ 10532831 h 10532831"/>
              <a:gd name="connsiteX4" fmla="*/ 0 w 4444598"/>
              <a:gd name="connsiteY4" fmla="*/ 9634364 h 10532831"/>
              <a:gd name="connsiteX0" fmla="*/ 0 w 4467974"/>
              <a:gd name="connsiteY0" fmla="*/ 9672052 h 10532831"/>
              <a:gd name="connsiteX1" fmla="*/ 2563405 w 4467974"/>
              <a:gd name="connsiteY1" fmla="*/ -1 h 10532831"/>
              <a:gd name="connsiteX2" fmla="*/ 4467975 w 4467974"/>
              <a:gd name="connsiteY2" fmla="*/ 4646493 h 10532831"/>
              <a:gd name="connsiteX3" fmla="*/ 1606291 w 4467974"/>
              <a:gd name="connsiteY3" fmla="*/ 10532831 h 10532831"/>
              <a:gd name="connsiteX4" fmla="*/ 0 w 4467974"/>
              <a:gd name="connsiteY4" fmla="*/ 9672052 h 10532831"/>
              <a:gd name="connsiteX0" fmla="*/ 0 w 4467974"/>
              <a:gd name="connsiteY0" fmla="*/ 9672052 h 10570516"/>
              <a:gd name="connsiteX1" fmla="*/ 2563405 w 4467974"/>
              <a:gd name="connsiteY1" fmla="*/ -1 h 10570516"/>
              <a:gd name="connsiteX2" fmla="*/ 4467975 w 4467974"/>
              <a:gd name="connsiteY2" fmla="*/ 4646493 h 10570516"/>
              <a:gd name="connsiteX3" fmla="*/ 1582914 w 4467974"/>
              <a:gd name="connsiteY3" fmla="*/ 10570516 h 10570516"/>
              <a:gd name="connsiteX4" fmla="*/ 0 w 4467974"/>
              <a:gd name="connsiteY4" fmla="*/ 9672052 h 10570516"/>
              <a:gd name="connsiteX0" fmla="*/ 0 w 4467974"/>
              <a:gd name="connsiteY0" fmla="*/ 9712381 h 10610845"/>
              <a:gd name="connsiteX1" fmla="*/ 2535490 w 4467974"/>
              <a:gd name="connsiteY1" fmla="*/ -1 h 10610845"/>
              <a:gd name="connsiteX2" fmla="*/ 4467975 w 4467974"/>
              <a:gd name="connsiteY2" fmla="*/ 4686822 h 10610845"/>
              <a:gd name="connsiteX3" fmla="*/ 1582914 w 4467974"/>
              <a:gd name="connsiteY3" fmla="*/ 10610845 h 10610845"/>
              <a:gd name="connsiteX4" fmla="*/ 0 w 4467974"/>
              <a:gd name="connsiteY4" fmla="*/ 9712381 h 10610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7974" h="10610845">
                <a:moveTo>
                  <a:pt x="0" y="9712381"/>
                </a:moveTo>
                <a:lnTo>
                  <a:pt x="2535490" y="-1"/>
                </a:lnTo>
                <a:lnTo>
                  <a:pt x="4467975" y="4686822"/>
                </a:lnTo>
                <a:lnTo>
                  <a:pt x="1582914" y="10610845"/>
                </a:lnTo>
                <a:lnTo>
                  <a:pt x="0" y="9712381"/>
                </a:lnTo>
                <a:close/>
              </a:path>
            </a:pathLst>
          </a:custGeom>
          <a:solidFill>
            <a:srgbClr val="11A9D8"/>
          </a:solidFill>
          <a:ln>
            <a:noFill/>
          </a:ln>
          <a:effectLst>
            <a:outerShdw blurRad="190500" dist="508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65" name="Isosceles Triangle 6"/>
          <p:cNvSpPr/>
          <p:nvPr userDrawn="1"/>
        </p:nvSpPr>
        <p:spPr>
          <a:xfrm rot="11293373">
            <a:off x="-481398" y="-272243"/>
            <a:ext cx="2371211" cy="7193952"/>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 fmla="*/ 0 w 2373490"/>
              <a:gd name="connsiteY0" fmla="*/ 2948696 h 2948696"/>
              <a:gd name="connsiteX1" fmla="*/ 920973 w 2373490"/>
              <a:gd name="connsiteY1" fmla="*/ 0 h 2948696"/>
              <a:gd name="connsiteX2" fmla="*/ 2373490 w 2373490"/>
              <a:gd name="connsiteY2" fmla="*/ 2948696 h 2948696"/>
              <a:gd name="connsiteX3" fmla="*/ 0 w 2373490"/>
              <a:gd name="connsiteY3" fmla="*/ 2948696 h 2948696"/>
              <a:gd name="connsiteX0" fmla="*/ 0 w 1528411"/>
              <a:gd name="connsiteY0" fmla="*/ 2948696 h 2948696"/>
              <a:gd name="connsiteX1" fmla="*/ 920973 w 1528411"/>
              <a:gd name="connsiteY1" fmla="*/ 0 h 2948696"/>
              <a:gd name="connsiteX2" fmla="*/ 1528411 w 1528411"/>
              <a:gd name="connsiteY2" fmla="*/ 2746854 h 2948696"/>
              <a:gd name="connsiteX3" fmla="*/ 0 w 1528411"/>
              <a:gd name="connsiteY3" fmla="*/ 2948696 h 2948696"/>
              <a:gd name="connsiteX0" fmla="*/ 0 w 1306799"/>
              <a:gd name="connsiteY0" fmla="*/ 2948696 h 2948696"/>
              <a:gd name="connsiteX1" fmla="*/ 920973 w 1306799"/>
              <a:gd name="connsiteY1" fmla="*/ 0 h 2948696"/>
              <a:gd name="connsiteX2" fmla="*/ 1306799 w 1306799"/>
              <a:gd name="connsiteY2" fmla="*/ 2790877 h 2948696"/>
              <a:gd name="connsiteX3" fmla="*/ 0 w 1306799"/>
              <a:gd name="connsiteY3" fmla="*/ 2948696 h 2948696"/>
              <a:gd name="connsiteX0" fmla="*/ 0 w 1274528"/>
              <a:gd name="connsiteY0" fmla="*/ 2948696 h 2948696"/>
              <a:gd name="connsiteX1" fmla="*/ 920973 w 1274528"/>
              <a:gd name="connsiteY1" fmla="*/ 0 h 2948696"/>
              <a:gd name="connsiteX2" fmla="*/ 1274528 w 1274528"/>
              <a:gd name="connsiteY2" fmla="*/ 2567566 h 2948696"/>
              <a:gd name="connsiteX3" fmla="*/ 0 w 1274528"/>
              <a:gd name="connsiteY3" fmla="*/ 2948696 h 2948696"/>
              <a:gd name="connsiteX0" fmla="*/ 0 w 1269841"/>
              <a:gd name="connsiteY0" fmla="*/ 2948696 h 2948696"/>
              <a:gd name="connsiteX1" fmla="*/ 920973 w 1269841"/>
              <a:gd name="connsiteY1" fmla="*/ 0 h 2948696"/>
              <a:gd name="connsiteX2" fmla="*/ 1269841 w 1269841"/>
              <a:gd name="connsiteY2" fmla="*/ 2784219 h 2948696"/>
              <a:gd name="connsiteX3" fmla="*/ 0 w 1269841"/>
              <a:gd name="connsiteY3" fmla="*/ 2948696 h 2948696"/>
              <a:gd name="connsiteX0" fmla="*/ 0 w 1269841"/>
              <a:gd name="connsiteY0" fmla="*/ 2941902 h 2941902"/>
              <a:gd name="connsiteX1" fmla="*/ 873960 w 1269841"/>
              <a:gd name="connsiteY1" fmla="*/ 0 h 2941902"/>
              <a:gd name="connsiteX2" fmla="*/ 1269841 w 1269841"/>
              <a:gd name="connsiteY2" fmla="*/ 2777425 h 2941902"/>
              <a:gd name="connsiteX3" fmla="*/ 0 w 1269841"/>
              <a:gd name="connsiteY3" fmla="*/ 2941902 h 2941902"/>
              <a:gd name="connsiteX0" fmla="*/ 0 w 1269841"/>
              <a:gd name="connsiteY0" fmla="*/ 2873081 h 2873081"/>
              <a:gd name="connsiteX1" fmla="*/ 895903 w 1269841"/>
              <a:gd name="connsiteY1" fmla="*/ 0 h 2873081"/>
              <a:gd name="connsiteX2" fmla="*/ 1269841 w 1269841"/>
              <a:gd name="connsiteY2" fmla="*/ 2708604 h 2873081"/>
              <a:gd name="connsiteX3" fmla="*/ 0 w 1269841"/>
              <a:gd name="connsiteY3" fmla="*/ 2873081 h 2873081"/>
              <a:gd name="connsiteX0" fmla="*/ 0 w 1310768"/>
              <a:gd name="connsiteY0" fmla="*/ 2965950 h 2965950"/>
              <a:gd name="connsiteX1" fmla="*/ 936830 w 1310768"/>
              <a:gd name="connsiteY1" fmla="*/ 0 h 2965950"/>
              <a:gd name="connsiteX2" fmla="*/ 1310768 w 1310768"/>
              <a:gd name="connsiteY2" fmla="*/ 2708604 h 2965950"/>
              <a:gd name="connsiteX3" fmla="*/ 0 w 1310768"/>
              <a:gd name="connsiteY3" fmla="*/ 2965950 h 2965950"/>
              <a:gd name="connsiteX0" fmla="*/ 0 w 1319999"/>
              <a:gd name="connsiteY0" fmla="*/ 2965950 h 2965950"/>
              <a:gd name="connsiteX1" fmla="*/ 936830 w 1319999"/>
              <a:gd name="connsiteY1" fmla="*/ 0 h 2965950"/>
              <a:gd name="connsiteX2" fmla="*/ 1319999 w 1319999"/>
              <a:gd name="connsiteY2" fmla="*/ 2772486 h 2965950"/>
              <a:gd name="connsiteX3" fmla="*/ 0 w 1319999"/>
              <a:gd name="connsiteY3" fmla="*/ 2965950 h 2965950"/>
              <a:gd name="connsiteX0" fmla="*/ 0 w 1335138"/>
              <a:gd name="connsiteY0" fmla="*/ 2965950 h 2965950"/>
              <a:gd name="connsiteX1" fmla="*/ 936830 w 1335138"/>
              <a:gd name="connsiteY1" fmla="*/ 0 h 2965950"/>
              <a:gd name="connsiteX2" fmla="*/ 1335138 w 1335138"/>
              <a:gd name="connsiteY2" fmla="*/ 2726820 h 2965950"/>
              <a:gd name="connsiteX3" fmla="*/ 0 w 1335138"/>
              <a:gd name="connsiteY3" fmla="*/ 2965950 h 2965950"/>
              <a:gd name="connsiteX0" fmla="*/ 0 w 1350401"/>
              <a:gd name="connsiteY0" fmla="*/ 2965950 h 2965950"/>
              <a:gd name="connsiteX1" fmla="*/ 936830 w 1350401"/>
              <a:gd name="connsiteY1" fmla="*/ 0 h 2965950"/>
              <a:gd name="connsiteX2" fmla="*/ 1350401 w 1350401"/>
              <a:gd name="connsiteY2" fmla="*/ 2757223 h 2965950"/>
              <a:gd name="connsiteX3" fmla="*/ 0 w 1350401"/>
              <a:gd name="connsiteY3" fmla="*/ 2965950 h 2965950"/>
              <a:gd name="connsiteX0" fmla="*/ 0 w 2530956"/>
              <a:gd name="connsiteY0" fmla="*/ 2965950 h 2965950"/>
              <a:gd name="connsiteX1" fmla="*/ 936830 w 2530956"/>
              <a:gd name="connsiteY1" fmla="*/ 0 h 2965950"/>
              <a:gd name="connsiteX2" fmla="*/ 2530956 w 2530956"/>
              <a:gd name="connsiteY2" fmla="*/ 2706608 h 2965950"/>
              <a:gd name="connsiteX3" fmla="*/ 0 w 2530956"/>
              <a:gd name="connsiteY3" fmla="*/ 2965950 h 2965950"/>
              <a:gd name="connsiteX0" fmla="*/ 0 w 2255401"/>
              <a:gd name="connsiteY0" fmla="*/ 3046116 h 3046116"/>
              <a:gd name="connsiteX1" fmla="*/ 661275 w 2255401"/>
              <a:gd name="connsiteY1" fmla="*/ 0 h 3046116"/>
              <a:gd name="connsiteX2" fmla="*/ 2255401 w 2255401"/>
              <a:gd name="connsiteY2" fmla="*/ 2706608 h 3046116"/>
              <a:gd name="connsiteX3" fmla="*/ 0 w 2255401"/>
              <a:gd name="connsiteY3" fmla="*/ 3046116 h 3046116"/>
              <a:gd name="connsiteX0" fmla="*/ 569215 w 2824616"/>
              <a:gd name="connsiteY0" fmla="*/ 3756200 h 3756200"/>
              <a:gd name="connsiteX1" fmla="*/ 0 w 2824616"/>
              <a:gd name="connsiteY1" fmla="*/ 0 h 3756200"/>
              <a:gd name="connsiteX2" fmla="*/ 2824616 w 2824616"/>
              <a:gd name="connsiteY2" fmla="*/ 3416692 h 3756200"/>
              <a:gd name="connsiteX3" fmla="*/ 569215 w 2824616"/>
              <a:gd name="connsiteY3" fmla="*/ 3756200 h 3756200"/>
              <a:gd name="connsiteX0" fmla="*/ 555764 w 2824616"/>
              <a:gd name="connsiteY0" fmla="*/ 3746145 h 3746145"/>
              <a:gd name="connsiteX1" fmla="*/ 0 w 2824616"/>
              <a:gd name="connsiteY1" fmla="*/ 0 h 3746145"/>
              <a:gd name="connsiteX2" fmla="*/ 2824616 w 2824616"/>
              <a:gd name="connsiteY2" fmla="*/ 3416692 h 3746145"/>
              <a:gd name="connsiteX3" fmla="*/ 555764 w 2824616"/>
              <a:gd name="connsiteY3" fmla="*/ 3746145 h 3746145"/>
              <a:gd name="connsiteX0" fmla="*/ 4288198 w 4288198"/>
              <a:gd name="connsiteY0" fmla="*/ 3170775 h 3416692"/>
              <a:gd name="connsiteX1" fmla="*/ 0 w 4288198"/>
              <a:gd name="connsiteY1" fmla="*/ 0 h 3416692"/>
              <a:gd name="connsiteX2" fmla="*/ 2824616 w 4288198"/>
              <a:gd name="connsiteY2" fmla="*/ 3416692 h 3416692"/>
              <a:gd name="connsiteX3" fmla="*/ 4288198 w 4288198"/>
              <a:gd name="connsiteY3" fmla="*/ 3170775 h 3416692"/>
              <a:gd name="connsiteX0" fmla="*/ 4288198 w 4288198"/>
              <a:gd name="connsiteY0" fmla="*/ 3170775 h 3442440"/>
              <a:gd name="connsiteX1" fmla="*/ 0 w 4288198"/>
              <a:gd name="connsiteY1" fmla="*/ 0 h 3442440"/>
              <a:gd name="connsiteX2" fmla="*/ 2480375 w 4288198"/>
              <a:gd name="connsiteY2" fmla="*/ 3442440 h 3442440"/>
              <a:gd name="connsiteX3" fmla="*/ 4288198 w 4288198"/>
              <a:gd name="connsiteY3" fmla="*/ 3170775 h 3442440"/>
              <a:gd name="connsiteX0" fmla="*/ 1807823 w 1807823"/>
              <a:gd name="connsiteY0" fmla="*/ 3111470 h 3383135"/>
              <a:gd name="connsiteX1" fmla="*/ 1343776 w 1807823"/>
              <a:gd name="connsiteY1" fmla="*/ 0 h 3383135"/>
              <a:gd name="connsiteX2" fmla="*/ 0 w 1807823"/>
              <a:gd name="connsiteY2" fmla="*/ 3383135 h 3383135"/>
              <a:gd name="connsiteX3" fmla="*/ 1807823 w 1807823"/>
              <a:gd name="connsiteY3" fmla="*/ 3111470 h 3383135"/>
              <a:gd name="connsiteX0" fmla="*/ 1807823 w 1807823"/>
              <a:gd name="connsiteY0" fmla="*/ 5121409 h 5393074"/>
              <a:gd name="connsiteX1" fmla="*/ 1053320 w 1807823"/>
              <a:gd name="connsiteY1" fmla="*/ 0 h 5393074"/>
              <a:gd name="connsiteX2" fmla="*/ 0 w 1807823"/>
              <a:gd name="connsiteY2" fmla="*/ 5393074 h 5393074"/>
              <a:gd name="connsiteX3" fmla="*/ 1807823 w 1807823"/>
              <a:gd name="connsiteY3" fmla="*/ 5121409 h 5393074"/>
            </a:gdLst>
            <a:ahLst/>
            <a:cxnLst>
              <a:cxn ang="0">
                <a:pos x="connsiteX0" y="connsiteY0"/>
              </a:cxn>
              <a:cxn ang="0">
                <a:pos x="connsiteX1" y="connsiteY1"/>
              </a:cxn>
              <a:cxn ang="0">
                <a:pos x="connsiteX2" y="connsiteY2"/>
              </a:cxn>
              <a:cxn ang="0">
                <a:pos x="connsiteX3" y="connsiteY3"/>
              </a:cxn>
            </a:cxnLst>
            <a:rect l="l" t="t" r="r" b="b"/>
            <a:pathLst>
              <a:path w="1807823" h="5393074">
                <a:moveTo>
                  <a:pt x="1807823" y="5121409"/>
                </a:moveTo>
                <a:lnTo>
                  <a:pt x="1053320" y="0"/>
                </a:lnTo>
                <a:lnTo>
                  <a:pt x="0" y="5393074"/>
                </a:lnTo>
                <a:lnTo>
                  <a:pt x="1807823" y="5121409"/>
                </a:lnTo>
                <a:close/>
              </a:path>
            </a:pathLst>
          </a:custGeom>
          <a:solidFill>
            <a:schemeClr val="bg1">
              <a:lumMod val="85000"/>
            </a:schemeClr>
          </a:solidFill>
          <a:ln>
            <a:noFill/>
          </a:ln>
          <a:effectLst>
            <a:outerShdw blurRad="381000" dist="38100" dir="10800000" algn="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Tree>
    <p:extLst>
      <p:ext uri="{BB962C8B-B14F-4D97-AF65-F5344CB8AC3E}">
        <p14:creationId xmlns:p14="http://schemas.microsoft.com/office/powerpoint/2010/main" val="192296011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500"/>
                                        <p:tgtEl>
                                          <p:spTgt spid="44"/>
                                        </p:tgtEl>
                                      </p:cBhvr>
                                    </p:animEffect>
                                  </p:childTnLst>
                                </p:cTn>
                              </p:par>
                            </p:childTnLst>
                          </p:cTn>
                        </p:par>
                        <p:par>
                          <p:cTn id="8" fill="hold">
                            <p:stCondLst>
                              <p:cond delay="1000"/>
                            </p:stCondLst>
                            <p:childTnLst>
                              <p:par>
                                <p:cTn id="9" presetID="22" presetClass="entr" presetSubtype="4" fill="hold" grpId="0" nodeType="afterEffect">
                                  <p:stCondLst>
                                    <p:cond delay="25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wipe(down)">
                                      <p:cBhvr>
                                        <p:cTn id="11" dur="750"/>
                                        <p:tgtEl>
                                          <p:spTgt spid="43">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400"/>
                                        <p:tgtEl>
                                          <p:spTgt spid="45"/>
                                        </p:tgtEl>
                                      </p:cBhvr>
                                    </p:animEffect>
                                  </p:childTnLst>
                                </p:cTn>
                              </p:par>
                            </p:childTnLst>
                          </p:cTn>
                        </p:par>
                        <p:par>
                          <p:cTn id="16" fill="hold">
                            <p:stCondLst>
                              <p:cond delay="2400"/>
                            </p:stCondLst>
                            <p:childTnLst>
                              <p:par>
                                <p:cTn id="17" presetID="10" presetClass="entr" presetSubtype="0"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400"/>
                                        <p:tgtEl>
                                          <p:spTgt spid="61"/>
                                        </p:tgtEl>
                                      </p:cBhvr>
                                    </p:animEffect>
                                  </p:childTnLst>
                                </p:cTn>
                              </p:par>
                            </p:childTnLst>
                          </p:cTn>
                        </p:par>
                        <p:par>
                          <p:cTn id="20" fill="hold">
                            <p:stCondLst>
                              <p:cond delay="2800"/>
                            </p:stCondLst>
                            <p:childTnLst>
                              <p:par>
                                <p:cTn id="21" presetID="10" presetClass="entr" presetSubtype="0"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400"/>
                                        <p:tgtEl>
                                          <p:spTgt spid="46"/>
                                        </p:tgtEl>
                                      </p:cBhvr>
                                    </p:animEffect>
                                  </p:childTnLst>
                                </p:cTn>
                              </p:par>
                            </p:childTnLst>
                          </p:cTn>
                        </p:par>
                        <p:par>
                          <p:cTn id="24" fill="hold">
                            <p:stCondLst>
                              <p:cond delay="3200"/>
                            </p:stCondLst>
                            <p:childTnLst>
                              <p:par>
                                <p:cTn id="25" presetID="10"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400"/>
                                        <p:tgtEl>
                                          <p:spTgt spid="59"/>
                                        </p:tgtEl>
                                      </p:cBhvr>
                                    </p:animEffect>
                                  </p:childTnLst>
                                </p:cTn>
                              </p:par>
                            </p:childTnLst>
                          </p:cTn>
                        </p:par>
                        <p:par>
                          <p:cTn id="28" fill="hold">
                            <p:stCondLst>
                              <p:cond delay="3600"/>
                            </p:stCondLst>
                            <p:childTnLst>
                              <p:par>
                                <p:cTn id="29" presetID="10"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400"/>
                                        <p:tgtEl>
                                          <p:spTgt spid="47"/>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400"/>
                                        <p:tgtEl>
                                          <p:spTgt spid="58"/>
                                        </p:tgtEl>
                                      </p:cBhvr>
                                    </p:animEffect>
                                  </p:childTnLst>
                                </p:cTn>
                              </p:par>
                            </p:childTnLst>
                          </p:cTn>
                        </p:par>
                        <p:par>
                          <p:cTn id="36" fill="hold">
                            <p:stCondLst>
                              <p:cond delay="4400"/>
                            </p:stCondLst>
                            <p:childTnLst>
                              <p:par>
                                <p:cTn id="37" presetID="10" presetClass="entr" presetSubtype="0"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400"/>
                                        <p:tgtEl>
                                          <p:spTgt spid="49"/>
                                        </p:tgtEl>
                                      </p:cBhvr>
                                    </p:animEffect>
                                  </p:childTnLst>
                                </p:cTn>
                              </p:par>
                            </p:childTnLst>
                          </p:cTn>
                        </p:par>
                        <p:par>
                          <p:cTn id="40" fill="hold">
                            <p:stCondLst>
                              <p:cond delay="48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400"/>
                                        <p:tgtEl>
                                          <p:spTgt spid="51"/>
                                        </p:tgtEl>
                                      </p:cBhvr>
                                    </p:animEffect>
                                  </p:childTnLst>
                                </p:cTn>
                              </p:par>
                            </p:childTnLst>
                          </p:cTn>
                        </p:par>
                        <p:par>
                          <p:cTn id="44" fill="hold">
                            <p:stCondLst>
                              <p:cond delay="5200"/>
                            </p:stCondLst>
                            <p:childTnLst>
                              <p:par>
                                <p:cTn id="45" presetID="10"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400"/>
                                        <p:tgtEl>
                                          <p:spTgt spid="56"/>
                                        </p:tgtEl>
                                      </p:cBhvr>
                                    </p:animEffect>
                                  </p:childTnLst>
                                </p:cTn>
                              </p:par>
                            </p:childTnLst>
                          </p:cTn>
                        </p:par>
                        <p:par>
                          <p:cTn id="48" fill="hold">
                            <p:stCondLst>
                              <p:cond delay="5600"/>
                            </p:stCondLst>
                            <p:childTnLst>
                              <p:par>
                                <p:cTn id="49" presetID="10" presetClass="entr" presetSubtype="0"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400"/>
                                        <p:tgtEl>
                                          <p:spTgt spid="5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400"/>
                                        <p:tgtEl>
                                          <p:spTgt spid="48"/>
                                        </p:tgtEl>
                                      </p:cBhvr>
                                    </p:animEffect>
                                  </p:childTnLst>
                                </p:cTn>
                              </p:par>
                            </p:childTnLst>
                          </p:cTn>
                        </p:par>
                        <p:par>
                          <p:cTn id="56" fill="hold">
                            <p:stCondLst>
                              <p:cond delay="6400"/>
                            </p:stCondLst>
                            <p:childTnLst>
                              <p:par>
                                <p:cTn id="57" presetID="10" presetClass="entr" presetSubtype="0"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400"/>
                                        <p:tgtEl>
                                          <p:spTgt spid="52"/>
                                        </p:tgtEl>
                                      </p:cBhvr>
                                    </p:animEffect>
                                  </p:childTnLst>
                                </p:cTn>
                              </p:par>
                            </p:childTnLst>
                          </p:cTn>
                        </p:par>
                        <p:par>
                          <p:cTn id="60" fill="hold">
                            <p:stCondLst>
                              <p:cond delay="6800"/>
                            </p:stCondLst>
                            <p:childTnLst>
                              <p:par>
                                <p:cTn id="61" presetID="10" presetClass="entr" presetSubtype="0" fill="hold" grpId="0"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400"/>
                                        <p:tgtEl>
                                          <p:spTgt spid="62"/>
                                        </p:tgtEl>
                                      </p:cBhvr>
                                    </p:animEffect>
                                  </p:childTnLst>
                                </p:cTn>
                              </p:par>
                            </p:childTnLst>
                          </p:cTn>
                        </p:par>
                        <p:par>
                          <p:cTn id="64" fill="hold">
                            <p:stCondLst>
                              <p:cond delay="72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400"/>
                                        <p:tgtEl>
                                          <p:spTgt spid="55"/>
                                        </p:tgtEl>
                                      </p:cBhvr>
                                    </p:animEffect>
                                  </p:childTnLst>
                                </p:cTn>
                              </p:par>
                            </p:childTnLst>
                          </p:cTn>
                        </p:par>
                        <p:par>
                          <p:cTn id="68" fill="hold">
                            <p:stCondLst>
                              <p:cond delay="7600"/>
                            </p:stCondLst>
                            <p:childTnLst>
                              <p:par>
                                <p:cTn id="69" presetID="10" presetClass="entr" presetSubtype="0"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400"/>
                                        <p:tgtEl>
                                          <p:spTgt spid="54"/>
                                        </p:tgtEl>
                                      </p:cBhvr>
                                    </p:animEffect>
                                  </p:childTnLst>
                                </p:cTn>
                              </p:par>
                            </p:childTnLst>
                          </p:cTn>
                        </p:par>
                        <p:par>
                          <p:cTn id="72" fill="hold">
                            <p:stCondLst>
                              <p:cond delay="8000"/>
                            </p:stCondLst>
                            <p:childTnLst>
                              <p:par>
                                <p:cTn id="73" presetID="10" presetClass="entr" presetSubtype="0"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fade">
                                      <p:cBhvr>
                                        <p:cTn id="75" dur="400"/>
                                        <p:tgtEl>
                                          <p:spTgt spid="57"/>
                                        </p:tgtEl>
                                      </p:cBhvr>
                                    </p:animEffect>
                                  </p:childTnLst>
                                </p:cTn>
                              </p:par>
                            </p:childTnLst>
                          </p:cTn>
                        </p:par>
                        <p:par>
                          <p:cTn id="76" fill="hold">
                            <p:stCondLst>
                              <p:cond delay="8400"/>
                            </p:stCondLst>
                            <p:childTnLst>
                              <p:par>
                                <p:cTn id="77" presetID="10" presetClass="entr" presetSubtype="0"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400"/>
                                        <p:tgtEl>
                                          <p:spTgt spid="53"/>
                                        </p:tgtEl>
                                      </p:cBhvr>
                                    </p:animEffect>
                                  </p:childTnLst>
                                </p:cTn>
                              </p:par>
                            </p:childTnLst>
                          </p:cTn>
                        </p:par>
                        <p:par>
                          <p:cTn id="80" fill="hold">
                            <p:stCondLst>
                              <p:cond delay="8800"/>
                            </p:stCondLst>
                            <p:childTnLst>
                              <p:par>
                                <p:cTn id="81" presetID="10" presetClass="entr" presetSubtype="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400"/>
                                        <p:tgtEl>
                                          <p:spTgt spid="60"/>
                                        </p:tgtEl>
                                      </p:cBhvr>
                                    </p:animEffect>
                                  </p:childTnLst>
                                </p:cTn>
                              </p:par>
                              <p:par>
                                <p:cTn id="84" presetID="22" presetClass="entr" presetSubtype="1" fill="hold" grpId="0" nodeType="withEffect">
                                  <p:stCondLst>
                                    <p:cond delay="750"/>
                                  </p:stCondLst>
                                  <p:childTnLst>
                                    <p:set>
                                      <p:cBhvr>
                                        <p:cTn id="85" dur="1" fill="hold">
                                          <p:stCondLst>
                                            <p:cond delay="0"/>
                                          </p:stCondLst>
                                        </p:cTn>
                                        <p:tgtEl>
                                          <p:spTgt spid="64"/>
                                        </p:tgtEl>
                                        <p:attrNameLst>
                                          <p:attrName>style.visibility</p:attrName>
                                        </p:attrNameLst>
                                      </p:cBhvr>
                                      <p:to>
                                        <p:strVal val="visible"/>
                                      </p:to>
                                    </p:set>
                                    <p:animEffect transition="in" filter="wipe(up)">
                                      <p:cBhvr>
                                        <p:cTn id="86" dur="750"/>
                                        <p:tgtEl>
                                          <p:spTgt spid="64"/>
                                        </p:tgtEl>
                                      </p:cBhvr>
                                    </p:animEffect>
                                  </p:childTnLst>
                                </p:cTn>
                              </p:par>
                              <p:par>
                                <p:cTn id="87" presetID="22" presetClass="entr" presetSubtype="4" fill="hold" grpId="0" nodeType="withEffect">
                                  <p:stCondLst>
                                    <p:cond delay="750"/>
                                  </p:stCondLst>
                                  <p:childTnLst>
                                    <p:set>
                                      <p:cBhvr>
                                        <p:cTn id="88" dur="1" fill="hold">
                                          <p:stCondLst>
                                            <p:cond delay="0"/>
                                          </p:stCondLst>
                                        </p:cTn>
                                        <p:tgtEl>
                                          <p:spTgt spid="65"/>
                                        </p:tgtEl>
                                        <p:attrNameLst>
                                          <p:attrName>style.visibility</p:attrName>
                                        </p:attrNameLst>
                                      </p:cBhvr>
                                      <p:to>
                                        <p:strVal val="visible"/>
                                      </p:to>
                                    </p:set>
                                    <p:animEffect transition="in" filter="wipe(down)">
                                      <p:cBhvr>
                                        <p:cTn id="89" dur="500"/>
                                        <p:tgtEl>
                                          <p:spTgt spid="65"/>
                                        </p:tgtEl>
                                      </p:cBhvr>
                                    </p:animEffect>
                                  </p:childTnLst>
                                </p:cTn>
                              </p:par>
                              <p:par>
                                <p:cTn id="90" presetID="22" presetClass="entr" presetSubtype="8" fill="hold" grpId="0" nodeType="withEffect">
                                  <p:stCondLst>
                                    <p:cond delay="1250"/>
                                  </p:stCondLst>
                                  <p:childTnLst>
                                    <p:set>
                                      <p:cBhvr>
                                        <p:cTn id="91" dur="1" fill="hold">
                                          <p:stCondLst>
                                            <p:cond delay="0"/>
                                          </p:stCondLst>
                                        </p:cTn>
                                        <p:tgtEl>
                                          <p:spTgt spid="63"/>
                                        </p:tgtEl>
                                        <p:attrNameLst>
                                          <p:attrName>style.visibility</p:attrName>
                                        </p:attrNameLst>
                                      </p:cBhvr>
                                      <p:to>
                                        <p:strVal val="visible"/>
                                      </p:to>
                                    </p:set>
                                    <p:animEffect transition="in" filter="wipe(left)">
                                      <p:cBhvr>
                                        <p:cTn id="92" dur="7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tmplLst>
          <p:tmpl lvl="1">
            <p:tnLst>
              <p:par>
                <p:cTn presetID="22" presetClass="entr" presetSubtype="4" fill="hold" nodeType="afterEffect">
                  <p:stCondLst>
                    <p:cond delay="250"/>
                  </p:stCondLst>
                  <p:childTnLst>
                    <p:set>
                      <p:cBhvr>
                        <p:cTn dur="1" fill="hold">
                          <p:stCondLst>
                            <p:cond delay="0"/>
                          </p:stCondLst>
                        </p:cTn>
                        <p:tgtEl>
                          <p:spTgt spid="43"/>
                        </p:tgtEl>
                        <p:attrNameLst>
                          <p:attrName>style.visibility</p:attrName>
                        </p:attrNameLst>
                      </p:cBhvr>
                      <p:to>
                        <p:strVal val="visible"/>
                      </p:to>
                    </p:set>
                    <p:animEffect transition="in" filter="wipe(down)">
                      <p:cBhvr>
                        <p:cTn dur="750"/>
                        <p:tgtEl>
                          <p:spTgt spid="43"/>
                        </p:tgtEl>
                      </p:cBhvr>
                    </p:animEffect>
                  </p:childTnLst>
                </p:cTn>
              </p:par>
            </p:tnLst>
          </p:tmpl>
        </p:tmplLst>
      </p:bldP>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Question time">
    <p:spTree>
      <p:nvGrpSpPr>
        <p:cNvPr id="1" name=""/>
        <p:cNvGrpSpPr/>
        <p:nvPr/>
      </p:nvGrpSpPr>
      <p:grpSpPr>
        <a:xfrm>
          <a:off x="0" y="0"/>
          <a:ext cx="0" cy="0"/>
          <a:chOff x="0" y="0"/>
          <a:chExt cx="0" cy="0"/>
        </a:xfrm>
      </p:grpSpPr>
      <p:sp>
        <p:nvSpPr>
          <p:cNvPr id="11" name="Text Placeholder 27"/>
          <p:cNvSpPr>
            <a:spLocks noGrp="1"/>
          </p:cNvSpPr>
          <p:nvPr>
            <p:ph type="body" sz="quarter" idx="16" hasCustomPrompt="1"/>
          </p:nvPr>
        </p:nvSpPr>
        <p:spPr>
          <a:xfrm>
            <a:off x="5436096" y="1124744"/>
            <a:ext cx="3389388" cy="521208"/>
          </a:xfrm>
          <a:prstGeom prst="rect">
            <a:avLst/>
          </a:prstGeom>
        </p:spPr>
        <p:txBody>
          <a:bodyPr/>
          <a:lstStyle>
            <a:lvl1pPr marL="0" indent="0" algn="r">
              <a:buNone/>
              <a:defRPr sz="2800" b="0" spc="-150" baseline="0">
                <a:solidFill>
                  <a:srgbClr val="11A9D8"/>
                </a:solidFill>
                <a:latin typeface="Lucida Console" panose="020B0609040504020204" pitchFamily="49" charset="0"/>
              </a:defRPr>
            </a:lvl1pPr>
          </a:lstStyle>
          <a:p>
            <a:pPr lvl="0"/>
            <a:r>
              <a:rPr lang="en-US" dirty="0"/>
              <a:t>QUESTION TIME</a:t>
            </a:r>
          </a:p>
        </p:txBody>
      </p:sp>
      <p:sp>
        <p:nvSpPr>
          <p:cNvPr id="18"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
        <p:nvSpPr>
          <p:cNvPr id="12" name="Isosceles Triangle 6"/>
          <p:cNvSpPr/>
          <p:nvPr userDrawn="1"/>
        </p:nvSpPr>
        <p:spPr>
          <a:xfrm rot="11293373">
            <a:off x="1839213" y="3714572"/>
            <a:ext cx="7468102" cy="4728360"/>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 fmla="*/ 0 w 2373490"/>
              <a:gd name="connsiteY0" fmla="*/ 2948696 h 2948696"/>
              <a:gd name="connsiteX1" fmla="*/ 920973 w 2373490"/>
              <a:gd name="connsiteY1" fmla="*/ 0 h 2948696"/>
              <a:gd name="connsiteX2" fmla="*/ 2373490 w 2373490"/>
              <a:gd name="connsiteY2" fmla="*/ 2948696 h 2948696"/>
              <a:gd name="connsiteX3" fmla="*/ 0 w 2373490"/>
              <a:gd name="connsiteY3" fmla="*/ 2948696 h 2948696"/>
              <a:gd name="connsiteX0" fmla="*/ 0 w 1528411"/>
              <a:gd name="connsiteY0" fmla="*/ 2948696 h 2948696"/>
              <a:gd name="connsiteX1" fmla="*/ 920973 w 1528411"/>
              <a:gd name="connsiteY1" fmla="*/ 0 h 2948696"/>
              <a:gd name="connsiteX2" fmla="*/ 1528411 w 1528411"/>
              <a:gd name="connsiteY2" fmla="*/ 2746854 h 2948696"/>
              <a:gd name="connsiteX3" fmla="*/ 0 w 1528411"/>
              <a:gd name="connsiteY3" fmla="*/ 2948696 h 2948696"/>
              <a:gd name="connsiteX0" fmla="*/ 0 w 1306799"/>
              <a:gd name="connsiteY0" fmla="*/ 2948696 h 2948696"/>
              <a:gd name="connsiteX1" fmla="*/ 920973 w 1306799"/>
              <a:gd name="connsiteY1" fmla="*/ 0 h 2948696"/>
              <a:gd name="connsiteX2" fmla="*/ 1306799 w 1306799"/>
              <a:gd name="connsiteY2" fmla="*/ 2790877 h 2948696"/>
              <a:gd name="connsiteX3" fmla="*/ 0 w 1306799"/>
              <a:gd name="connsiteY3" fmla="*/ 2948696 h 2948696"/>
              <a:gd name="connsiteX0" fmla="*/ 0 w 1274528"/>
              <a:gd name="connsiteY0" fmla="*/ 2948696 h 2948696"/>
              <a:gd name="connsiteX1" fmla="*/ 920973 w 1274528"/>
              <a:gd name="connsiteY1" fmla="*/ 0 h 2948696"/>
              <a:gd name="connsiteX2" fmla="*/ 1274528 w 1274528"/>
              <a:gd name="connsiteY2" fmla="*/ 2567566 h 2948696"/>
              <a:gd name="connsiteX3" fmla="*/ 0 w 1274528"/>
              <a:gd name="connsiteY3" fmla="*/ 2948696 h 2948696"/>
              <a:gd name="connsiteX0" fmla="*/ 0 w 1269841"/>
              <a:gd name="connsiteY0" fmla="*/ 2948696 h 2948696"/>
              <a:gd name="connsiteX1" fmla="*/ 920973 w 1269841"/>
              <a:gd name="connsiteY1" fmla="*/ 0 h 2948696"/>
              <a:gd name="connsiteX2" fmla="*/ 1269841 w 1269841"/>
              <a:gd name="connsiteY2" fmla="*/ 2784219 h 2948696"/>
              <a:gd name="connsiteX3" fmla="*/ 0 w 1269841"/>
              <a:gd name="connsiteY3" fmla="*/ 2948696 h 2948696"/>
              <a:gd name="connsiteX0" fmla="*/ 0 w 1269841"/>
              <a:gd name="connsiteY0" fmla="*/ 2941902 h 2941902"/>
              <a:gd name="connsiteX1" fmla="*/ 873960 w 1269841"/>
              <a:gd name="connsiteY1" fmla="*/ 0 h 2941902"/>
              <a:gd name="connsiteX2" fmla="*/ 1269841 w 1269841"/>
              <a:gd name="connsiteY2" fmla="*/ 2777425 h 2941902"/>
              <a:gd name="connsiteX3" fmla="*/ 0 w 1269841"/>
              <a:gd name="connsiteY3" fmla="*/ 2941902 h 2941902"/>
              <a:gd name="connsiteX0" fmla="*/ 0 w 1269841"/>
              <a:gd name="connsiteY0" fmla="*/ 2873081 h 2873081"/>
              <a:gd name="connsiteX1" fmla="*/ 895903 w 1269841"/>
              <a:gd name="connsiteY1" fmla="*/ 0 h 2873081"/>
              <a:gd name="connsiteX2" fmla="*/ 1269841 w 1269841"/>
              <a:gd name="connsiteY2" fmla="*/ 2708604 h 2873081"/>
              <a:gd name="connsiteX3" fmla="*/ 0 w 1269841"/>
              <a:gd name="connsiteY3" fmla="*/ 2873081 h 2873081"/>
              <a:gd name="connsiteX0" fmla="*/ 0 w 1310768"/>
              <a:gd name="connsiteY0" fmla="*/ 2965950 h 2965950"/>
              <a:gd name="connsiteX1" fmla="*/ 936830 w 1310768"/>
              <a:gd name="connsiteY1" fmla="*/ 0 h 2965950"/>
              <a:gd name="connsiteX2" fmla="*/ 1310768 w 1310768"/>
              <a:gd name="connsiteY2" fmla="*/ 2708604 h 2965950"/>
              <a:gd name="connsiteX3" fmla="*/ 0 w 1310768"/>
              <a:gd name="connsiteY3" fmla="*/ 2965950 h 2965950"/>
              <a:gd name="connsiteX0" fmla="*/ 0 w 1319999"/>
              <a:gd name="connsiteY0" fmla="*/ 2965950 h 2965950"/>
              <a:gd name="connsiteX1" fmla="*/ 936830 w 1319999"/>
              <a:gd name="connsiteY1" fmla="*/ 0 h 2965950"/>
              <a:gd name="connsiteX2" fmla="*/ 1319999 w 1319999"/>
              <a:gd name="connsiteY2" fmla="*/ 2772486 h 2965950"/>
              <a:gd name="connsiteX3" fmla="*/ 0 w 1319999"/>
              <a:gd name="connsiteY3" fmla="*/ 2965950 h 2965950"/>
              <a:gd name="connsiteX0" fmla="*/ 0 w 1335138"/>
              <a:gd name="connsiteY0" fmla="*/ 2965950 h 2965950"/>
              <a:gd name="connsiteX1" fmla="*/ 936830 w 1335138"/>
              <a:gd name="connsiteY1" fmla="*/ 0 h 2965950"/>
              <a:gd name="connsiteX2" fmla="*/ 1335138 w 1335138"/>
              <a:gd name="connsiteY2" fmla="*/ 2726820 h 2965950"/>
              <a:gd name="connsiteX3" fmla="*/ 0 w 1335138"/>
              <a:gd name="connsiteY3" fmla="*/ 2965950 h 2965950"/>
              <a:gd name="connsiteX0" fmla="*/ 0 w 1350401"/>
              <a:gd name="connsiteY0" fmla="*/ 2965950 h 2965950"/>
              <a:gd name="connsiteX1" fmla="*/ 936830 w 1350401"/>
              <a:gd name="connsiteY1" fmla="*/ 0 h 2965950"/>
              <a:gd name="connsiteX2" fmla="*/ 1350401 w 1350401"/>
              <a:gd name="connsiteY2" fmla="*/ 2757223 h 2965950"/>
              <a:gd name="connsiteX3" fmla="*/ 0 w 1350401"/>
              <a:gd name="connsiteY3" fmla="*/ 2965950 h 2965950"/>
              <a:gd name="connsiteX0" fmla="*/ 0 w 2530956"/>
              <a:gd name="connsiteY0" fmla="*/ 2965950 h 2965950"/>
              <a:gd name="connsiteX1" fmla="*/ 936830 w 2530956"/>
              <a:gd name="connsiteY1" fmla="*/ 0 h 2965950"/>
              <a:gd name="connsiteX2" fmla="*/ 2530956 w 2530956"/>
              <a:gd name="connsiteY2" fmla="*/ 2706608 h 2965950"/>
              <a:gd name="connsiteX3" fmla="*/ 0 w 2530956"/>
              <a:gd name="connsiteY3" fmla="*/ 2965950 h 2965950"/>
              <a:gd name="connsiteX0" fmla="*/ 0 w 2255401"/>
              <a:gd name="connsiteY0" fmla="*/ 3046116 h 3046116"/>
              <a:gd name="connsiteX1" fmla="*/ 661275 w 2255401"/>
              <a:gd name="connsiteY1" fmla="*/ 0 h 3046116"/>
              <a:gd name="connsiteX2" fmla="*/ 2255401 w 2255401"/>
              <a:gd name="connsiteY2" fmla="*/ 2706608 h 3046116"/>
              <a:gd name="connsiteX3" fmla="*/ 0 w 2255401"/>
              <a:gd name="connsiteY3" fmla="*/ 3046116 h 3046116"/>
              <a:gd name="connsiteX0" fmla="*/ 569215 w 2824616"/>
              <a:gd name="connsiteY0" fmla="*/ 3756200 h 3756200"/>
              <a:gd name="connsiteX1" fmla="*/ 0 w 2824616"/>
              <a:gd name="connsiteY1" fmla="*/ 0 h 3756200"/>
              <a:gd name="connsiteX2" fmla="*/ 2824616 w 2824616"/>
              <a:gd name="connsiteY2" fmla="*/ 3416692 h 3756200"/>
              <a:gd name="connsiteX3" fmla="*/ 569215 w 2824616"/>
              <a:gd name="connsiteY3" fmla="*/ 3756200 h 3756200"/>
              <a:gd name="connsiteX0" fmla="*/ 555764 w 2824616"/>
              <a:gd name="connsiteY0" fmla="*/ 3746145 h 3746145"/>
              <a:gd name="connsiteX1" fmla="*/ 0 w 2824616"/>
              <a:gd name="connsiteY1" fmla="*/ 0 h 3746145"/>
              <a:gd name="connsiteX2" fmla="*/ 2824616 w 2824616"/>
              <a:gd name="connsiteY2" fmla="*/ 3416692 h 3746145"/>
              <a:gd name="connsiteX3" fmla="*/ 555764 w 2824616"/>
              <a:gd name="connsiteY3" fmla="*/ 3746145 h 3746145"/>
              <a:gd name="connsiteX0" fmla="*/ 4288198 w 4288198"/>
              <a:gd name="connsiteY0" fmla="*/ 3170775 h 3416692"/>
              <a:gd name="connsiteX1" fmla="*/ 0 w 4288198"/>
              <a:gd name="connsiteY1" fmla="*/ 0 h 3416692"/>
              <a:gd name="connsiteX2" fmla="*/ 2824616 w 4288198"/>
              <a:gd name="connsiteY2" fmla="*/ 3416692 h 3416692"/>
              <a:gd name="connsiteX3" fmla="*/ 4288198 w 4288198"/>
              <a:gd name="connsiteY3" fmla="*/ 3170775 h 3416692"/>
              <a:gd name="connsiteX0" fmla="*/ 4288198 w 4288198"/>
              <a:gd name="connsiteY0" fmla="*/ 3170775 h 3442440"/>
              <a:gd name="connsiteX1" fmla="*/ 0 w 4288198"/>
              <a:gd name="connsiteY1" fmla="*/ 0 h 3442440"/>
              <a:gd name="connsiteX2" fmla="*/ 2480375 w 4288198"/>
              <a:gd name="connsiteY2" fmla="*/ 3442440 h 3442440"/>
              <a:gd name="connsiteX3" fmla="*/ 4288198 w 4288198"/>
              <a:gd name="connsiteY3" fmla="*/ 3170775 h 3442440"/>
              <a:gd name="connsiteX0" fmla="*/ 1807823 w 1807823"/>
              <a:gd name="connsiteY0" fmla="*/ 3111470 h 3383135"/>
              <a:gd name="connsiteX1" fmla="*/ 1343776 w 1807823"/>
              <a:gd name="connsiteY1" fmla="*/ 0 h 3383135"/>
              <a:gd name="connsiteX2" fmla="*/ 0 w 1807823"/>
              <a:gd name="connsiteY2" fmla="*/ 3383135 h 3383135"/>
              <a:gd name="connsiteX3" fmla="*/ 1807823 w 1807823"/>
              <a:gd name="connsiteY3" fmla="*/ 3111470 h 3383135"/>
              <a:gd name="connsiteX0" fmla="*/ 3624995 w 3624995"/>
              <a:gd name="connsiteY0" fmla="*/ 0 h 3531563"/>
              <a:gd name="connsiteX1" fmla="*/ 1343776 w 3624995"/>
              <a:gd name="connsiteY1" fmla="*/ 148428 h 3531563"/>
              <a:gd name="connsiteX2" fmla="*/ 0 w 3624995"/>
              <a:gd name="connsiteY2" fmla="*/ 3531563 h 3531563"/>
              <a:gd name="connsiteX3" fmla="*/ 3624995 w 3624995"/>
              <a:gd name="connsiteY3" fmla="*/ 0 h 3531563"/>
              <a:gd name="connsiteX0" fmla="*/ 7272305 w 7272305"/>
              <a:gd name="connsiteY0" fmla="*/ 0 h 2973592"/>
              <a:gd name="connsiteX1" fmla="*/ 4991086 w 7272305"/>
              <a:gd name="connsiteY1" fmla="*/ 148428 h 2973592"/>
              <a:gd name="connsiteX2" fmla="*/ 0 w 7272305"/>
              <a:gd name="connsiteY2" fmla="*/ 2973592 h 2973592"/>
              <a:gd name="connsiteX3" fmla="*/ 7272305 w 7272305"/>
              <a:gd name="connsiteY3" fmla="*/ 0 h 2973592"/>
              <a:gd name="connsiteX0" fmla="*/ 7440589 w 7440589"/>
              <a:gd name="connsiteY0" fmla="*/ 0 h 2973592"/>
              <a:gd name="connsiteX1" fmla="*/ 0 w 7440589"/>
              <a:gd name="connsiteY1" fmla="*/ 1839392 h 2973592"/>
              <a:gd name="connsiteX2" fmla="*/ 168284 w 7440589"/>
              <a:gd name="connsiteY2" fmla="*/ 2973592 h 2973592"/>
              <a:gd name="connsiteX3" fmla="*/ 7440589 w 7440589"/>
              <a:gd name="connsiteY3" fmla="*/ 0 h 2973592"/>
              <a:gd name="connsiteX0" fmla="*/ 7440589 w 7440589"/>
              <a:gd name="connsiteY0" fmla="*/ 0 h 2480520"/>
              <a:gd name="connsiteX1" fmla="*/ 0 w 7440589"/>
              <a:gd name="connsiteY1" fmla="*/ 1839392 h 2480520"/>
              <a:gd name="connsiteX2" fmla="*/ 86288 w 7440589"/>
              <a:gd name="connsiteY2" fmla="*/ 2480520 h 2480520"/>
              <a:gd name="connsiteX3" fmla="*/ 7440589 w 7440589"/>
              <a:gd name="connsiteY3" fmla="*/ 0 h 2480520"/>
              <a:gd name="connsiteX0" fmla="*/ 7440589 w 7440589"/>
              <a:gd name="connsiteY0" fmla="*/ 0 h 2393293"/>
              <a:gd name="connsiteX1" fmla="*/ 0 w 7440589"/>
              <a:gd name="connsiteY1" fmla="*/ 1839392 h 2393293"/>
              <a:gd name="connsiteX2" fmla="*/ 95170 w 7440589"/>
              <a:gd name="connsiteY2" fmla="*/ 2393293 h 2393293"/>
              <a:gd name="connsiteX3" fmla="*/ 7440589 w 7440589"/>
              <a:gd name="connsiteY3" fmla="*/ 0 h 2393293"/>
              <a:gd name="connsiteX0" fmla="*/ 7436392 w 7436392"/>
              <a:gd name="connsiteY0" fmla="*/ 0 h 2393293"/>
              <a:gd name="connsiteX1" fmla="*/ 0 w 7436392"/>
              <a:gd name="connsiteY1" fmla="*/ 1645411 h 2393293"/>
              <a:gd name="connsiteX2" fmla="*/ 90973 w 7436392"/>
              <a:gd name="connsiteY2" fmla="*/ 2393293 h 2393293"/>
              <a:gd name="connsiteX3" fmla="*/ 7436392 w 7436392"/>
              <a:gd name="connsiteY3" fmla="*/ 0 h 2393293"/>
              <a:gd name="connsiteX0" fmla="*/ 7436392 w 7436392"/>
              <a:gd name="connsiteY0" fmla="*/ 1077894 h 3471187"/>
              <a:gd name="connsiteX1" fmla="*/ 7186001 w 7436392"/>
              <a:gd name="connsiteY1" fmla="*/ 341 h 3471187"/>
              <a:gd name="connsiteX2" fmla="*/ 0 w 7436392"/>
              <a:gd name="connsiteY2" fmla="*/ 2723305 h 3471187"/>
              <a:gd name="connsiteX3" fmla="*/ 90973 w 7436392"/>
              <a:gd name="connsiteY3" fmla="*/ 3471187 h 3471187"/>
              <a:gd name="connsiteX4" fmla="*/ 7436392 w 7436392"/>
              <a:gd name="connsiteY4" fmla="*/ 1077894 h 3471187"/>
              <a:gd name="connsiteX0" fmla="*/ 7611031 w 7611031"/>
              <a:gd name="connsiteY0" fmla="*/ 1077894 h 3471187"/>
              <a:gd name="connsiteX1" fmla="*/ 7360640 w 7611031"/>
              <a:gd name="connsiteY1" fmla="*/ 341 h 3471187"/>
              <a:gd name="connsiteX2" fmla="*/ 0 w 7611031"/>
              <a:gd name="connsiteY2" fmla="*/ 1663499 h 3471187"/>
              <a:gd name="connsiteX3" fmla="*/ 265612 w 7611031"/>
              <a:gd name="connsiteY3" fmla="*/ 3471187 h 3471187"/>
              <a:gd name="connsiteX4" fmla="*/ 7611031 w 7611031"/>
              <a:gd name="connsiteY4" fmla="*/ 1077894 h 3471187"/>
              <a:gd name="connsiteX0" fmla="*/ 6781215 w 7369505"/>
              <a:gd name="connsiteY0" fmla="*/ 1208519 h 3471153"/>
              <a:gd name="connsiteX1" fmla="*/ 7360640 w 7369505"/>
              <a:gd name="connsiteY1" fmla="*/ 307 h 3471153"/>
              <a:gd name="connsiteX2" fmla="*/ 0 w 7369505"/>
              <a:gd name="connsiteY2" fmla="*/ 1663465 h 3471153"/>
              <a:gd name="connsiteX3" fmla="*/ 265612 w 7369505"/>
              <a:gd name="connsiteY3" fmla="*/ 3471153 h 3471153"/>
              <a:gd name="connsiteX4" fmla="*/ 6781215 w 7369505"/>
              <a:gd name="connsiteY4" fmla="*/ 1208519 h 3471153"/>
              <a:gd name="connsiteX0" fmla="*/ 6781215 w 7369505"/>
              <a:gd name="connsiteY0" fmla="*/ 1208519 h 3723712"/>
              <a:gd name="connsiteX1" fmla="*/ 7360640 w 7369505"/>
              <a:gd name="connsiteY1" fmla="*/ 307 h 3723712"/>
              <a:gd name="connsiteX2" fmla="*/ 0 w 7369505"/>
              <a:gd name="connsiteY2" fmla="*/ 1663465 h 3723712"/>
              <a:gd name="connsiteX3" fmla="*/ 302109 w 7369505"/>
              <a:gd name="connsiteY3" fmla="*/ 3723712 h 3723712"/>
              <a:gd name="connsiteX4" fmla="*/ 6781215 w 7369505"/>
              <a:gd name="connsiteY4" fmla="*/ 1208519 h 3723712"/>
              <a:gd name="connsiteX0" fmla="*/ 4930766 w 7363415"/>
              <a:gd name="connsiteY0" fmla="*/ 1561804 h 3723645"/>
              <a:gd name="connsiteX1" fmla="*/ 7360640 w 7363415"/>
              <a:gd name="connsiteY1" fmla="*/ 240 h 3723645"/>
              <a:gd name="connsiteX2" fmla="*/ 0 w 7363415"/>
              <a:gd name="connsiteY2" fmla="*/ 1663398 h 3723645"/>
              <a:gd name="connsiteX3" fmla="*/ 302109 w 7363415"/>
              <a:gd name="connsiteY3" fmla="*/ 3723645 h 3723645"/>
              <a:gd name="connsiteX4" fmla="*/ 4930766 w 7363415"/>
              <a:gd name="connsiteY4" fmla="*/ 1561804 h 3723645"/>
              <a:gd name="connsiteX0" fmla="*/ 5047496 w 7480145"/>
              <a:gd name="connsiteY0" fmla="*/ 1561804 h 3723645"/>
              <a:gd name="connsiteX1" fmla="*/ 7477370 w 7480145"/>
              <a:gd name="connsiteY1" fmla="*/ 240 h 3723645"/>
              <a:gd name="connsiteX2" fmla="*/ 0 w 7480145"/>
              <a:gd name="connsiteY2" fmla="*/ 1078658 h 3723645"/>
              <a:gd name="connsiteX3" fmla="*/ 418839 w 7480145"/>
              <a:gd name="connsiteY3" fmla="*/ 3723645 h 3723645"/>
              <a:gd name="connsiteX4" fmla="*/ 5047496 w 7480145"/>
              <a:gd name="connsiteY4" fmla="*/ 1561804 h 3723645"/>
              <a:gd name="connsiteX0" fmla="*/ 5035453 w 7468102"/>
              <a:gd name="connsiteY0" fmla="*/ 1561804 h 3723645"/>
              <a:gd name="connsiteX1" fmla="*/ 7465327 w 7468102"/>
              <a:gd name="connsiteY1" fmla="*/ 240 h 3723645"/>
              <a:gd name="connsiteX2" fmla="*/ 0 w 7468102"/>
              <a:gd name="connsiteY2" fmla="*/ 1087661 h 3723645"/>
              <a:gd name="connsiteX3" fmla="*/ 406796 w 7468102"/>
              <a:gd name="connsiteY3" fmla="*/ 3723645 h 3723645"/>
              <a:gd name="connsiteX4" fmla="*/ 5035453 w 7468102"/>
              <a:gd name="connsiteY4" fmla="*/ 1561804 h 3723645"/>
              <a:gd name="connsiteX0" fmla="*/ 5035453 w 7468102"/>
              <a:gd name="connsiteY0" fmla="*/ 1561804 h 3546270"/>
              <a:gd name="connsiteX1" fmla="*/ 7465327 w 7468102"/>
              <a:gd name="connsiteY1" fmla="*/ 240 h 3546270"/>
              <a:gd name="connsiteX2" fmla="*/ 0 w 7468102"/>
              <a:gd name="connsiteY2" fmla="*/ 1087661 h 3546270"/>
              <a:gd name="connsiteX3" fmla="*/ 370420 w 7468102"/>
              <a:gd name="connsiteY3" fmla="*/ 3546270 h 3546270"/>
              <a:gd name="connsiteX4" fmla="*/ 5035453 w 7468102"/>
              <a:gd name="connsiteY4" fmla="*/ 1561804 h 3546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8102" h="3546270">
                <a:moveTo>
                  <a:pt x="5035453" y="1561804"/>
                </a:moveTo>
                <a:cubicBezTo>
                  <a:pt x="4935566" y="1584579"/>
                  <a:pt x="7565214" y="-22535"/>
                  <a:pt x="7465327" y="240"/>
                </a:cubicBezTo>
                <a:lnTo>
                  <a:pt x="0" y="1087661"/>
                </a:lnTo>
                <a:lnTo>
                  <a:pt x="370420" y="3546270"/>
                </a:lnTo>
                <a:lnTo>
                  <a:pt x="5035453" y="1561804"/>
                </a:lnTo>
                <a:close/>
              </a:path>
            </a:pathLst>
          </a:custGeom>
          <a:solidFill>
            <a:srgbClr val="E6E6E6"/>
          </a:solidFill>
          <a:ln>
            <a:noFill/>
          </a:ln>
          <a:effectLst>
            <a:outerShdw blurRad="127000" dir="1482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4" name="Parallelogram 5"/>
          <p:cNvSpPr/>
          <p:nvPr userDrawn="1"/>
        </p:nvSpPr>
        <p:spPr>
          <a:xfrm rot="6221113" flipV="1">
            <a:off x="2815278" y="1417863"/>
            <a:ext cx="3862489" cy="9164195"/>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 fmla="*/ 0 w 3861380"/>
              <a:gd name="connsiteY0" fmla="*/ 3999910 h 3999910"/>
              <a:gd name="connsiteX1" fmla="*/ 475488 w 3861380"/>
              <a:gd name="connsiteY1" fmla="*/ 1092530 h 3999910"/>
              <a:gd name="connsiteX2" fmla="*/ 3861380 w 3861380"/>
              <a:gd name="connsiteY2" fmla="*/ 0 h 3999910"/>
              <a:gd name="connsiteX3" fmla="*/ 1426464 w 3861380"/>
              <a:gd name="connsiteY3" fmla="*/ 3999910 h 3999910"/>
              <a:gd name="connsiteX4" fmla="*/ 0 w 3861380"/>
              <a:gd name="connsiteY4" fmla="*/ 3999910 h 3999910"/>
              <a:gd name="connsiteX0" fmla="*/ 0 w 3861380"/>
              <a:gd name="connsiteY0" fmla="*/ 5270570 h 5270570"/>
              <a:gd name="connsiteX1" fmla="*/ 3278065 w 3861380"/>
              <a:gd name="connsiteY1" fmla="*/ 0 h 5270570"/>
              <a:gd name="connsiteX2" fmla="*/ 3861380 w 3861380"/>
              <a:gd name="connsiteY2" fmla="*/ 1270660 h 5270570"/>
              <a:gd name="connsiteX3" fmla="*/ 1426464 w 3861380"/>
              <a:gd name="connsiteY3" fmla="*/ 5270570 h 5270570"/>
              <a:gd name="connsiteX4" fmla="*/ 0 w 3861380"/>
              <a:gd name="connsiteY4" fmla="*/ 5270570 h 5270570"/>
              <a:gd name="connsiteX0" fmla="*/ 0 w 4336393"/>
              <a:gd name="connsiteY0" fmla="*/ 5270570 h 5270570"/>
              <a:gd name="connsiteX1" fmla="*/ 3278065 w 4336393"/>
              <a:gd name="connsiteY1" fmla="*/ 0 h 5270570"/>
              <a:gd name="connsiteX2" fmla="*/ 4336393 w 4336393"/>
              <a:gd name="connsiteY2" fmla="*/ 522515 h 5270570"/>
              <a:gd name="connsiteX3" fmla="*/ 1426464 w 4336393"/>
              <a:gd name="connsiteY3" fmla="*/ 5270570 h 5270570"/>
              <a:gd name="connsiteX4" fmla="*/ 0 w 4336393"/>
              <a:gd name="connsiteY4" fmla="*/ 5270570 h 5270570"/>
              <a:gd name="connsiteX0" fmla="*/ 0 w 4336393"/>
              <a:gd name="connsiteY0" fmla="*/ 5436824 h 5436824"/>
              <a:gd name="connsiteX1" fmla="*/ 3384943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36824 h 5436824"/>
              <a:gd name="connsiteX1" fmla="*/ 3373068 w 4336393"/>
              <a:gd name="connsiteY1" fmla="*/ 0 h 5436824"/>
              <a:gd name="connsiteX2" fmla="*/ 4336393 w 4336393"/>
              <a:gd name="connsiteY2" fmla="*/ 688769 h 5436824"/>
              <a:gd name="connsiteX3" fmla="*/ 1426464 w 4336393"/>
              <a:gd name="connsiteY3" fmla="*/ 5436824 h 5436824"/>
              <a:gd name="connsiteX4" fmla="*/ 0 w 4336393"/>
              <a:gd name="connsiteY4" fmla="*/ 5436824 h 5436824"/>
              <a:gd name="connsiteX0" fmla="*/ 0 w 4336393"/>
              <a:gd name="connsiteY0" fmla="*/ 5459203 h 5459203"/>
              <a:gd name="connsiteX1" fmla="*/ 3328809 w 4336393"/>
              <a:gd name="connsiteY1" fmla="*/ 0 h 5459203"/>
              <a:gd name="connsiteX2" fmla="*/ 4336393 w 4336393"/>
              <a:gd name="connsiteY2" fmla="*/ 711148 h 5459203"/>
              <a:gd name="connsiteX3" fmla="*/ 1426464 w 4336393"/>
              <a:gd name="connsiteY3" fmla="*/ 5459203 h 5459203"/>
              <a:gd name="connsiteX4" fmla="*/ 0 w 4336393"/>
              <a:gd name="connsiteY4" fmla="*/ 5459203 h 5459203"/>
              <a:gd name="connsiteX0" fmla="*/ 0 w 4181488"/>
              <a:gd name="connsiteY0" fmla="*/ 5459203 h 5459203"/>
              <a:gd name="connsiteX1" fmla="*/ 3328809 w 4181488"/>
              <a:gd name="connsiteY1" fmla="*/ 0 h 5459203"/>
              <a:gd name="connsiteX2" fmla="*/ 4181488 w 4181488"/>
              <a:gd name="connsiteY2" fmla="*/ 386662 h 5459203"/>
              <a:gd name="connsiteX3" fmla="*/ 1426464 w 4181488"/>
              <a:gd name="connsiteY3" fmla="*/ 5459203 h 5459203"/>
              <a:gd name="connsiteX4" fmla="*/ 0 w 4181488"/>
              <a:gd name="connsiteY4" fmla="*/ 5459203 h 5459203"/>
              <a:gd name="connsiteX0" fmla="*/ 0 w 4181488"/>
              <a:gd name="connsiteY0" fmla="*/ 5459203 h 5548717"/>
              <a:gd name="connsiteX1" fmla="*/ 3328809 w 4181488"/>
              <a:gd name="connsiteY1" fmla="*/ 0 h 5548717"/>
              <a:gd name="connsiteX2" fmla="*/ 4181488 w 4181488"/>
              <a:gd name="connsiteY2" fmla="*/ 386662 h 5548717"/>
              <a:gd name="connsiteX3" fmla="*/ 939619 w 4181488"/>
              <a:gd name="connsiteY3" fmla="*/ 5548717 h 5548717"/>
              <a:gd name="connsiteX4" fmla="*/ 0 w 4181488"/>
              <a:gd name="connsiteY4" fmla="*/ 5459203 h 5548717"/>
              <a:gd name="connsiteX0" fmla="*/ 0 w 4181488"/>
              <a:gd name="connsiteY0" fmla="*/ 5459203 h 5481583"/>
              <a:gd name="connsiteX1" fmla="*/ 3328809 w 4181488"/>
              <a:gd name="connsiteY1" fmla="*/ 0 h 5481583"/>
              <a:gd name="connsiteX2" fmla="*/ 4181488 w 4181488"/>
              <a:gd name="connsiteY2" fmla="*/ 386662 h 5481583"/>
              <a:gd name="connsiteX3" fmla="*/ 1083460 w 4181488"/>
              <a:gd name="connsiteY3" fmla="*/ 5481583 h 5481583"/>
              <a:gd name="connsiteX4" fmla="*/ 0 w 4181488"/>
              <a:gd name="connsiteY4" fmla="*/ 5459203 h 5481583"/>
              <a:gd name="connsiteX0" fmla="*/ 0 w 4181488"/>
              <a:gd name="connsiteY0" fmla="*/ 5515149 h 5537529"/>
              <a:gd name="connsiteX1" fmla="*/ 3317744 w 4181488"/>
              <a:gd name="connsiteY1" fmla="*/ 0 h 5537529"/>
              <a:gd name="connsiteX2" fmla="*/ 4181488 w 4181488"/>
              <a:gd name="connsiteY2" fmla="*/ 442608 h 5537529"/>
              <a:gd name="connsiteX3" fmla="*/ 1083460 w 4181488"/>
              <a:gd name="connsiteY3" fmla="*/ 5537529 h 5537529"/>
              <a:gd name="connsiteX4" fmla="*/ 0 w 4181488"/>
              <a:gd name="connsiteY4" fmla="*/ 5515149 h 5537529"/>
              <a:gd name="connsiteX0" fmla="*/ 0 w 4203618"/>
              <a:gd name="connsiteY0" fmla="*/ 5537528 h 5537529"/>
              <a:gd name="connsiteX1" fmla="*/ 3339874 w 4203618"/>
              <a:gd name="connsiteY1" fmla="*/ 0 h 5537529"/>
              <a:gd name="connsiteX2" fmla="*/ 4203618 w 4203618"/>
              <a:gd name="connsiteY2" fmla="*/ 442608 h 5537529"/>
              <a:gd name="connsiteX3" fmla="*/ 1105590 w 4203618"/>
              <a:gd name="connsiteY3" fmla="*/ 5537529 h 5537529"/>
              <a:gd name="connsiteX4" fmla="*/ 0 w 4203618"/>
              <a:gd name="connsiteY4" fmla="*/ 5537528 h 5537529"/>
              <a:gd name="connsiteX0" fmla="*/ 0 w 4038924"/>
              <a:gd name="connsiteY0" fmla="*/ 5537528 h 5537529"/>
              <a:gd name="connsiteX1" fmla="*/ 3175180 w 4038924"/>
              <a:gd name="connsiteY1" fmla="*/ 0 h 5537529"/>
              <a:gd name="connsiteX2" fmla="*/ 4038924 w 4038924"/>
              <a:gd name="connsiteY2" fmla="*/ 442608 h 5537529"/>
              <a:gd name="connsiteX3" fmla="*/ 940896 w 4038924"/>
              <a:gd name="connsiteY3" fmla="*/ 5537529 h 5537529"/>
              <a:gd name="connsiteX4" fmla="*/ 0 w 4038924"/>
              <a:gd name="connsiteY4" fmla="*/ 5537528 h 5537529"/>
              <a:gd name="connsiteX0" fmla="*/ 0 w 4038924"/>
              <a:gd name="connsiteY0" fmla="*/ 5492771 h 5492772"/>
              <a:gd name="connsiteX1" fmla="*/ 3375165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92771 h 5492772"/>
              <a:gd name="connsiteX1" fmla="*/ 3304583 w 4038924"/>
              <a:gd name="connsiteY1" fmla="*/ 0 h 5492772"/>
              <a:gd name="connsiteX2" fmla="*/ 4038924 w 4038924"/>
              <a:gd name="connsiteY2" fmla="*/ 397851 h 5492772"/>
              <a:gd name="connsiteX3" fmla="*/ 940896 w 4038924"/>
              <a:gd name="connsiteY3" fmla="*/ 5492772 h 5492772"/>
              <a:gd name="connsiteX4" fmla="*/ 0 w 4038924"/>
              <a:gd name="connsiteY4" fmla="*/ 5492771 h 5492772"/>
              <a:gd name="connsiteX0" fmla="*/ 0 w 4038924"/>
              <a:gd name="connsiteY0" fmla="*/ 5459203 h 5459204"/>
              <a:gd name="connsiteX1" fmla="*/ 3328110 w 4038924"/>
              <a:gd name="connsiteY1" fmla="*/ 0 h 5459204"/>
              <a:gd name="connsiteX2" fmla="*/ 4038924 w 4038924"/>
              <a:gd name="connsiteY2" fmla="*/ 364283 h 5459204"/>
              <a:gd name="connsiteX3" fmla="*/ 940896 w 4038924"/>
              <a:gd name="connsiteY3" fmla="*/ 5459204 h 5459204"/>
              <a:gd name="connsiteX4" fmla="*/ 0 w 4038924"/>
              <a:gd name="connsiteY4" fmla="*/ 5459203 h 5459204"/>
              <a:gd name="connsiteX0" fmla="*/ 0 w 4038924"/>
              <a:gd name="connsiteY0" fmla="*/ 5526523 h 5526524"/>
              <a:gd name="connsiteX1" fmla="*/ 2695499 w 4038924"/>
              <a:gd name="connsiteY1" fmla="*/ 0 h 5526524"/>
              <a:gd name="connsiteX2" fmla="*/ 4038924 w 4038924"/>
              <a:gd name="connsiteY2" fmla="*/ 431603 h 5526524"/>
              <a:gd name="connsiteX3" fmla="*/ 940896 w 4038924"/>
              <a:gd name="connsiteY3" fmla="*/ 5526524 h 5526524"/>
              <a:gd name="connsiteX4" fmla="*/ 0 w 4038924"/>
              <a:gd name="connsiteY4" fmla="*/ 5526523 h 5526524"/>
              <a:gd name="connsiteX0" fmla="*/ 0 w 3969438"/>
              <a:gd name="connsiteY0" fmla="*/ 5526523 h 5526524"/>
              <a:gd name="connsiteX1" fmla="*/ 2695499 w 3969438"/>
              <a:gd name="connsiteY1" fmla="*/ 0 h 5526524"/>
              <a:gd name="connsiteX2" fmla="*/ 3969438 w 3969438"/>
              <a:gd name="connsiteY2" fmla="*/ 419906 h 5526524"/>
              <a:gd name="connsiteX3" fmla="*/ 940896 w 3969438"/>
              <a:gd name="connsiteY3" fmla="*/ 5526524 h 5526524"/>
              <a:gd name="connsiteX4" fmla="*/ 0 w 3969438"/>
              <a:gd name="connsiteY4" fmla="*/ 5526523 h 5526524"/>
              <a:gd name="connsiteX0" fmla="*/ 0 w 3969438"/>
              <a:gd name="connsiteY0" fmla="*/ 5584922 h 5584923"/>
              <a:gd name="connsiteX1" fmla="*/ 2551094 w 3969438"/>
              <a:gd name="connsiteY1" fmla="*/ 0 h 5584923"/>
              <a:gd name="connsiteX2" fmla="*/ 3969438 w 3969438"/>
              <a:gd name="connsiteY2" fmla="*/ 478305 h 5584923"/>
              <a:gd name="connsiteX3" fmla="*/ 940896 w 3969438"/>
              <a:gd name="connsiteY3" fmla="*/ 5584923 h 5584923"/>
              <a:gd name="connsiteX4" fmla="*/ 0 w 3969438"/>
              <a:gd name="connsiteY4" fmla="*/ 5584922 h 5584923"/>
              <a:gd name="connsiteX0" fmla="*/ 0 w 3828417"/>
              <a:gd name="connsiteY0" fmla="*/ 5584922 h 5584923"/>
              <a:gd name="connsiteX1" fmla="*/ 2551094 w 3828417"/>
              <a:gd name="connsiteY1" fmla="*/ 0 h 5584923"/>
              <a:gd name="connsiteX2" fmla="*/ 3828417 w 3828417"/>
              <a:gd name="connsiteY2" fmla="*/ 465927 h 5584923"/>
              <a:gd name="connsiteX3" fmla="*/ 940896 w 3828417"/>
              <a:gd name="connsiteY3" fmla="*/ 5584923 h 5584923"/>
              <a:gd name="connsiteX4" fmla="*/ 0 w 3828417"/>
              <a:gd name="connsiteY4" fmla="*/ 5584922 h 5584923"/>
              <a:gd name="connsiteX0" fmla="*/ 0 w 3828417"/>
              <a:gd name="connsiteY0" fmla="*/ 5635522 h 5635523"/>
              <a:gd name="connsiteX1" fmla="*/ 2453012 w 3828417"/>
              <a:gd name="connsiteY1" fmla="*/ 0 h 5635523"/>
              <a:gd name="connsiteX2" fmla="*/ 3828417 w 3828417"/>
              <a:gd name="connsiteY2" fmla="*/ 516527 h 5635523"/>
              <a:gd name="connsiteX3" fmla="*/ 940896 w 3828417"/>
              <a:gd name="connsiteY3" fmla="*/ 5635523 h 5635523"/>
              <a:gd name="connsiteX4" fmla="*/ 0 w 3828417"/>
              <a:gd name="connsiteY4" fmla="*/ 5635522 h 5635523"/>
              <a:gd name="connsiteX0" fmla="*/ 0 w 3828417"/>
              <a:gd name="connsiteY0" fmla="*/ 5635522 h 5635523"/>
              <a:gd name="connsiteX1" fmla="*/ 2453012 w 3828417"/>
              <a:gd name="connsiteY1" fmla="*/ 0 h 5635523"/>
              <a:gd name="connsiteX2" fmla="*/ 3828417 w 3828417"/>
              <a:gd name="connsiteY2" fmla="*/ 516527 h 5635523"/>
              <a:gd name="connsiteX3" fmla="*/ 1882950 w 3828417"/>
              <a:gd name="connsiteY3" fmla="*/ 5533927 h 5635523"/>
              <a:gd name="connsiteX4" fmla="*/ 0 w 3828417"/>
              <a:gd name="connsiteY4" fmla="*/ 5635522 h 5635523"/>
              <a:gd name="connsiteX0" fmla="*/ 0 w 3828417"/>
              <a:gd name="connsiteY0" fmla="*/ 5545380 h 5545381"/>
              <a:gd name="connsiteX1" fmla="*/ 3053086 w 3828417"/>
              <a:gd name="connsiteY1" fmla="*/ 1 h 5545381"/>
              <a:gd name="connsiteX2" fmla="*/ 3828417 w 3828417"/>
              <a:gd name="connsiteY2" fmla="*/ 426385 h 5545381"/>
              <a:gd name="connsiteX3" fmla="*/ 1882950 w 3828417"/>
              <a:gd name="connsiteY3" fmla="*/ 5443785 h 5545381"/>
              <a:gd name="connsiteX4" fmla="*/ 0 w 3828417"/>
              <a:gd name="connsiteY4" fmla="*/ 5545380 h 5545381"/>
              <a:gd name="connsiteX0" fmla="*/ 0 w 3828417"/>
              <a:gd name="connsiteY0" fmla="*/ 5493897 h 5493898"/>
              <a:gd name="connsiteX1" fmla="*/ 3367919 w 3828417"/>
              <a:gd name="connsiteY1" fmla="*/ 1 h 5493898"/>
              <a:gd name="connsiteX2" fmla="*/ 3828417 w 3828417"/>
              <a:gd name="connsiteY2" fmla="*/ 374902 h 5493898"/>
              <a:gd name="connsiteX3" fmla="*/ 1882950 w 3828417"/>
              <a:gd name="connsiteY3" fmla="*/ 5392302 h 5493898"/>
              <a:gd name="connsiteX4" fmla="*/ 0 w 3828417"/>
              <a:gd name="connsiteY4" fmla="*/ 5493897 h 5493898"/>
              <a:gd name="connsiteX0" fmla="*/ 0 w 4444598"/>
              <a:gd name="connsiteY0" fmla="*/ 5493897 h 5493898"/>
              <a:gd name="connsiteX1" fmla="*/ 3367919 w 4444598"/>
              <a:gd name="connsiteY1" fmla="*/ 1 h 5493898"/>
              <a:gd name="connsiteX2" fmla="*/ 4444599 w 4444598"/>
              <a:gd name="connsiteY2" fmla="*/ 506026 h 5493898"/>
              <a:gd name="connsiteX3" fmla="*/ 1882950 w 4444598"/>
              <a:gd name="connsiteY3" fmla="*/ 5392302 h 5493898"/>
              <a:gd name="connsiteX4" fmla="*/ 0 w 4444598"/>
              <a:gd name="connsiteY4" fmla="*/ 5493897 h 5493898"/>
              <a:gd name="connsiteX0" fmla="*/ 0 w 4444598"/>
              <a:gd name="connsiteY0" fmla="*/ 5239832 h 5239833"/>
              <a:gd name="connsiteX1" fmla="*/ 4032426 w 4444598"/>
              <a:gd name="connsiteY1" fmla="*/ -1 h 5239833"/>
              <a:gd name="connsiteX2" fmla="*/ 4444599 w 4444598"/>
              <a:gd name="connsiteY2" fmla="*/ 251961 h 5239833"/>
              <a:gd name="connsiteX3" fmla="*/ 1882950 w 4444598"/>
              <a:gd name="connsiteY3" fmla="*/ 5138237 h 5239833"/>
              <a:gd name="connsiteX4" fmla="*/ 0 w 4444598"/>
              <a:gd name="connsiteY4" fmla="*/ 5239832 h 5239833"/>
              <a:gd name="connsiteX0" fmla="*/ 0 w 4444598"/>
              <a:gd name="connsiteY0" fmla="*/ 5239832 h 6138299"/>
              <a:gd name="connsiteX1" fmla="*/ 4032426 w 4444598"/>
              <a:gd name="connsiteY1" fmla="*/ -1 h 6138299"/>
              <a:gd name="connsiteX2" fmla="*/ 4444599 w 4444598"/>
              <a:gd name="connsiteY2" fmla="*/ 251961 h 6138299"/>
              <a:gd name="connsiteX3" fmla="*/ 1582915 w 4444598"/>
              <a:gd name="connsiteY3" fmla="*/ 6138299 h 6138299"/>
              <a:gd name="connsiteX4" fmla="*/ 0 w 4444598"/>
              <a:gd name="connsiteY4" fmla="*/ 5239832 h 6138299"/>
              <a:gd name="connsiteX0" fmla="*/ 0 w 4444598"/>
              <a:gd name="connsiteY0" fmla="*/ 9634364 h 10532831"/>
              <a:gd name="connsiteX1" fmla="*/ 2540029 w 4444598"/>
              <a:gd name="connsiteY1" fmla="*/ -1 h 10532831"/>
              <a:gd name="connsiteX2" fmla="*/ 4444599 w 4444598"/>
              <a:gd name="connsiteY2" fmla="*/ 4646493 h 10532831"/>
              <a:gd name="connsiteX3" fmla="*/ 1582915 w 4444598"/>
              <a:gd name="connsiteY3" fmla="*/ 10532831 h 10532831"/>
              <a:gd name="connsiteX4" fmla="*/ 0 w 4444598"/>
              <a:gd name="connsiteY4" fmla="*/ 9634364 h 10532831"/>
              <a:gd name="connsiteX0" fmla="*/ 0 w 4467974"/>
              <a:gd name="connsiteY0" fmla="*/ 9672052 h 10532831"/>
              <a:gd name="connsiteX1" fmla="*/ 2563405 w 4467974"/>
              <a:gd name="connsiteY1" fmla="*/ -1 h 10532831"/>
              <a:gd name="connsiteX2" fmla="*/ 4467975 w 4467974"/>
              <a:gd name="connsiteY2" fmla="*/ 4646493 h 10532831"/>
              <a:gd name="connsiteX3" fmla="*/ 1606291 w 4467974"/>
              <a:gd name="connsiteY3" fmla="*/ 10532831 h 10532831"/>
              <a:gd name="connsiteX4" fmla="*/ 0 w 4467974"/>
              <a:gd name="connsiteY4" fmla="*/ 9672052 h 10532831"/>
              <a:gd name="connsiteX0" fmla="*/ 0 w 4467974"/>
              <a:gd name="connsiteY0" fmla="*/ 9672052 h 10570516"/>
              <a:gd name="connsiteX1" fmla="*/ 2563405 w 4467974"/>
              <a:gd name="connsiteY1" fmla="*/ -1 h 10570516"/>
              <a:gd name="connsiteX2" fmla="*/ 4467975 w 4467974"/>
              <a:gd name="connsiteY2" fmla="*/ 4646493 h 10570516"/>
              <a:gd name="connsiteX3" fmla="*/ 1582914 w 4467974"/>
              <a:gd name="connsiteY3" fmla="*/ 10570516 h 10570516"/>
              <a:gd name="connsiteX4" fmla="*/ 0 w 4467974"/>
              <a:gd name="connsiteY4" fmla="*/ 9672052 h 10570516"/>
              <a:gd name="connsiteX0" fmla="*/ 0 w 7286904"/>
              <a:gd name="connsiteY0" fmla="*/ 12267228 h 13165692"/>
              <a:gd name="connsiteX1" fmla="*/ 7286905 w 7286904"/>
              <a:gd name="connsiteY1" fmla="*/ 0 h 13165692"/>
              <a:gd name="connsiteX2" fmla="*/ 4467975 w 7286904"/>
              <a:gd name="connsiteY2" fmla="*/ 7241669 h 13165692"/>
              <a:gd name="connsiteX3" fmla="*/ 1582914 w 7286904"/>
              <a:gd name="connsiteY3" fmla="*/ 13165692 h 13165692"/>
              <a:gd name="connsiteX4" fmla="*/ 0 w 7286904"/>
              <a:gd name="connsiteY4" fmla="*/ 12267228 h 13165692"/>
              <a:gd name="connsiteX0" fmla="*/ 0 w 8031575"/>
              <a:gd name="connsiteY0" fmla="*/ 12672600 h 13165692"/>
              <a:gd name="connsiteX1" fmla="*/ 8031576 w 8031575"/>
              <a:gd name="connsiteY1" fmla="*/ 0 h 13165692"/>
              <a:gd name="connsiteX2" fmla="*/ 5212646 w 8031575"/>
              <a:gd name="connsiteY2" fmla="*/ 7241669 h 13165692"/>
              <a:gd name="connsiteX3" fmla="*/ 2327585 w 8031575"/>
              <a:gd name="connsiteY3" fmla="*/ 13165692 h 13165692"/>
              <a:gd name="connsiteX4" fmla="*/ 0 w 8031575"/>
              <a:gd name="connsiteY4" fmla="*/ 12672600 h 13165692"/>
              <a:gd name="connsiteX0" fmla="*/ 0 w 8031575"/>
              <a:gd name="connsiteY0" fmla="*/ 12672600 h 13684533"/>
              <a:gd name="connsiteX1" fmla="*/ 8031576 w 8031575"/>
              <a:gd name="connsiteY1" fmla="*/ 0 h 13684533"/>
              <a:gd name="connsiteX2" fmla="*/ 5212646 w 8031575"/>
              <a:gd name="connsiteY2" fmla="*/ 7241669 h 13684533"/>
              <a:gd name="connsiteX3" fmla="*/ 4511628 w 8031575"/>
              <a:gd name="connsiteY3" fmla="*/ 13684533 h 13684533"/>
              <a:gd name="connsiteX4" fmla="*/ 0 w 8031575"/>
              <a:gd name="connsiteY4" fmla="*/ 12672600 h 13684533"/>
              <a:gd name="connsiteX0" fmla="*/ 0 w 8031575"/>
              <a:gd name="connsiteY0" fmla="*/ 12672600 h 13684533"/>
              <a:gd name="connsiteX1" fmla="*/ 8031576 w 8031575"/>
              <a:gd name="connsiteY1" fmla="*/ 0 h 13684533"/>
              <a:gd name="connsiteX2" fmla="*/ 6117776 w 8031575"/>
              <a:gd name="connsiteY2" fmla="*/ 7491743 h 13684533"/>
              <a:gd name="connsiteX3" fmla="*/ 4511628 w 8031575"/>
              <a:gd name="connsiteY3" fmla="*/ 13684533 h 13684533"/>
              <a:gd name="connsiteX4" fmla="*/ 0 w 8031575"/>
              <a:gd name="connsiteY4" fmla="*/ 12672600 h 13684533"/>
              <a:gd name="connsiteX0" fmla="*/ 0 w 6711578"/>
              <a:gd name="connsiteY0" fmla="*/ 17504413 h 18516346"/>
              <a:gd name="connsiteX1" fmla="*/ 6711578 w 6711578"/>
              <a:gd name="connsiteY1" fmla="*/ 1 h 18516346"/>
              <a:gd name="connsiteX2" fmla="*/ 6117776 w 6711578"/>
              <a:gd name="connsiteY2" fmla="*/ 12323556 h 18516346"/>
              <a:gd name="connsiteX3" fmla="*/ 4511628 w 6711578"/>
              <a:gd name="connsiteY3" fmla="*/ 18516346 h 18516346"/>
              <a:gd name="connsiteX4" fmla="*/ 0 w 6711578"/>
              <a:gd name="connsiteY4" fmla="*/ 17504413 h 18516346"/>
              <a:gd name="connsiteX0" fmla="*/ 0 w 6984539"/>
              <a:gd name="connsiteY0" fmla="*/ 17552859 h 18564792"/>
              <a:gd name="connsiteX1" fmla="*/ 6984539 w 6984539"/>
              <a:gd name="connsiteY1" fmla="*/ 0 h 18564792"/>
              <a:gd name="connsiteX2" fmla="*/ 6117776 w 6984539"/>
              <a:gd name="connsiteY2" fmla="*/ 12372002 h 18564792"/>
              <a:gd name="connsiteX3" fmla="*/ 4511628 w 6984539"/>
              <a:gd name="connsiteY3" fmla="*/ 18564792 h 18564792"/>
              <a:gd name="connsiteX4" fmla="*/ 0 w 6984539"/>
              <a:gd name="connsiteY4" fmla="*/ 17552859 h 18564792"/>
              <a:gd name="connsiteX0" fmla="*/ 0 w 6984539"/>
              <a:gd name="connsiteY0" fmla="*/ 17552859 h 18564792"/>
              <a:gd name="connsiteX1" fmla="*/ 6984539 w 6984539"/>
              <a:gd name="connsiteY1" fmla="*/ 0 h 18564792"/>
              <a:gd name="connsiteX2" fmla="*/ 6263499 w 6984539"/>
              <a:gd name="connsiteY2" fmla="*/ 11631459 h 18564792"/>
              <a:gd name="connsiteX3" fmla="*/ 4511628 w 6984539"/>
              <a:gd name="connsiteY3" fmla="*/ 18564792 h 18564792"/>
              <a:gd name="connsiteX4" fmla="*/ 0 w 6984539"/>
              <a:gd name="connsiteY4" fmla="*/ 17552859 h 18564792"/>
              <a:gd name="connsiteX0" fmla="*/ 0 w 6984539"/>
              <a:gd name="connsiteY0" fmla="*/ 17552859 h 18570416"/>
              <a:gd name="connsiteX1" fmla="*/ 6984539 w 6984539"/>
              <a:gd name="connsiteY1" fmla="*/ 0 h 18570416"/>
              <a:gd name="connsiteX2" fmla="*/ 6263499 w 6984539"/>
              <a:gd name="connsiteY2" fmla="*/ 11631459 h 18570416"/>
              <a:gd name="connsiteX3" fmla="*/ 4439164 w 6984539"/>
              <a:gd name="connsiteY3" fmla="*/ 18570415 h 18570416"/>
              <a:gd name="connsiteX4" fmla="*/ 0 w 6984539"/>
              <a:gd name="connsiteY4" fmla="*/ 17552859 h 18570416"/>
              <a:gd name="connsiteX0" fmla="*/ 0 w 7481524"/>
              <a:gd name="connsiteY0" fmla="*/ 17552859 h 18570416"/>
              <a:gd name="connsiteX1" fmla="*/ 6984539 w 7481524"/>
              <a:gd name="connsiteY1" fmla="*/ 0 h 18570416"/>
              <a:gd name="connsiteX2" fmla="*/ 7481523 w 7481524"/>
              <a:gd name="connsiteY2" fmla="*/ 6868470 h 18570416"/>
              <a:gd name="connsiteX3" fmla="*/ 4439164 w 7481524"/>
              <a:gd name="connsiteY3" fmla="*/ 18570415 h 18570416"/>
              <a:gd name="connsiteX4" fmla="*/ 0 w 7481524"/>
              <a:gd name="connsiteY4" fmla="*/ 17552859 h 18570416"/>
              <a:gd name="connsiteX0" fmla="*/ 0 w 7481524"/>
              <a:gd name="connsiteY0" fmla="*/ 17424197 h 18441754"/>
              <a:gd name="connsiteX1" fmla="*/ 7258662 w 7481524"/>
              <a:gd name="connsiteY1" fmla="*/ 0 h 18441754"/>
              <a:gd name="connsiteX2" fmla="*/ 7481523 w 7481524"/>
              <a:gd name="connsiteY2" fmla="*/ 6739808 h 18441754"/>
              <a:gd name="connsiteX3" fmla="*/ 4439164 w 7481524"/>
              <a:gd name="connsiteY3" fmla="*/ 18441753 h 18441754"/>
              <a:gd name="connsiteX4" fmla="*/ 0 w 7481524"/>
              <a:gd name="connsiteY4" fmla="*/ 17424197 h 18441754"/>
              <a:gd name="connsiteX0" fmla="*/ 0 w 6901526"/>
              <a:gd name="connsiteY0" fmla="*/ 17531418 h 18441754"/>
              <a:gd name="connsiteX1" fmla="*/ 6678664 w 6901526"/>
              <a:gd name="connsiteY1" fmla="*/ 0 h 18441754"/>
              <a:gd name="connsiteX2" fmla="*/ 6901525 w 6901526"/>
              <a:gd name="connsiteY2" fmla="*/ 6739808 h 18441754"/>
              <a:gd name="connsiteX3" fmla="*/ 3859166 w 6901526"/>
              <a:gd name="connsiteY3" fmla="*/ 18441753 h 18441754"/>
              <a:gd name="connsiteX4" fmla="*/ 0 w 6901526"/>
              <a:gd name="connsiteY4" fmla="*/ 17531418 h 18441754"/>
              <a:gd name="connsiteX0" fmla="*/ 0 w 6264901"/>
              <a:gd name="connsiteY0" fmla="*/ 17725590 h 18441754"/>
              <a:gd name="connsiteX1" fmla="*/ 6042039 w 6264901"/>
              <a:gd name="connsiteY1" fmla="*/ 0 h 18441754"/>
              <a:gd name="connsiteX2" fmla="*/ 6264900 w 6264901"/>
              <a:gd name="connsiteY2" fmla="*/ 6739808 h 18441754"/>
              <a:gd name="connsiteX3" fmla="*/ 3222541 w 6264901"/>
              <a:gd name="connsiteY3" fmla="*/ 18441753 h 18441754"/>
              <a:gd name="connsiteX4" fmla="*/ 0 w 6264901"/>
              <a:gd name="connsiteY4" fmla="*/ 17725590 h 18441754"/>
              <a:gd name="connsiteX0" fmla="*/ 0 w 6264901"/>
              <a:gd name="connsiteY0" fmla="*/ 17725590 h 18511670"/>
              <a:gd name="connsiteX1" fmla="*/ 6042039 w 6264901"/>
              <a:gd name="connsiteY1" fmla="*/ 0 h 18511670"/>
              <a:gd name="connsiteX2" fmla="*/ 6264900 w 6264901"/>
              <a:gd name="connsiteY2" fmla="*/ 6739808 h 18511670"/>
              <a:gd name="connsiteX3" fmla="*/ 3204312 w 6264901"/>
              <a:gd name="connsiteY3" fmla="*/ 18511671 h 18511670"/>
              <a:gd name="connsiteX4" fmla="*/ 0 w 6264901"/>
              <a:gd name="connsiteY4" fmla="*/ 17725590 h 18511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4901" h="18511670">
                <a:moveTo>
                  <a:pt x="0" y="17725590"/>
                </a:moveTo>
                <a:lnTo>
                  <a:pt x="6042039" y="0"/>
                </a:lnTo>
                <a:lnTo>
                  <a:pt x="6264900" y="6739808"/>
                </a:lnTo>
                <a:lnTo>
                  <a:pt x="3204312" y="18511671"/>
                </a:lnTo>
                <a:lnTo>
                  <a:pt x="0" y="17725590"/>
                </a:lnTo>
                <a:close/>
              </a:path>
            </a:pathLst>
          </a:custGeom>
          <a:solidFill>
            <a:schemeClr val="bg1">
              <a:lumMod val="75000"/>
            </a:schemeClr>
          </a:solidFill>
          <a:ln>
            <a:noFill/>
          </a:ln>
          <a:effectLst>
            <a:outerShdw blurRad="127000" dist="508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5" name="Isosceles Triangle 6"/>
          <p:cNvSpPr/>
          <p:nvPr userDrawn="1"/>
        </p:nvSpPr>
        <p:spPr>
          <a:xfrm rot="5858522">
            <a:off x="1938782" y="3550941"/>
            <a:ext cx="1703270" cy="5969756"/>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 fmla="*/ 0 w 2373490"/>
              <a:gd name="connsiteY0" fmla="*/ 2948696 h 2948696"/>
              <a:gd name="connsiteX1" fmla="*/ 920973 w 2373490"/>
              <a:gd name="connsiteY1" fmla="*/ 0 h 2948696"/>
              <a:gd name="connsiteX2" fmla="*/ 2373490 w 2373490"/>
              <a:gd name="connsiteY2" fmla="*/ 2948696 h 2948696"/>
              <a:gd name="connsiteX3" fmla="*/ 0 w 2373490"/>
              <a:gd name="connsiteY3" fmla="*/ 2948696 h 2948696"/>
              <a:gd name="connsiteX0" fmla="*/ 0 w 1528411"/>
              <a:gd name="connsiteY0" fmla="*/ 2948696 h 2948696"/>
              <a:gd name="connsiteX1" fmla="*/ 920973 w 1528411"/>
              <a:gd name="connsiteY1" fmla="*/ 0 h 2948696"/>
              <a:gd name="connsiteX2" fmla="*/ 1528411 w 1528411"/>
              <a:gd name="connsiteY2" fmla="*/ 2746854 h 2948696"/>
              <a:gd name="connsiteX3" fmla="*/ 0 w 1528411"/>
              <a:gd name="connsiteY3" fmla="*/ 2948696 h 2948696"/>
              <a:gd name="connsiteX0" fmla="*/ 0 w 1306799"/>
              <a:gd name="connsiteY0" fmla="*/ 2948696 h 2948696"/>
              <a:gd name="connsiteX1" fmla="*/ 920973 w 1306799"/>
              <a:gd name="connsiteY1" fmla="*/ 0 h 2948696"/>
              <a:gd name="connsiteX2" fmla="*/ 1306799 w 1306799"/>
              <a:gd name="connsiteY2" fmla="*/ 2790877 h 2948696"/>
              <a:gd name="connsiteX3" fmla="*/ 0 w 1306799"/>
              <a:gd name="connsiteY3" fmla="*/ 2948696 h 2948696"/>
              <a:gd name="connsiteX0" fmla="*/ 0 w 1274528"/>
              <a:gd name="connsiteY0" fmla="*/ 2948696 h 2948696"/>
              <a:gd name="connsiteX1" fmla="*/ 920973 w 1274528"/>
              <a:gd name="connsiteY1" fmla="*/ 0 h 2948696"/>
              <a:gd name="connsiteX2" fmla="*/ 1274528 w 1274528"/>
              <a:gd name="connsiteY2" fmla="*/ 2567566 h 2948696"/>
              <a:gd name="connsiteX3" fmla="*/ 0 w 1274528"/>
              <a:gd name="connsiteY3" fmla="*/ 2948696 h 2948696"/>
              <a:gd name="connsiteX0" fmla="*/ 0 w 1269841"/>
              <a:gd name="connsiteY0" fmla="*/ 2948696 h 2948696"/>
              <a:gd name="connsiteX1" fmla="*/ 920973 w 1269841"/>
              <a:gd name="connsiteY1" fmla="*/ 0 h 2948696"/>
              <a:gd name="connsiteX2" fmla="*/ 1269841 w 1269841"/>
              <a:gd name="connsiteY2" fmla="*/ 2784219 h 2948696"/>
              <a:gd name="connsiteX3" fmla="*/ 0 w 1269841"/>
              <a:gd name="connsiteY3" fmla="*/ 2948696 h 2948696"/>
              <a:gd name="connsiteX0" fmla="*/ 0 w 1269841"/>
              <a:gd name="connsiteY0" fmla="*/ 2941902 h 2941902"/>
              <a:gd name="connsiteX1" fmla="*/ 873960 w 1269841"/>
              <a:gd name="connsiteY1" fmla="*/ 0 h 2941902"/>
              <a:gd name="connsiteX2" fmla="*/ 1269841 w 1269841"/>
              <a:gd name="connsiteY2" fmla="*/ 2777425 h 2941902"/>
              <a:gd name="connsiteX3" fmla="*/ 0 w 1269841"/>
              <a:gd name="connsiteY3" fmla="*/ 2941902 h 2941902"/>
              <a:gd name="connsiteX0" fmla="*/ 0 w 1269841"/>
              <a:gd name="connsiteY0" fmla="*/ 2873081 h 2873081"/>
              <a:gd name="connsiteX1" fmla="*/ 895903 w 1269841"/>
              <a:gd name="connsiteY1" fmla="*/ 0 h 2873081"/>
              <a:gd name="connsiteX2" fmla="*/ 1269841 w 1269841"/>
              <a:gd name="connsiteY2" fmla="*/ 2708604 h 2873081"/>
              <a:gd name="connsiteX3" fmla="*/ 0 w 1269841"/>
              <a:gd name="connsiteY3" fmla="*/ 2873081 h 2873081"/>
              <a:gd name="connsiteX0" fmla="*/ 0 w 1310768"/>
              <a:gd name="connsiteY0" fmla="*/ 2965950 h 2965950"/>
              <a:gd name="connsiteX1" fmla="*/ 936830 w 1310768"/>
              <a:gd name="connsiteY1" fmla="*/ 0 h 2965950"/>
              <a:gd name="connsiteX2" fmla="*/ 1310768 w 1310768"/>
              <a:gd name="connsiteY2" fmla="*/ 2708604 h 2965950"/>
              <a:gd name="connsiteX3" fmla="*/ 0 w 1310768"/>
              <a:gd name="connsiteY3" fmla="*/ 2965950 h 2965950"/>
              <a:gd name="connsiteX0" fmla="*/ 0 w 1319999"/>
              <a:gd name="connsiteY0" fmla="*/ 2965950 h 2965950"/>
              <a:gd name="connsiteX1" fmla="*/ 936830 w 1319999"/>
              <a:gd name="connsiteY1" fmla="*/ 0 h 2965950"/>
              <a:gd name="connsiteX2" fmla="*/ 1319999 w 1319999"/>
              <a:gd name="connsiteY2" fmla="*/ 2772486 h 2965950"/>
              <a:gd name="connsiteX3" fmla="*/ 0 w 1319999"/>
              <a:gd name="connsiteY3" fmla="*/ 2965950 h 2965950"/>
              <a:gd name="connsiteX0" fmla="*/ 0 w 1335138"/>
              <a:gd name="connsiteY0" fmla="*/ 2965950 h 2965950"/>
              <a:gd name="connsiteX1" fmla="*/ 936830 w 1335138"/>
              <a:gd name="connsiteY1" fmla="*/ 0 h 2965950"/>
              <a:gd name="connsiteX2" fmla="*/ 1335138 w 1335138"/>
              <a:gd name="connsiteY2" fmla="*/ 2726820 h 2965950"/>
              <a:gd name="connsiteX3" fmla="*/ 0 w 1335138"/>
              <a:gd name="connsiteY3" fmla="*/ 2965950 h 2965950"/>
              <a:gd name="connsiteX0" fmla="*/ 0 w 1350401"/>
              <a:gd name="connsiteY0" fmla="*/ 2965950 h 2965950"/>
              <a:gd name="connsiteX1" fmla="*/ 936830 w 1350401"/>
              <a:gd name="connsiteY1" fmla="*/ 0 h 2965950"/>
              <a:gd name="connsiteX2" fmla="*/ 1350401 w 1350401"/>
              <a:gd name="connsiteY2" fmla="*/ 2757223 h 2965950"/>
              <a:gd name="connsiteX3" fmla="*/ 0 w 1350401"/>
              <a:gd name="connsiteY3" fmla="*/ 2965950 h 2965950"/>
              <a:gd name="connsiteX0" fmla="*/ 0 w 2530956"/>
              <a:gd name="connsiteY0" fmla="*/ 2965950 h 2965950"/>
              <a:gd name="connsiteX1" fmla="*/ 936830 w 2530956"/>
              <a:gd name="connsiteY1" fmla="*/ 0 h 2965950"/>
              <a:gd name="connsiteX2" fmla="*/ 2530956 w 2530956"/>
              <a:gd name="connsiteY2" fmla="*/ 2706608 h 2965950"/>
              <a:gd name="connsiteX3" fmla="*/ 0 w 2530956"/>
              <a:gd name="connsiteY3" fmla="*/ 2965950 h 2965950"/>
              <a:gd name="connsiteX0" fmla="*/ 0 w 2255401"/>
              <a:gd name="connsiteY0" fmla="*/ 3046116 h 3046116"/>
              <a:gd name="connsiteX1" fmla="*/ 661275 w 2255401"/>
              <a:gd name="connsiteY1" fmla="*/ 0 h 3046116"/>
              <a:gd name="connsiteX2" fmla="*/ 2255401 w 2255401"/>
              <a:gd name="connsiteY2" fmla="*/ 2706608 h 3046116"/>
              <a:gd name="connsiteX3" fmla="*/ 0 w 2255401"/>
              <a:gd name="connsiteY3" fmla="*/ 3046116 h 3046116"/>
              <a:gd name="connsiteX0" fmla="*/ 569215 w 2824616"/>
              <a:gd name="connsiteY0" fmla="*/ 3756200 h 3756200"/>
              <a:gd name="connsiteX1" fmla="*/ 0 w 2824616"/>
              <a:gd name="connsiteY1" fmla="*/ 0 h 3756200"/>
              <a:gd name="connsiteX2" fmla="*/ 2824616 w 2824616"/>
              <a:gd name="connsiteY2" fmla="*/ 3416692 h 3756200"/>
              <a:gd name="connsiteX3" fmla="*/ 569215 w 2824616"/>
              <a:gd name="connsiteY3" fmla="*/ 3756200 h 3756200"/>
              <a:gd name="connsiteX0" fmla="*/ 555764 w 2824616"/>
              <a:gd name="connsiteY0" fmla="*/ 3746145 h 3746145"/>
              <a:gd name="connsiteX1" fmla="*/ 0 w 2824616"/>
              <a:gd name="connsiteY1" fmla="*/ 0 h 3746145"/>
              <a:gd name="connsiteX2" fmla="*/ 2824616 w 2824616"/>
              <a:gd name="connsiteY2" fmla="*/ 3416692 h 3746145"/>
              <a:gd name="connsiteX3" fmla="*/ 555764 w 2824616"/>
              <a:gd name="connsiteY3" fmla="*/ 3746145 h 3746145"/>
              <a:gd name="connsiteX0" fmla="*/ 4288198 w 4288198"/>
              <a:gd name="connsiteY0" fmla="*/ 3170775 h 3416692"/>
              <a:gd name="connsiteX1" fmla="*/ 0 w 4288198"/>
              <a:gd name="connsiteY1" fmla="*/ 0 h 3416692"/>
              <a:gd name="connsiteX2" fmla="*/ 2824616 w 4288198"/>
              <a:gd name="connsiteY2" fmla="*/ 3416692 h 3416692"/>
              <a:gd name="connsiteX3" fmla="*/ 4288198 w 4288198"/>
              <a:gd name="connsiteY3" fmla="*/ 3170775 h 3416692"/>
              <a:gd name="connsiteX0" fmla="*/ 4288198 w 4288198"/>
              <a:gd name="connsiteY0" fmla="*/ 3170775 h 3442440"/>
              <a:gd name="connsiteX1" fmla="*/ 0 w 4288198"/>
              <a:gd name="connsiteY1" fmla="*/ 0 h 3442440"/>
              <a:gd name="connsiteX2" fmla="*/ 2480375 w 4288198"/>
              <a:gd name="connsiteY2" fmla="*/ 3442440 h 3442440"/>
              <a:gd name="connsiteX3" fmla="*/ 4288198 w 4288198"/>
              <a:gd name="connsiteY3" fmla="*/ 3170775 h 3442440"/>
              <a:gd name="connsiteX0" fmla="*/ 1807823 w 1807823"/>
              <a:gd name="connsiteY0" fmla="*/ 3111470 h 3383135"/>
              <a:gd name="connsiteX1" fmla="*/ 1343776 w 1807823"/>
              <a:gd name="connsiteY1" fmla="*/ 0 h 3383135"/>
              <a:gd name="connsiteX2" fmla="*/ 0 w 1807823"/>
              <a:gd name="connsiteY2" fmla="*/ 3383135 h 3383135"/>
              <a:gd name="connsiteX3" fmla="*/ 1807823 w 1807823"/>
              <a:gd name="connsiteY3" fmla="*/ 3111470 h 3383135"/>
              <a:gd name="connsiteX0" fmla="*/ 1807823 w 1807823"/>
              <a:gd name="connsiteY0" fmla="*/ 5121409 h 5393074"/>
              <a:gd name="connsiteX1" fmla="*/ 1053320 w 1807823"/>
              <a:gd name="connsiteY1" fmla="*/ 0 h 5393074"/>
              <a:gd name="connsiteX2" fmla="*/ 0 w 1807823"/>
              <a:gd name="connsiteY2" fmla="*/ 5393074 h 5393074"/>
              <a:gd name="connsiteX3" fmla="*/ 1807823 w 1807823"/>
              <a:gd name="connsiteY3" fmla="*/ 5121409 h 5393074"/>
              <a:gd name="connsiteX0" fmla="*/ 1867582 w 1867582"/>
              <a:gd name="connsiteY0" fmla="*/ 5165891 h 5393074"/>
              <a:gd name="connsiteX1" fmla="*/ 1053320 w 1867582"/>
              <a:gd name="connsiteY1" fmla="*/ 0 h 5393074"/>
              <a:gd name="connsiteX2" fmla="*/ 0 w 1867582"/>
              <a:gd name="connsiteY2" fmla="*/ 5393074 h 5393074"/>
              <a:gd name="connsiteX3" fmla="*/ 1867582 w 1867582"/>
              <a:gd name="connsiteY3" fmla="*/ 5165891 h 5393074"/>
              <a:gd name="connsiteX0" fmla="*/ 1867582 w 1867582"/>
              <a:gd name="connsiteY0" fmla="*/ 5485175 h 5712358"/>
              <a:gd name="connsiteX1" fmla="*/ 1095206 w 1867582"/>
              <a:gd name="connsiteY1" fmla="*/ 0 h 5712358"/>
              <a:gd name="connsiteX2" fmla="*/ 0 w 1867582"/>
              <a:gd name="connsiteY2" fmla="*/ 5712358 h 5712358"/>
              <a:gd name="connsiteX3" fmla="*/ 1867582 w 1867582"/>
              <a:gd name="connsiteY3" fmla="*/ 5485175 h 5712358"/>
              <a:gd name="connsiteX0" fmla="*/ 1283743 w 1283743"/>
              <a:gd name="connsiteY0" fmla="*/ 5485175 h 5667357"/>
              <a:gd name="connsiteX1" fmla="*/ 511367 w 1283743"/>
              <a:gd name="connsiteY1" fmla="*/ 0 h 5667357"/>
              <a:gd name="connsiteX2" fmla="*/ 0 w 1283743"/>
              <a:gd name="connsiteY2" fmla="*/ 5667357 h 5667357"/>
              <a:gd name="connsiteX3" fmla="*/ 1283743 w 1283743"/>
              <a:gd name="connsiteY3" fmla="*/ 5485175 h 5667357"/>
              <a:gd name="connsiteX0" fmla="*/ 1283743 w 1283743"/>
              <a:gd name="connsiteY0" fmla="*/ 5577652 h 5759834"/>
              <a:gd name="connsiteX1" fmla="*/ 498641 w 1283743"/>
              <a:gd name="connsiteY1" fmla="*/ 0 h 5759834"/>
              <a:gd name="connsiteX2" fmla="*/ 0 w 1283743"/>
              <a:gd name="connsiteY2" fmla="*/ 5759834 h 5759834"/>
              <a:gd name="connsiteX3" fmla="*/ 1283743 w 1283743"/>
              <a:gd name="connsiteY3" fmla="*/ 5577652 h 5759834"/>
              <a:gd name="connsiteX0" fmla="*/ 1277453 w 1277453"/>
              <a:gd name="connsiteY0" fmla="*/ 5577652 h 5820777"/>
              <a:gd name="connsiteX1" fmla="*/ 492351 w 1277453"/>
              <a:gd name="connsiteY1" fmla="*/ 0 h 5820777"/>
              <a:gd name="connsiteX2" fmla="*/ 0 w 1277453"/>
              <a:gd name="connsiteY2" fmla="*/ 5820777 h 5820777"/>
              <a:gd name="connsiteX3" fmla="*/ 1277453 w 1277453"/>
              <a:gd name="connsiteY3" fmla="*/ 5577652 h 5820777"/>
            </a:gdLst>
            <a:ahLst/>
            <a:cxnLst>
              <a:cxn ang="0">
                <a:pos x="connsiteX0" y="connsiteY0"/>
              </a:cxn>
              <a:cxn ang="0">
                <a:pos x="connsiteX1" y="connsiteY1"/>
              </a:cxn>
              <a:cxn ang="0">
                <a:pos x="connsiteX2" y="connsiteY2"/>
              </a:cxn>
              <a:cxn ang="0">
                <a:pos x="connsiteX3" y="connsiteY3"/>
              </a:cxn>
            </a:cxnLst>
            <a:rect l="l" t="t" r="r" b="b"/>
            <a:pathLst>
              <a:path w="1277453" h="5820777">
                <a:moveTo>
                  <a:pt x="1277453" y="5577652"/>
                </a:moveTo>
                <a:lnTo>
                  <a:pt x="492351" y="0"/>
                </a:lnTo>
                <a:lnTo>
                  <a:pt x="0" y="5820777"/>
                </a:lnTo>
                <a:lnTo>
                  <a:pt x="1277453" y="5577652"/>
                </a:lnTo>
                <a:close/>
              </a:path>
            </a:pathLst>
          </a:custGeom>
          <a:solidFill>
            <a:srgbClr val="11A9D8"/>
          </a:solidFill>
          <a:ln>
            <a:noFill/>
          </a:ln>
          <a:effectLst>
            <a:outerShdw blurRad="381000" dist="381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cxnSp>
        <p:nvCxnSpPr>
          <p:cNvPr id="10" name="Straight Connector 9"/>
          <p:cNvCxnSpPr/>
          <p:nvPr userDrawn="1"/>
        </p:nvCxnSpPr>
        <p:spPr>
          <a:xfrm flipH="1">
            <a:off x="5436096" y="1670688"/>
            <a:ext cx="3316238"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40" hasCustomPrompt="1"/>
          </p:nvPr>
        </p:nvSpPr>
        <p:spPr>
          <a:xfrm>
            <a:off x="2051720" y="1988840"/>
            <a:ext cx="2265362" cy="4493584"/>
          </a:xfrm>
          <a:prstGeom prst="rect">
            <a:avLst/>
          </a:prstGeom>
          <a:effectLst>
            <a:outerShdw blurRad="76200" dir="13500000" sy="23000" kx="1200000" algn="br" rotWithShape="0">
              <a:prstClr val="black">
                <a:alpha val="20000"/>
              </a:prstClr>
            </a:outerShdw>
          </a:effectLst>
        </p:spPr>
        <p:txBody>
          <a:bodyPr tIns="0" rIns="0" bIns="0"/>
          <a:lstStyle>
            <a:lvl1pPr>
              <a:buNone/>
              <a:defRPr sz="19900" b="0">
                <a:effectLst/>
                <a:latin typeface="Lucida Console" panose="020B0609040504020204" pitchFamily="49" charset="0"/>
              </a:defRPr>
            </a:lvl1pPr>
          </a:lstStyle>
          <a:p>
            <a:pPr lvl="0"/>
            <a:r>
              <a:rPr lang="en-US" dirty="0"/>
              <a:t>Q</a:t>
            </a:r>
          </a:p>
        </p:txBody>
      </p:sp>
      <p:sp>
        <p:nvSpPr>
          <p:cNvPr id="8" name="Text Placeholder 6"/>
          <p:cNvSpPr>
            <a:spLocks noGrp="1"/>
          </p:cNvSpPr>
          <p:nvPr>
            <p:ph type="body" sz="quarter" idx="41" hasCustomPrompt="1"/>
          </p:nvPr>
        </p:nvSpPr>
        <p:spPr>
          <a:xfrm>
            <a:off x="5457682" y="1993566"/>
            <a:ext cx="2265362" cy="4493584"/>
          </a:xfrm>
          <a:prstGeom prst="rect">
            <a:avLst/>
          </a:prstGeom>
        </p:spPr>
        <p:txBody>
          <a:bodyPr tIns="0" rIns="0" bIns="0"/>
          <a:lstStyle>
            <a:lvl1pPr>
              <a:buNone/>
              <a:defRPr sz="19900" b="0">
                <a:effectLst/>
                <a:latin typeface="Lucida Console" panose="020B0609040504020204" pitchFamily="49" charset="0"/>
              </a:defRPr>
            </a:lvl1pPr>
          </a:lstStyle>
          <a:p>
            <a:pPr lvl="0"/>
            <a:r>
              <a:rPr lang="en-US" dirty="0"/>
              <a:t>A</a:t>
            </a:r>
          </a:p>
        </p:txBody>
      </p:sp>
      <p:sp>
        <p:nvSpPr>
          <p:cNvPr id="9" name="Text Placeholder 6"/>
          <p:cNvSpPr>
            <a:spLocks noGrp="1"/>
          </p:cNvSpPr>
          <p:nvPr>
            <p:ph type="body" sz="quarter" idx="42" hasCustomPrompt="1"/>
          </p:nvPr>
        </p:nvSpPr>
        <p:spPr>
          <a:xfrm>
            <a:off x="3728119" y="1998283"/>
            <a:ext cx="2265362" cy="4493584"/>
          </a:xfrm>
          <a:prstGeom prst="rect">
            <a:avLst/>
          </a:prstGeom>
        </p:spPr>
        <p:txBody>
          <a:bodyPr lIns="457200" tIns="457200" rIns="0" bIns="0"/>
          <a:lstStyle>
            <a:lvl1pPr>
              <a:buNone/>
              <a:defRPr sz="13800" b="0">
                <a:solidFill>
                  <a:srgbClr val="11A9D8"/>
                </a:solidFill>
                <a:effectLst>
                  <a:outerShdw blurRad="38100" dist="38100" dir="2700000" algn="tl">
                    <a:srgbClr val="000000">
                      <a:alpha val="43137"/>
                    </a:srgbClr>
                  </a:outerShdw>
                </a:effectLst>
                <a:latin typeface="Lucida Console" panose="020B0609040504020204" pitchFamily="49" charset="0"/>
              </a:defRPr>
            </a:lvl1pPr>
          </a:lstStyle>
          <a:p>
            <a:pPr lvl="0"/>
            <a:r>
              <a:rPr lang="en-US" dirty="0"/>
              <a:t>&amp;</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600" y="-1346199"/>
            <a:ext cx="10972800" cy="1327508"/>
          </a:xfrm>
          <a:prstGeom prst="rect">
            <a:avLst/>
          </a:prstGeom>
        </p:spPr>
      </p:pic>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69" y="6883250"/>
            <a:ext cx="10972800" cy="1327508"/>
          </a:xfrm>
          <a:prstGeom prst="rect">
            <a:avLst/>
          </a:prstGeom>
        </p:spPr>
      </p:pic>
    </p:spTree>
    <p:extLst>
      <p:ext uri="{BB962C8B-B14F-4D97-AF65-F5344CB8AC3E}">
        <p14:creationId xmlns:p14="http://schemas.microsoft.com/office/powerpoint/2010/main" val="1152377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750"/>
                                        <p:tgtEl>
                                          <p:spTgt spid="14"/>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700"/>
                                        <p:tgtEl>
                                          <p:spTgt spid="15"/>
                                        </p:tgtEl>
                                      </p:cBhvr>
                                    </p:animEffect>
                                  </p:childTnLst>
                                </p:cTn>
                              </p:par>
                              <p:par>
                                <p:cTn id="11" presetID="22" presetClass="entr" presetSubtype="8" fill="hold" grpId="0" nodeType="withEffect">
                                  <p:stCondLst>
                                    <p:cond delay="70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850"/>
                                        <p:tgtEl>
                                          <p:spTgt spid="12"/>
                                        </p:tgtEl>
                                      </p:cBhvr>
                                    </p:animEffect>
                                  </p:childTnLst>
                                </p:cTn>
                              </p:par>
                            </p:childTnLst>
                          </p:cTn>
                        </p:par>
                        <p:par>
                          <p:cTn id="14" fill="hold">
                            <p:stCondLst>
                              <p:cond delay="1550"/>
                            </p:stCondLst>
                            <p:childTnLst>
                              <p:par>
                                <p:cTn id="15" presetID="22" presetClass="entr" presetSubtype="2" fill="hold" nodeType="after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par>
                          <p:cTn id="18" fill="hold">
                            <p:stCondLst>
                              <p:cond delay="2550"/>
                            </p:stCondLst>
                            <p:childTnLst>
                              <p:par>
                                <p:cTn id="19" presetID="22" presetClass="entr" presetSubtype="4" fill="hold" grpId="0" nodeType="afterEffect">
                                  <p:stCondLst>
                                    <p:cond delay="25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down)">
                                      <p:cBhvr>
                                        <p:cTn id="21" dur="750"/>
                                        <p:tgtEl>
                                          <p:spTgt spid="11">
                                            <p:txEl>
                                              <p:pRg st="0" end="0"/>
                                            </p:txEl>
                                          </p:spTgt>
                                        </p:tgtEl>
                                      </p:cBhvr>
                                    </p:animEffect>
                                  </p:childTnLst>
                                </p:cTn>
                              </p:par>
                            </p:childTnLst>
                          </p:cTn>
                        </p:par>
                        <p:par>
                          <p:cTn id="22" fill="hold">
                            <p:stCondLst>
                              <p:cond delay="3550"/>
                            </p:stCondLst>
                            <p:childTnLst>
                              <p:par>
                                <p:cTn id="23" presetID="14" presetClass="entr" presetSubtype="10" fill="hold" grpId="0" nodeType="afterEffect">
                                  <p:stCondLst>
                                    <p:cond delay="50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5" dur="500"/>
                                        <p:tgtEl>
                                          <p:spTgt spid="7">
                                            <p:txEl>
                                              <p:pRg st="0" end="0"/>
                                            </p:txEl>
                                          </p:spTgt>
                                        </p:tgtEl>
                                      </p:cBhvr>
                                    </p:animEffect>
                                  </p:childTnLst>
                                </p:cTn>
                              </p:par>
                              <p:par>
                                <p:cTn id="26" presetID="14" presetClass="entr" presetSubtype="10" fill="hold" grpId="0" nodeType="withEffect">
                                  <p:stCondLst>
                                    <p:cond delay="75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8" dur="500"/>
                                        <p:tgtEl>
                                          <p:spTgt spid="9">
                                            <p:txEl>
                                              <p:pRg st="0" end="0"/>
                                            </p:txEl>
                                          </p:spTgt>
                                        </p:tgtEl>
                                      </p:cBhvr>
                                    </p:animEffect>
                                  </p:childTnLst>
                                </p:cTn>
                              </p:par>
                              <p:par>
                                <p:cTn id="29" presetID="14" presetClass="entr" presetSubtype="10" fill="hold" grpId="0" nodeType="withEffect">
                                  <p:stCondLst>
                                    <p:cond delay="100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22" presetClass="entr" presetSubtype="4"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down)">
                      <p:cBhvr>
                        <p:cTn dur="750"/>
                        <p:tgtEl>
                          <p:spTgt spid="11"/>
                        </p:tgtEl>
                      </p:cBhvr>
                    </p:animEffect>
                  </p:childTnLst>
                </p:cTn>
              </p:par>
            </p:tnLst>
          </p:tmpl>
        </p:tmplLst>
      </p:bldP>
      <p:bldP spid="12" grpId="0" animBg="1"/>
      <p:bldP spid="14" grpId="0" animBg="1"/>
      <p:bldP spid="15" grpId="0" animBg="1"/>
      <p:bldP spid="7" grpId="0" build="p">
        <p:tmplLst>
          <p:tmpl lvl="1">
            <p:tnLst>
              <p:par>
                <p:cTn presetID="14" presetClass="entr" presetSubtype="10" fill="hold" nodeType="after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randombar(horizontal)">
                      <p:cBhvr>
                        <p:cTn dur="500"/>
                        <p:tgtEl>
                          <p:spTgt spid="7"/>
                        </p:tgtEl>
                      </p:cBhvr>
                    </p:animEffect>
                  </p:childTnLst>
                </p:cTn>
              </p:par>
            </p:tnLst>
          </p:tmpl>
        </p:tmplLst>
      </p:bldP>
      <p:bldP spid="8" grpId="0" build="p">
        <p:tmplLst>
          <p:tmpl lvl="1">
            <p:tnLst>
              <p:par>
                <p:cTn presetID="14" presetClass="entr" presetSubtype="10" fill="hold" nodeType="withEffect">
                  <p:stCondLst>
                    <p:cond delay="1000"/>
                  </p:stCondLst>
                  <p:childTnLst>
                    <p:set>
                      <p:cBhvr>
                        <p:cTn dur="1" fill="hold">
                          <p:stCondLst>
                            <p:cond delay="0"/>
                          </p:stCondLst>
                        </p:cTn>
                        <p:tgtEl>
                          <p:spTgt spid="8"/>
                        </p:tgtEl>
                        <p:attrNameLst>
                          <p:attrName>style.visibility</p:attrName>
                        </p:attrNameLst>
                      </p:cBhvr>
                      <p:to>
                        <p:strVal val="visible"/>
                      </p:to>
                    </p:set>
                    <p:animEffect transition="in" filter="randombar(horizontal)">
                      <p:cBhvr>
                        <p:cTn dur="500"/>
                        <p:tgtEl>
                          <p:spTgt spid="8"/>
                        </p:tgtEl>
                      </p:cBhvr>
                    </p:animEffect>
                  </p:childTnLst>
                </p:cTn>
              </p:par>
            </p:tnLst>
          </p:tmpl>
        </p:tmplLst>
      </p:bldP>
      <p:bldP spid="9" grpId="0" build="p">
        <p:tmplLst>
          <p:tmpl lvl="1">
            <p:tnLst>
              <p:par>
                <p:cTn presetID="14" presetClass="entr" presetSubtype="10" fill="hold" nodeType="withEffect">
                  <p:stCondLst>
                    <p:cond delay="750"/>
                  </p:stCondLst>
                  <p:childTnLst>
                    <p:set>
                      <p:cBhvr>
                        <p:cTn dur="1" fill="hold">
                          <p:stCondLst>
                            <p:cond delay="0"/>
                          </p:stCondLst>
                        </p:cTn>
                        <p:tgtEl>
                          <p:spTgt spid="9"/>
                        </p:tgtEl>
                        <p:attrNameLst>
                          <p:attrName>style.visibility</p:attrName>
                        </p:attrNameLst>
                      </p:cBhvr>
                      <p:to>
                        <p:strVal val="visible"/>
                      </p:to>
                    </p:set>
                    <p:animEffect transition="in" filter="randombar(horizontal)">
                      <p:cBhvr>
                        <p:cTn dur="500"/>
                        <p:tgtEl>
                          <p:spTgt spid="9"/>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600" y="-1346199"/>
            <a:ext cx="10972800" cy="1327508"/>
          </a:xfrm>
          <a:prstGeom prst="rect">
            <a:avLst/>
          </a:prstGeom>
        </p:spPr>
      </p:pic>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69" y="6883250"/>
            <a:ext cx="10972800" cy="1327508"/>
          </a:xfrm>
          <a:prstGeom prst="rect">
            <a:avLst/>
          </a:prstGeom>
        </p:spPr>
      </p:pic>
      <p:sp>
        <p:nvSpPr>
          <p:cNvPr id="22"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
        <p:nvSpPr>
          <p:cNvPr id="27" name="Slide Number Placeholder 5"/>
          <p:cNvSpPr txBox="1">
            <a:spLocks/>
          </p:cNvSpPr>
          <p:nvPr userDrawn="1"/>
        </p:nvSpPr>
        <p:spPr>
          <a:xfrm>
            <a:off x="8156448" y="4646295"/>
            <a:ext cx="237744" cy="196850"/>
          </a:xfrm>
          <a:prstGeom prst="rect">
            <a:avLst/>
          </a:prstGeom>
          <a:noFill/>
        </p:spPr>
        <p:txBody>
          <a:bodyPr lIns="0" tIns="18288" rIns="0" bIns="18288"/>
          <a:lstStyle>
            <a:defPPr>
              <a:defRPr lang="en-US"/>
            </a:defPPr>
            <a:lvl1pPr marL="0" algn="ctr" defTabSz="914400" rtl="0" eaLnBrk="1" latinLnBrk="0" hangingPunct="1">
              <a:defRPr sz="800" b="1" kern="1200" baseline="0">
                <a:solidFill>
                  <a:schemeClr val="bg1">
                    <a:lumMod val="50000"/>
                  </a:schemeClr>
                </a:solidFill>
                <a:latin typeface="Roboto" pitchFamily="2" charset="0"/>
                <a:ea typeface="Roboto"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A277DB-22BF-421D-A9E4-4650984A941D}" type="slidenum">
              <a:rPr lang="en-US" smtClean="0">
                <a:solidFill>
                  <a:prstClr val="white">
                    <a:lumMod val="50000"/>
                  </a:prstClr>
                </a:solidFill>
                <a:latin typeface="Lucida Console" panose="020B0609040504020204" pitchFamily="49" charset="0"/>
              </a:rPr>
              <a:pPr/>
              <a:t>‹#›</a:t>
            </a:fld>
            <a:endParaRPr lang="en-US" dirty="0">
              <a:solidFill>
                <a:prstClr val="white">
                  <a:lumMod val="50000"/>
                </a:prstClr>
              </a:solidFill>
              <a:latin typeface="Lucida Console" panose="020B0609040504020204" pitchFamily="49" charset="0"/>
            </a:endParaRPr>
          </a:p>
        </p:txBody>
      </p:sp>
      <p:sp>
        <p:nvSpPr>
          <p:cNvPr id="28" name="Picture Placeholder 3"/>
          <p:cNvSpPr>
            <a:spLocks noGrp="1"/>
          </p:cNvSpPr>
          <p:nvPr>
            <p:ph type="pic" sz="quarter" idx="15"/>
          </p:nvPr>
        </p:nvSpPr>
        <p:spPr>
          <a:xfrm>
            <a:off x="3931920" y="0"/>
            <a:ext cx="5212080" cy="6896898"/>
          </a:xfrm>
          <a:custGeom>
            <a:avLst/>
            <a:gdLst>
              <a:gd name="connsiteX0" fmla="*/ 0 w 3810000"/>
              <a:gd name="connsiteY0" fmla="*/ 0 h 5143500"/>
              <a:gd name="connsiteX1" fmla="*/ 3810000 w 3810000"/>
              <a:gd name="connsiteY1" fmla="*/ 0 h 5143500"/>
              <a:gd name="connsiteX2" fmla="*/ 3810000 w 3810000"/>
              <a:gd name="connsiteY2" fmla="*/ 5143500 h 5143500"/>
              <a:gd name="connsiteX3" fmla="*/ 0 w 3810000"/>
              <a:gd name="connsiteY3" fmla="*/ 5143500 h 5143500"/>
              <a:gd name="connsiteX4" fmla="*/ 0 w 3810000"/>
              <a:gd name="connsiteY4" fmla="*/ 0 h 5143500"/>
              <a:gd name="connsiteX0" fmla="*/ 0 w 3810000"/>
              <a:gd name="connsiteY0" fmla="*/ 0 h 5154133"/>
              <a:gd name="connsiteX1" fmla="*/ 3810000 w 3810000"/>
              <a:gd name="connsiteY1" fmla="*/ 0 h 5154133"/>
              <a:gd name="connsiteX2" fmla="*/ 3810000 w 3810000"/>
              <a:gd name="connsiteY2" fmla="*/ 5143500 h 5154133"/>
              <a:gd name="connsiteX3" fmla="*/ 999461 w 3810000"/>
              <a:gd name="connsiteY3" fmla="*/ 5154133 h 5154133"/>
              <a:gd name="connsiteX4" fmla="*/ 0 w 3810000"/>
              <a:gd name="connsiteY4" fmla="*/ 0 h 5154133"/>
              <a:gd name="connsiteX0" fmla="*/ 0 w 3810000"/>
              <a:gd name="connsiteY0" fmla="*/ 0 h 5154133"/>
              <a:gd name="connsiteX1" fmla="*/ 3810000 w 3810000"/>
              <a:gd name="connsiteY1" fmla="*/ 0 h 5154133"/>
              <a:gd name="connsiteX2" fmla="*/ 3810000 w 3810000"/>
              <a:gd name="connsiteY2" fmla="*/ 5143500 h 5154133"/>
              <a:gd name="connsiteX3" fmla="*/ 999461 w 3810000"/>
              <a:gd name="connsiteY3" fmla="*/ 5154133 h 5154133"/>
              <a:gd name="connsiteX4" fmla="*/ 0 w 3810000"/>
              <a:gd name="connsiteY4" fmla="*/ 0 h 5154133"/>
              <a:gd name="connsiteX0" fmla="*/ 0 w 3810000"/>
              <a:gd name="connsiteY0" fmla="*/ 0 h 5154133"/>
              <a:gd name="connsiteX1" fmla="*/ 3810000 w 3810000"/>
              <a:gd name="connsiteY1" fmla="*/ 0 h 5154133"/>
              <a:gd name="connsiteX2" fmla="*/ 3810000 w 3810000"/>
              <a:gd name="connsiteY2" fmla="*/ 5143500 h 5154133"/>
              <a:gd name="connsiteX3" fmla="*/ 999461 w 3810000"/>
              <a:gd name="connsiteY3" fmla="*/ 5154133 h 5154133"/>
              <a:gd name="connsiteX4" fmla="*/ 0 w 3810000"/>
              <a:gd name="connsiteY4" fmla="*/ 0 h 5154133"/>
              <a:gd name="connsiteX0" fmla="*/ 0 w 3810000"/>
              <a:gd name="connsiteY0" fmla="*/ 0 h 5143500"/>
              <a:gd name="connsiteX1" fmla="*/ 3810000 w 3810000"/>
              <a:gd name="connsiteY1" fmla="*/ 0 h 5143500"/>
              <a:gd name="connsiteX2" fmla="*/ 3810000 w 3810000"/>
              <a:gd name="connsiteY2" fmla="*/ 5143500 h 5143500"/>
              <a:gd name="connsiteX3" fmla="*/ 1007413 w 3810000"/>
              <a:gd name="connsiteY3" fmla="*/ 5138231 h 5143500"/>
              <a:gd name="connsiteX4" fmla="*/ 0 w 3810000"/>
              <a:gd name="connsiteY4" fmla="*/ 0 h 5143500"/>
              <a:gd name="connsiteX0" fmla="*/ 0 w 3810000"/>
              <a:gd name="connsiteY0" fmla="*/ 0 h 5147756"/>
              <a:gd name="connsiteX1" fmla="*/ 3810000 w 3810000"/>
              <a:gd name="connsiteY1" fmla="*/ 0 h 5147756"/>
              <a:gd name="connsiteX2" fmla="*/ 3810000 w 3810000"/>
              <a:gd name="connsiteY2" fmla="*/ 5143500 h 5147756"/>
              <a:gd name="connsiteX3" fmla="*/ 1007413 w 3810000"/>
              <a:gd name="connsiteY3" fmla="*/ 5147756 h 5147756"/>
              <a:gd name="connsiteX4" fmla="*/ 0 w 3810000"/>
              <a:gd name="connsiteY4" fmla="*/ 0 h 5147756"/>
              <a:gd name="connsiteX0" fmla="*/ 0 w 3810000"/>
              <a:gd name="connsiteY0" fmla="*/ 0 h 5147756"/>
              <a:gd name="connsiteX1" fmla="*/ 3810000 w 3810000"/>
              <a:gd name="connsiteY1" fmla="*/ 0 h 5147756"/>
              <a:gd name="connsiteX2" fmla="*/ 3810000 w 3810000"/>
              <a:gd name="connsiteY2" fmla="*/ 5143500 h 5147756"/>
              <a:gd name="connsiteX3" fmla="*/ 991282 w 3810000"/>
              <a:gd name="connsiteY3" fmla="*/ 5147756 h 5147756"/>
              <a:gd name="connsiteX4" fmla="*/ 0 w 3810000"/>
              <a:gd name="connsiteY4" fmla="*/ 0 h 5147756"/>
              <a:gd name="connsiteX0" fmla="*/ 0 w 3810000"/>
              <a:gd name="connsiteY0" fmla="*/ 0 h 5147756"/>
              <a:gd name="connsiteX1" fmla="*/ 3810000 w 3810000"/>
              <a:gd name="connsiteY1" fmla="*/ 0 h 5147756"/>
              <a:gd name="connsiteX2" fmla="*/ 3810000 w 3810000"/>
              <a:gd name="connsiteY2" fmla="*/ 5143500 h 5147756"/>
              <a:gd name="connsiteX3" fmla="*/ 1064021 w 3810000"/>
              <a:gd name="connsiteY3" fmla="*/ 5147756 h 5147756"/>
              <a:gd name="connsiteX4" fmla="*/ 0 w 3810000"/>
              <a:gd name="connsiteY4" fmla="*/ 0 h 5147756"/>
              <a:gd name="connsiteX0" fmla="*/ 0 w 3810000"/>
              <a:gd name="connsiteY0" fmla="*/ 0 h 5147756"/>
              <a:gd name="connsiteX1" fmla="*/ 3810000 w 3810000"/>
              <a:gd name="connsiteY1" fmla="*/ 0 h 5147756"/>
              <a:gd name="connsiteX2" fmla="*/ 3810000 w 3810000"/>
              <a:gd name="connsiteY2" fmla="*/ 5143500 h 5147756"/>
              <a:gd name="connsiteX3" fmla="*/ 1126367 w 3810000"/>
              <a:gd name="connsiteY3" fmla="*/ 5147756 h 5147756"/>
              <a:gd name="connsiteX4" fmla="*/ 0 w 3810000"/>
              <a:gd name="connsiteY4" fmla="*/ 0 h 5147756"/>
              <a:gd name="connsiteX0" fmla="*/ 0 w 3810000"/>
              <a:gd name="connsiteY0" fmla="*/ 0 h 5157963"/>
              <a:gd name="connsiteX1" fmla="*/ 3810000 w 3810000"/>
              <a:gd name="connsiteY1" fmla="*/ 0 h 5157963"/>
              <a:gd name="connsiteX2" fmla="*/ 3810000 w 3810000"/>
              <a:gd name="connsiteY2" fmla="*/ 5143500 h 5157963"/>
              <a:gd name="connsiteX3" fmla="*/ 1146319 w 3810000"/>
              <a:gd name="connsiteY3" fmla="*/ 5157963 h 5157963"/>
              <a:gd name="connsiteX4" fmla="*/ 0 w 3810000"/>
              <a:gd name="connsiteY4" fmla="*/ 0 h 5157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157963">
                <a:moveTo>
                  <a:pt x="0" y="0"/>
                </a:moveTo>
                <a:lnTo>
                  <a:pt x="3810000" y="0"/>
                </a:lnTo>
                <a:lnTo>
                  <a:pt x="3810000" y="5143500"/>
                </a:lnTo>
                <a:lnTo>
                  <a:pt x="1146319" y="5157963"/>
                </a:lnTo>
                <a:lnTo>
                  <a:pt x="0" y="0"/>
                </a:lnTo>
                <a:close/>
              </a:path>
            </a:pathLst>
          </a:custGeom>
          <a:solidFill>
            <a:srgbClr val="C8EAE9"/>
          </a:solidFill>
        </p:spPr>
        <p:txBody>
          <a:bodyPr anchor="t"/>
          <a:lstStyle>
            <a:lvl1pPr algn="r">
              <a:defRPr sz="1200">
                <a:latin typeface="Lucida Console" panose="020B0609040504020204" pitchFamily="49" charset="0"/>
              </a:defRPr>
            </a:lvl1pPr>
          </a:lstStyle>
          <a:p>
            <a:endParaRPr lang="en-US" dirty="0"/>
          </a:p>
          <a:p>
            <a:endParaRPr lang="en-US" dirty="0"/>
          </a:p>
        </p:txBody>
      </p:sp>
      <p:sp>
        <p:nvSpPr>
          <p:cNvPr id="29" name="Text Placeholder 5"/>
          <p:cNvSpPr>
            <a:spLocks noGrp="1"/>
          </p:cNvSpPr>
          <p:nvPr>
            <p:ph type="body" sz="quarter" idx="46" hasCustomPrompt="1"/>
          </p:nvPr>
        </p:nvSpPr>
        <p:spPr>
          <a:xfrm>
            <a:off x="1327925" y="4160525"/>
            <a:ext cx="2298052" cy="315443"/>
          </a:xfrm>
          <a:prstGeom prst="rect">
            <a:avLst/>
          </a:prstGeom>
          <a:noFill/>
        </p:spPr>
        <p:txBody>
          <a:bodyPr lIns="128016" tIns="45696" rIns="91386" bIns="45696" anchor="ctr">
            <a:noAutofit/>
          </a:bodyPr>
          <a:lstStyle>
            <a:lvl1pPr marL="0" indent="0" algn="l">
              <a:buNone/>
              <a:defRPr sz="1100" b="0" baseline="0">
                <a:solidFill>
                  <a:schemeClr val="tx1">
                    <a:lumMod val="65000"/>
                    <a:lumOff val="35000"/>
                  </a:schemeClr>
                </a:solidFill>
                <a:effectLst/>
                <a:latin typeface="Lucida Console" panose="020B0609040504020204" pitchFamily="49" charset="0"/>
              </a:defRPr>
            </a:lvl1pPr>
          </a:lstStyle>
          <a:p>
            <a:pPr lvl="0"/>
            <a:r>
              <a:rPr lang="en-US" dirty="0"/>
              <a:t>Add Facebook</a:t>
            </a:r>
          </a:p>
        </p:txBody>
      </p:sp>
      <p:sp>
        <p:nvSpPr>
          <p:cNvPr id="31" name="Text Placeholder 5"/>
          <p:cNvSpPr>
            <a:spLocks noGrp="1"/>
          </p:cNvSpPr>
          <p:nvPr>
            <p:ph type="body" sz="quarter" idx="42" hasCustomPrompt="1"/>
          </p:nvPr>
        </p:nvSpPr>
        <p:spPr>
          <a:xfrm>
            <a:off x="1327269" y="2502676"/>
            <a:ext cx="2297423" cy="315443"/>
          </a:xfrm>
          <a:prstGeom prst="rect">
            <a:avLst/>
          </a:prstGeom>
          <a:noFill/>
        </p:spPr>
        <p:txBody>
          <a:bodyPr lIns="128016" tIns="45696" rIns="91386" bIns="45696" anchor="ctr">
            <a:noAutofit/>
          </a:bodyPr>
          <a:lstStyle>
            <a:lvl1pPr marL="0" indent="0" algn="l">
              <a:buNone/>
              <a:defRPr sz="1100" b="0" baseline="0">
                <a:solidFill>
                  <a:schemeClr val="tx1">
                    <a:lumMod val="65000"/>
                    <a:lumOff val="35000"/>
                  </a:schemeClr>
                </a:solidFill>
                <a:effectLst/>
                <a:latin typeface="Lucida Console" panose="020B0609040504020204" pitchFamily="49" charset="0"/>
              </a:defRPr>
            </a:lvl1pPr>
          </a:lstStyle>
          <a:p>
            <a:pPr lvl="0"/>
            <a:r>
              <a:rPr lang="en-US" dirty="0"/>
              <a:t>Add Phone Number</a:t>
            </a:r>
          </a:p>
        </p:txBody>
      </p:sp>
      <p:sp>
        <p:nvSpPr>
          <p:cNvPr id="32" name="Text Placeholder 5"/>
          <p:cNvSpPr>
            <a:spLocks noGrp="1"/>
          </p:cNvSpPr>
          <p:nvPr>
            <p:ph type="body" sz="quarter" idx="43" hasCustomPrompt="1"/>
          </p:nvPr>
        </p:nvSpPr>
        <p:spPr>
          <a:xfrm>
            <a:off x="1327269" y="2926085"/>
            <a:ext cx="2297423" cy="315443"/>
          </a:xfrm>
          <a:prstGeom prst="rect">
            <a:avLst/>
          </a:prstGeom>
          <a:noFill/>
        </p:spPr>
        <p:txBody>
          <a:bodyPr lIns="128016" tIns="45696" rIns="91386" bIns="45696" anchor="ctr">
            <a:noAutofit/>
          </a:bodyPr>
          <a:lstStyle>
            <a:lvl1pPr marL="0" indent="0" algn="l">
              <a:buNone/>
              <a:defRPr sz="1100" b="0" baseline="0">
                <a:solidFill>
                  <a:schemeClr val="tx1">
                    <a:lumMod val="65000"/>
                    <a:lumOff val="35000"/>
                  </a:schemeClr>
                </a:solidFill>
                <a:effectLst/>
                <a:latin typeface="Lucida Console" panose="020B0609040504020204" pitchFamily="49" charset="0"/>
              </a:defRPr>
            </a:lvl1pPr>
          </a:lstStyle>
          <a:p>
            <a:pPr lvl="0"/>
            <a:r>
              <a:rPr lang="en-US" dirty="0"/>
              <a:t>Add Fax Number</a:t>
            </a:r>
          </a:p>
        </p:txBody>
      </p:sp>
      <p:sp>
        <p:nvSpPr>
          <p:cNvPr id="33" name="Text Placeholder 5"/>
          <p:cNvSpPr>
            <a:spLocks noGrp="1"/>
          </p:cNvSpPr>
          <p:nvPr>
            <p:ph type="body" sz="quarter" idx="44" hasCustomPrompt="1"/>
          </p:nvPr>
        </p:nvSpPr>
        <p:spPr>
          <a:xfrm>
            <a:off x="1327925" y="3355853"/>
            <a:ext cx="2298052" cy="315443"/>
          </a:xfrm>
          <a:prstGeom prst="rect">
            <a:avLst/>
          </a:prstGeom>
          <a:noFill/>
        </p:spPr>
        <p:txBody>
          <a:bodyPr lIns="128016" tIns="45696" rIns="91386" bIns="45696" anchor="ctr">
            <a:noAutofit/>
          </a:bodyPr>
          <a:lstStyle>
            <a:lvl1pPr marL="0" indent="0" algn="l">
              <a:buNone/>
              <a:defRPr sz="1100" b="0" baseline="0">
                <a:solidFill>
                  <a:schemeClr val="tx1">
                    <a:lumMod val="65000"/>
                    <a:lumOff val="35000"/>
                  </a:schemeClr>
                </a:solidFill>
                <a:effectLst/>
                <a:latin typeface="Lucida Console" panose="020B0609040504020204" pitchFamily="49" charset="0"/>
              </a:defRPr>
            </a:lvl1pPr>
          </a:lstStyle>
          <a:p>
            <a:pPr lvl="0"/>
            <a:r>
              <a:rPr lang="en-US" dirty="0"/>
              <a:t>Add Website</a:t>
            </a:r>
          </a:p>
        </p:txBody>
      </p:sp>
      <p:sp>
        <p:nvSpPr>
          <p:cNvPr id="37" name="Text Placeholder 5"/>
          <p:cNvSpPr>
            <a:spLocks noGrp="1"/>
          </p:cNvSpPr>
          <p:nvPr>
            <p:ph type="body" sz="quarter" idx="45" hasCustomPrompt="1"/>
          </p:nvPr>
        </p:nvSpPr>
        <p:spPr>
          <a:xfrm>
            <a:off x="1327925" y="3776477"/>
            <a:ext cx="2298052" cy="315443"/>
          </a:xfrm>
          <a:prstGeom prst="rect">
            <a:avLst/>
          </a:prstGeom>
          <a:noFill/>
        </p:spPr>
        <p:txBody>
          <a:bodyPr lIns="128016" tIns="45696" rIns="91386" bIns="45696" anchor="ctr">
            <a:noAutofit/>
          </a:bodyPr>
          <a:lstStyle>
            <a:lvl1pPr marL="0" indent="0" algn="l">
              <a:buNone/>
              <a:defRPr sz="1100" b="0" baseline="0">
                <a:solidFill>
                  <a:schemeClr val="tx1">
                    <a:lumMod val="65000"/>
                    <a:lumOff val="35000"/>
                  </a:schemeClr>
                </a:solidFill>
                <a:effectLst/>
                <a:latin typeface="Lucida Console" panose="020B0609040504020204" pitchFamily="49" charset="0"/>
              </a:defRPr>
            </a:lvl1pPr>
          </a:lstStyle>
          <a:p>
            <a:pPr lvl="0"/>
            <a:r>
              <a:rPr lang="en-US" dirty="0"/>
              <a:t>Add E-mail</a:t>
            </a:r>
          </a:p>
        </p:txBody>
      </p:sp>
      <p:sp>
        <p:nvSpPr>
          <p:cNvPr id="38" name="Text Placeholder 5"/>
          <p:cNvSpPr>
            <a:spLocks noGrp="1"/>
          </p:cNvSpPr>
          <p:nvPr>
            <p:ph type="body" sz="quarter" idx="47" hasCustomPrompt="1"/>
          </p:nvPr>
        </p:nvSpPr>
        <p:spPr>
          <a:xfrm>
            <a:off x="1327925" y="4553717"/>
            <a:ext cx="2298052" cy="315443"/>
          </a:xfrm>
          <a:prstGeom prst="rect">
            <a:avLst/>
          </a:prstGeom>
          <a:noFill/>
        </p:spPr>
        <p:txBody>
          <a:bodyPr lIns="128016" tIns="45696" rIns="91386" bIns="45696" anchor="ctr">
            <a:noAutofit/>
          </a:bodyPr>
          <a:lstStyle>
            <a:lvl1pPr marL="0" indent="0" algn="l">
              <a:buNone/>
              <a:defRPr sz="1100" b="0" baseline="0">
                <a:solidFill>
                  <a:schemeClr val="tx1">
                    <a:lumMod val="65000"/>
                    <a:lumOff val="35000"/>
                  </a:schemeClr>
                </a:solidFill>
                <a:effectLst/>
                <a:latin typeface="Lucida Console" panose="020B0609040504020204" pitchFamily="49" charset="0"/>
              </a:defRPr>
            </a:lvl1pPr>
          </a:lstStyle>
          <a:p>
            <a:pPr lvl="0"/>
            <a:r>
              <a:rPr lang="en-US" dirty="0"/>
              <a:t>Add Twitter</a:t>
            </a:r>
          </a:p>
        </p:txBody>
      </p:sp>
      <p:sp>
        <p:nvSpPr>
          <p:cNvPr id="39" name="Isosceles Triangle 5"/>
          <p:cNvSpPr/>
          <p:nvPr userDrawn="1"/>
        </p:nvSpPr>
        <p:spPr>
          <a:xfrm>
            <a:off x="877824" y="4869160"/>
            <a:ext cx="4553712" cy="1997809"/>
          </a:xfrm>
          <a:custGeom>
            <a:avLst/>
            <a:gdLst>
              <a:gd name="connsiteX0" fmla="*/ 0 w 4572000"/>
              <a:gd name="connsiteY0" fmla="*/ 2555949 h 2555949"/>
              <a:gd name="connsiteX1" fmla="*/ 3964656 w 4572000"/>
              <a:gd name="connsiteY1" fmla="*/ 0 h 2555949"/>
              <a:gd name="connsiteX2" fmla="*/ 4572000 w 4572000"/>
              <a:gd name="connsiteY2" fmla="*/ 2555949 h 2555949"/>
              <a:gd name="connsiteX3" fmla="*/ 0 w 4572000"/>
              <a:gd name="connsiteY3" fmla="*/ 2555949 h 2555949"/>
              <a:gd name="connsiteX0" fmla="*/ 0 w 4558352"/>
              <a:gd name="connsiteY0" fmla="*/ 2555949 h 2555949"/>
              <a:gd name="connsiteX1" fmla="*/ 3964656 w 4558352"/>
              <a:gd name="connsiteY1" fmla="*/ 0 h 2555949"/>
              <a:gd name="connsiteX2" fmla="*/ 4558352 w 4558352"/>
              <a:gd name="connsiteY2" fmla="*/ 2555949 h 2555949"/>
              <a:gd name="connsiteX3" fmla="*/ 0 w 4558352"/>
              <a:gd name="connsiteY3" fmla="*/ 2555949 h 2555949"/>
              <a:gd name="connsiteX0" fmla="*/ 0 w 4558352"/>
              <a:gd name="connsiteY0" fmla="*/ 2555949 h 2555949"/>
              <a:gd name="connsiteX1" fmla="*/ 3964656 w 4558352"/>
              <a:gd name="connsiteY1" fmla="*/ 0 h 2555949"/>
              <a:gd name="connsiteX2" fmla="*/ 4558352 w 4558352"/>
              <a:gd name="connsiteY2" fmla="*/ 2555949 h 2555949"/>
              <a:gd name="connsiteX3" fmla="*/ 0 w 4558352"/>
              <a:gd name="connsiteY3" fmla="*/ 2555949 h 2555949"/>
              <a:gd name="connsiteX0" fmla="*/ 0 w 4558352"/>
              <a:gd name="connsiteY0" fmla="*/ 2555949 h 2567824"/>
              <a:gd name="connsiteX1" fmla="*/ 3964656 w 4558352"/>
              <a:gd name="connsiteY1" fmla="*/ 0 h 2567824"/>
              <a:gd name="connsiteX2" fmla="*/ 4558352 w 4558352"/>
              <a:gd name="connsiteY2" fmla="*/ 2567824 h 2567824"/>
              <a:gd name="connsiteX3" fmla="*/ 0 w 4558352"/>
              <a:gd name="connsiteY3" fmla="*/ 2555949 h 2567824"/>
              <a:gd name="connsiteX0" fmla="*/ 0 w 4546476"/>
              <a:gd name="connsiteY0" fmla="*/ 2555949 h 2555949"/>
              <a:gd name="connsiteX1" fmla="*/ 3964656 w 4546476"/>
              <a:gd name="connsiteY1" fmla="*/ 0 h 2555949"/>
              <a:gd name="connsiteX2" fmla="*/ 4546476 w 4546476"/>
              <a:gd name="connsiteY2" fmla="*/ 2555949 h 2555949"/>
              <a:gd name="connsiteX3" fmla="*/ 0 w 4546476"/>
              <a:gd name="connsiteY3" fmla="*/ 2555949 h 2555949"/>
              <a:gd name="connsiteX0" fmla="*/ 0 w 4546476"/>
              <a:gd name="connsiteY0" fmla="*/ 1997809 h 1997809"/>
              <a:gd name="connsiteX1" fmla="*/ 4095077 w 4546476"/>
              <a:gd name="connsiteY1" fmla="*/ 0 h 1997809"/>
              <a:gd name="connsiteX2" fmla="*/ 4546476 w 4546476"/>
              <a:gd name="connsiteY2" fmla="*/ 1997809 h 1997809"/>
              <a:gd name="connsiteX3" fmla="*/ 0 w 4546476"/>
              <a:gd name="connsiteY3" fmla="*/ 1997809 h 1997809"/>
            </a:gdLst>
            <a:ahLst/>
            <a:cxnLst>
              <a:cxn ang="0">
                <a:pos x="connsiteX0" y="connsiteY0"/>
              </a:cxn>
              <a:cxn ang="0">
                <a:pos x="connsiteX1" y="connsiteY1"/>
              </a:cxn>
              <a:cxn ang="0">
                <a:pos x="connsiteX2" y="connsiteY2"/>
              </a:cxn>
              <a:cxn ang="0">
                <a:pos x="connsiteX3" y="connsiteY3"/>
              </a:cxn>
            </a:cxnLst>
            <a:rect l="l" t="t" r="r" b="b"/>
            <a:pathLst>
              <a:path w="4546476" h="1997809">
                <a:moveTo>
                  <a:pt x="0" y="1997809"/>
                </a:moveTo>
                <a:lnTo>
                  <a:pt x="4095077" y="0"/>
                </a:lnTo>
                <a:lnTo>
                  <a:pt x="4546476" y="1997809"/>
                </a:lnTo>
                <a:lnTo>
                  <a:pt x="0" y="1997809"/>
                </a:ln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40" name="Text Placeholder 23"/>
          <p:cNvSpPr>
            <a:spLocks noGrp="1"/>
          </p:cNvSpPr>
          <p:nvPr>
            <p:ph type="body" sz="quarter" idx="48" hasCustomPrompt="1"/>
          </p:nvPr>
        </p:nvSpPr>
        <p:spPr>
          <a:xfrm>
            <a:off x="428625" y="1637543"/>
            <a:ext cx="3270153" cy="457890"/>
          </a:xfrm>
          <a:prstGeom prst="rect">
            <a:avLst/>
          </a:prstGeom>
          <a:noFill/>
        </p:spPr>
        <p:txBody>
          <a:bodyPr lIns="85293" tIns="42646" rIns="85293" bIns="42646">
            <a:noAutofit/>
          </a:bodyPr>
          <a:lstStyle>
            <a:lvl1pPr marL="0" indent="0" algn="l">
              <a:spcBef>
                <a:spcPts val="0"/>
              </a:spcBef>
              <a:buNone/>
              <a:defRPr sz="2800" b="0" spc="-100" baseline="0">
                <a:solidFill>
                  <a:srgbClr val="11A9D8"/>
                </a:solidFill>
                <a:effectLst/>
                <a:latin typeface="Lucida Console" panose="020B0609040504020204" pitchFamily="49" charset="0"/>
                <a:ea typeface="Roboto"/>
                <a:cs typeface="Lucida Console" panose="020B0609040504020204" pitchFamily="49" charset="0"/>
              </a:defRPr>
            </a:lvl1pPr>
          </a:lstStyle>
          <a:p>
            <a:pPr lvl="0"/>
            <a:r>
              <a:rPr lang="en-US" dirty="0"/>
              <a:t>CONTACT US</a:t>
            </a:r>
          </a:p>
        </p:txBody>
      </p:sp>
      <p:cxnSp>
        <p:nvCxnSpPr>
          <p:cNvPr id="41" name="Straight Connector 40"/>
          <p:cNvCxnSpPr/>
          <p:nvPr userDrawn="1"/>
        </p:nvCxnSpPr>
        <p:spPr>
          <a:xfrm flipH="1">
            <a:off x="529209" y="2132856"/>
            <a:ext cx="3178695"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6097" y="4594840"/>
            <a:ext cx="353114" cy="274319"/>
          </a:xfrm>
          <a:prstGeom prst="rect">
            <a:avLst/>
          </a:prstGeom>
          <a:effectLst>
            <a:outerShdw blurRad="50800" dist="50800" dir="5400000" algn="ctr" rotWithShape="0">
              <a:srgbClr val="000000">
                <a:alpha val="29000"/>
              </a:srgbClr>
            </a:outerShdw>
          </a:effectLst>
        </p:spPr>
      </p:pic>
      <p:pic>
        <p:nvPicPr>
          <p:cNvPr id="43" name="Picture 4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3762" y="3748258"/>
            <a:ext cx="363814" cy="365760"/>
          </a:xfrm>
          <a:prstGeom prst="rect">
            <a:avLst/>
          </a:prstGeom>
          <a:effectLst>
            <a:outerShdw blurRad="50800" dist="50800" dir="5400000" algn="ctr" rotWithShape="0">
              <a:srgbClr val="000000">
                <a:alpha val="29000"/>
              </a:srgbClr>
            </a:outerShdw>
          </a:effectLst>
        </p:spPr>
      </p:pic>
      <p:pic>
        <p:nvPicPr>
          <p:cNvPr id="44" name="Picture 4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8044" y="4159738"/>
            <a:ext cx="318337" cy="320040"/>
          </a:xfrm>
          <a:prstGeom prst="rect">
            <a:avLst/>
          </a:prstGeom>
          <a:effectLst>
            <a:outerShdw blurRad="50800" dist="50800" dir="5400000" algn="ctr" rotWithShape="0">
              <a:srgbClr val="000000">
                <a:alpha val="29000"/>
              </a:srgbClr>
            </a:outerShdw>
          </a:effectLst>
        </p:spPr>
      </p:pic>
      <p:pic>
        <p:nvPicPr>
          <p:cNvPr id="45" name="Picture 4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6330" y="2934442"/>
            <a:ext cx="319164" cy="310896"/>
          </a:xfrm>
          <a:prstGeom prst="rect">
            <a:avLst/>
          </a:prstGeom>
          <a:effectLst>
            <a:outerShdw blurRad="50800" dist="50800" dir="5400000" algn="ctr" rotWithShape="0">
              <a:srgbClr val="000000">
                <a:alpha val="29000"/>
              </a:srgbClr>
            </a:outerShdw>
          </a:effectLst>
        </p:spPr>
      </p:pic>
      <p:pic>
        <p:nvPicPr>
          <p:cNvPr id="46" name="Picture 45"/>
          <p:cNvPicPr>
            <a:picLocks noChangeAspect="1"/>
          </p:cNvPicPr>
          <p:nvPr userDrawn="1"/>
        </p:nvPicPr>
        <p:blipFill>
          <a:blip r:embed="rId7" cstate="print">
            <a:biLevel thresh="75000"/>
            <a:extLst>
              <a:ext uri="{28A0092B-C50C-407E-A947-70E740481C1C}">
                <a14:useLocalDpi xmlns:a14="http://schemas.microsoft.com/office/drawing/2010/main" val="0"/>
              </a:ext>
            </a:extLst>
          </a:blip>
          <a:stretch>
            <a:fillRect/>
          </a:stretch>
        </p:blipFill>
        <p:spPr>
          <a:xfrm>
            <a:off x="782674" y="2476480"/>
            <a:ext cx="363814" cy="365760"/>
          </a:xfrm>
          <a:prstGeom prst="rect">
            <a:avLst/>
          </a:prstGeom>
        </p:spPr>
      </p:pic>
      <p:pic>
        <p:nvPicPr>
          <p:cNvPr id="47" name="Picture 4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6330" y="3345923"/>
            <a:ext cx="327432" cy="329182"/>
          </a:xfrm>
          <a:prstGeom prst="rect">
            <a:avLst/>
          </a:prstGeom>
        </p:spPr>
      </p:pic>
    </p:spTree>
    <p:extLst>
      <p:ext uri="{BB962C8B-B14F-4D97-AF65-F5344CB8AC3E}">
        <p14:creationId xmlns:p14="http://schemas.microsoft.com/office/powerpoint/2010/main" val="1876291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childTnLst>
                          </p:cTn>
                        </p:par>
                        <p:par>
                          <p:cTn id="11" fill="hold">
                            <p:stCondLst>
                              <p:cond delay="650"/>
                            </p:stCondLst>
                            <p:childTnLst>
                              <p:par>
                                <p:cTn id="12" presetID="22" presetClass="entr" presetSubtype="8" fill="hold" nodeType="afterEffect">
                                  <p:stCondLst>
                                    <p:cond delay="500"/>
                                  </p:stCondLst>
                                  <p:childTnLst>
                                    <p:set>
                                      <p:cBhvr>
                                        <p:cTn id="13" dur="1" fill="hold">
                                          <p:stCondLst>
                                            <p:cond delay="0"/>
                                          </p:stCondLst>
                                        </p:cTn>
                                        <p:tgtEl>
                                          <p:spTgt spid="41"/>
                                        </p:tgtEl>
                                        <p:attrNameLst>
                                          <p:attrName>style.visibility</p:attrName>
                                        </p:attrNameLst>
                                      </p:cBhvr>
                                      <p:to>
                                        <p:strVal val="visible"/>
                                      </p:to>
                                    </p:set>
                                    <p:animEffect transition="in" filter="wipe(left)">
                                      <p:cBhvr>
                                        <p:cTn id="14" dur="500"/>
                                        <p:tgtEl>
                                          <p:spTgt spid="41"/>
                                        </p:tgtEl>
                                      </p:cBhvr>
                                    </p:animEffect>
                                  </p:childTnLst>
                                </p:cTn>
                              </p:par>
                            </p:childTnLst>
                          </p:cTn>
                        </p:par>
                        <p:par>
                          <p:cTn id="15" fill="hold">
                            <p:stCondLst>
                              <p:cond delay="1650"/>
                            </p:stCondLst>
                            <p:childTnLst>
                              <p:par>
                                <p:cTn id="16" presetID="22" presetClass="entr" presetSubtype="4" fill="hold" grpId="0" nodeType="afterEffect">
                                  <p:stCondLst>
                                    <p:cond delay="250"/>
                                  </p:stCondLst>
                                  <p:childTnLst>
                                    <p:set>
                                      <p:cBhvr>
                                        <p:cTn id="17" dur="1" fill="hold">
                                          <p:stCondLst>
                                            <p:cond delay="0"/>
                                          </p:stCondLst>
                                        </p:cTn>
                                        <p:tgtEl>
                                          <p:spTgt spid="40">
                                            <p:txEl>
                                              <p:pRg st="0" end="0"/>
                                            </p:txEl>
                                          </p:spTgt>
                                        </p:tgtEl>
                                        <p:attrNameLst>
                                          <p:attrName>style.visibility</p:attrName>
                                        </p:attrNameLst>
                                      </p:cBhvr>
                                      <p:to>
                                        <p:strVal val="visible"/>
                                      </p:to>
                                    </p:set>
                                    <p:animEffect transition="in" filter="wipe(down)">
                                      <p:cBhvr>
                                        <p:cTn id="18" dur="750"/>
                                        <p:tgtEl>
                                          <p:spTgt spid="40">
                                            <p:txEl>
                                              <p:pRg st="0" end="0"/>
                                            </p:txEl>
                                          </p:spTgt>
                                        </p:tgtEl>
                                      </p:cBhvr>
                                    </p:animEffect>
                                  </p:childTnLst>
                                </p:cTn>
                              </p:par>
                            </p:childTnLst>
                          </p:cTn>
                        </p:par>
                        <p:par>
                          <p:cTn id="19" fill="hold">
                            <p:stCondLst>
                              <p:cond delay="2650"/>
                            </p:stCondLst>
                            <p:childTnLst>
                              <p:par>
                                <p:cTn id="20" presetID="9" presetClass="entr" presetSubtype="0"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dissolve">
                                      <p:cBhvr>
                                        <p:cTn id="22" dur="750"/>
                                        <p:tgtEl>
                                          <p:spTgt spid="4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wipe(left)">
                                      <p:cBhvr>
                                        <p:cTn id="25" dur="1000"/>
                                        <p:tgtEl>
                                          <p:spTgt spid="31">
                                            <p:txEl>
                                              <p:pRg st="0" end="0"/>
                                            </p:txEl>
                                          </p:spTgt>
                                        </p:tgtEl>
                                      </p:cBhvr>
                                    </p:animEffect>
                                  </p:childTnLst>
                                </p:cTn>
                              </p:par>
                            </p:childTnLst>
                          </p:cTn>
                        </p:par>
                        <p:par>
                          <p:cTn id="26" fill="hold">
                            <p:stCondLst>
                              <p:cond delay="3650"/>
                            </p:stCondLst>
                            <p:childTnLst>
                              <p:par>
                                <p:cTn id="27" presetID="9"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dissolve">
                                      <p:cBhvr>
                                        <p:cTn id="29" dur="750"/>
                                        <p:tgtEl>
                                          <p:spTgt spid="4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2">
                                            <p:txEl>
                                              <p:pRg st="0" end="0"/>
                                            </p:txEl>
                                          </p:spTgt>
                                        </p:tgtEl>
                                        <p:attrNameLst>
                                          <p:attrName>style.visibility</p:attrName>
                                        </p:attrNameLst>
                                      </p:cBhvr>
                                      <p:to>
                                        <p:strVal val="visible"/>
                                      </p:to>
                                    </p:set>
                                    <p:animEffect transition="in" filter="wipe(left)">
                                      <p:cBhvr>
                                        <p:cTn id="32" dur="1000"/>
                                        <p:tgtEl>
                                          <p:spTgt spid="32">
                                            <p:txEl>
                                              <p:pRg st="0" end="0"/>
                                            </p:txEl>
                                          </p:spTgt>
                                        </p:tgtEl>
                                      </p:cBhvr>
                                    </p:animEffect>
                                  </p:childTnLst>
                                </p:cTn>
                              </p:par>
                            </p:childTnLst>
                          </p:cTn>
                        </p:par>
                        <p:par>
                          <p:cTn id="33" fill="hold">
                            <p:stCondLst>
                              <p:cond delay="4650"/>
                            </p:stCondLst>
                            <p:childTnLst>
                              <p:par>
                                <p:cTn id="34" presetID="10" presetClass="entr" presetSubtype="0"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750"/>
                                        <p:tgtEl>
                                          <p:spTgt spid="4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xEl>
                                              <p:pRg st="0" end="0"/>
                                            </p:txEl>
                                          </p:spTgt>
                                        </p:tgtEl>
                                        <p:attrNameLst>
                                          <p:attrName>style.visibility</p:attrName>
                                        </p:attrNameLst>
                                      </p:cBhvr>
                                      <p:to>
                                        <p:strVal val="visible"/>
                                      </p:to>
                                    </p:set>
                                    <p:animEffect transition="in" filter="wipe(left)">
                                      <p:cBhvr>
                                        <p:cTn id="39" dur="1000"/>
                                        <p:tgtEl>
                                          <p:spTgt spid="33">
                                            <p:txEl>
                                              <p:pRg st="0" end="0"/>
                                            </p:txEl>
                                          </p:spTgt>
                                        </p:tgtEl>
                                      </p:cBhvr>
                                    </p:animEffect>
                                  </p:childTnLst>
                                </p:cTn>
                              </p:par>
                            </p:childTnLst>
                          </p:cTn>
                        </p:par>
                        <p:par>
                          <p:cTn id="40" fill="hold">
                            <p:stCondLst>
                              <p:cond delay="5650"/>
                            </p:stCondLst>
                            <p:childTnLst>
                              <p:par>
                                <p:cTn id="41" presetID="9"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dissolve">
                                      <p:cBhvr>
                                        <p:cTn id="43" dur="750"/>
                                        <p:tgtEl>
                                          <p:spTgt spid="4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7">
                                            <p:txEl>
                                              <p:pRg st="0" end="0"/>
                                            </p:txEl>
                                          </p:spTgt>
                                        </p:tgtEl>
                                        <p:attrNameLst>
                                          <p:attrName>style.visibility</p:attrName>
                                        </p:attrNameLst>
                                      </p:cBhvr>
                                      <p:to>
                                        <p:strVal val="visible"/>
                                      </p:to>
                                    </p:set>
                                    <p:animEffect transition="in" filter="wipe(left)">
                                      <p:cBhvr>
                                        <p:cTn id="46" dur="1000"/>
                                        <p:tgtEl>
                                          <p:spTgt spid="37">
                                            <p:txEl>
                                              <p:pRg st="0" end="0"/>
                                            </p:txEl>
                                          </p:spTgt>
                                        </p:tgtEl>
                                      </p:cBhvr>
                                    </p:animEffect>
                                  </p:childTnLst>
                                </p:cTn>
                              </p:par>
                            </p:childTnLst>
                          </p:cTn>
                        </p:par>
                        <p:par>
                          <p:cTn id="47" fill="hold">
                            <p:stCondLst>
                              <p:cond delay="6650"/>
                            </p:stCondLst>
                            <p:childTnLst>
                              <p:par>
                                <p:cTn id="48" presetID="9" presetClass="entr" presetSubtype="0"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dissolve">
                                      <p:cBhvr>
                                        <p:cTn id="50" dur="750"/>
                                        <p:tgtEl>
                                          <p:spTgt spid="4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9">
                                            <p:txEl>
                                              <p:pRg st="0" end="0"/>
                                            </p:txEl>
                                          </p:spTgt>
                                        </p:tgtEl>
                                        <p:attrNameLst>
                                          <p:attrName>style.visibility</p:attrName>
                                        </p:attrNameLst>
                                      </p:cBhvr>
                                      <p:to>
                                        <p:strVal val="visible"/>
                                      </p:to>
                                    </p:set>
                                    <p:animEffect transition="in" filter="wipe(left)">
                                      <p:cBhvr>
                                        <p:cTn id="53" dur="1000"/>
                                        <p:tgtEl>
                                          <p:spTgt spid="29">
                                            <p:txEl>
                                              <p:pRg st="0" end="0"/>
                                            </p:txEl>
                                          </p:spTgt>
                                        </p:tgtEl>
                                      </p:cBhvr>
                                    </p:animEffect>
                                  </p:childTnLst>
                                </p:cTn>
                              </p:par>
                            </p:childTnLst>
                          </p:cTn>
                        </p:par>
                        <p:par>
                          <p:cTn id="54" fill="hold">
                            <p:stCondLst>
                              <p:cond delay="7650"/>
                            </p:stCondLst>
                            <p:childTnLst>
                              <p:par>
                                <p:cTn id="55" presetID="9" presetClass="entr" presetSubtype="0"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dissolve">
                                      <p:cBhvr>
                                        <p:cTn id="57" dur="750"/>
                                        <p:tgtEl>
                                          <p:spTgt spid="4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wipe(left)">
                                      <p:cBhvr>
                                        <p:cTn id="60" dur="10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build="p">
        <p:tmplLst>
          <p:tmpl lvl="1">
            <p:tnLst>
              <p:par>
                <p:cTn presetID="2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1000"/>
                        <p:tgtEl>
                          <p:spTgt spid="29"/>
                        </p:tgtEl>
                      </p:cBhvr>
                    </p:animEffect>
                  </p:childTnLst>
                </p:cTn>
              </p:par>
            </p:tnLst>
          </p:tmpl>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1250"/>
                        <p:tgtEl>
                          <p:spTgt spid="29"/>
                        </p:tgtEl>
                      </p:cBhvr>
                    </p:animEffect>
                  </p:childTnLst>
                </p:cTn>
              </p:par>
            </p:tnLst>
          </p:tmpl>
        </p:tmplLst>
      </p:bldP>
      <p:bldP spid="31" grpId="0" build="p">
        <p:tmplLst>
          <p:tmpl lvl="1">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1000"/>
                        <p:tgtEl>
                          <p:spTgt spid="31"/>
                        </p:tgtEl>
                      </p:cBhvr>
                    </p:animEffect>
                  </p:childTnLst>
                </p:cTn>
              </p:par>
            </p:tnLst>
          </p:tmpl>
          <p:tmpl>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1000"/>
                        <p:tgtEl>
                          <p:spTgt spid="31"/>
                        </p:tgtEl>
                      </p:cBhvr>
                    </p:animEffect>
                  </p:childTnLst>
                </p:cTn>
              </p:par>
            </p:tnLst>
          </p:tmpl>
        </p:tmplLst>
      </p:bldP>
      <p:bldP spid="32" grpId="0" build="p">
        <p:tmplLst>
          <p:tmpl lvl="1">
            <p:tnLst>
              <p:par>
                <p:cTn presetID="22" presetClass="entr" presetSubtype="8"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1000"/>
                        <p:tgtEl>
                          <p:spTgt spid="32"/>
                        </p:tgtEl>
                      </p:cBhvr>
                    </p:animEffect>
                  </p:childTnLst>
                </p:cTn>
              </p:par>
            </p:tnLst>
          </p:tmpl>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1250"/>
                        <p:tgtEl>
                          <p:spTgt spid="32"/>
                        </p:tgtEl>
                      </p:cBhvr>
                    </p:animEffect>
                  </p:childTnLst>
                </p:cTn>
              </p:par>
            </p:tnLst>
          </p:tmpl>
        </p:tmplLst>
      </p:bldP>
      <p:bldP spid="33" grpId="0" build="p">
        <p:tmplLst>
          <p:tmpl lvl="1">
            <p:tnLst>
              <p:par>
                <p:cTn presetID="22" presetClass="entr" presetSubtype="8"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1000"/>
                        <p:tgtEl>
                          <p:spTgt spid="33"/>
                        </p:tgtEl>
                      </p:cBhvr>
                    </p:animEffect>
                  </p:childTnLst>
                </p:cTn>
              </p:par>
            </p:tnLst>
          </p:tmpl>
          <p:tmpl>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1250"/>
                        <p:tgtEl>
                          <p:spTgt spid="33"/>
                        </p:tgtEl>
                      </p:cBhvr>
                    </p:animEffect>
                  </p:childTnLst>
                </p:cTn>
              </p:par>
            </p:tnLst>
          </p:tmpl>
        </p:tmplLst>
      </p:bldP>
      <p:bldP spid="37" grpId="0" build="p">
        <p:tmplLst>
          <p:tmpl lvl="1">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1000"/>
                        <p:tgtEl>
                          <p:spTgt spid="37"/>
                        </p:tgtEl>
                      </p:cBhvr>
                    </p:animEffect>
                  </p:childTnLst>
                </p:cTn>
              </p:par>
            </p:tnLst>
          </p:tmpl>
          <p:tmpl>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1250"/>
                        <p:tgtEl>
                          <p:spTgt spid="37"/>
                        </p:tgtEl>
                      </p:cBhvr>
                    </p:animEffect>
                  </p:childTnLst>
                </p:cTn>
              </p:par>
            </p:tnLst>
          </p:tmpl>
        </p:tmplLst>
      </p:bldP>
      <p:bldP spid="38" grpId="0" build="p">
        <p:tmplLst>
          <p:tmpl lvl="1">
            <p:tnLst>
              <p:par>
                <p:cTn presetID="22" presetClass="entr" presetSubtype="8"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1000"/>
                        <p:tgtEl>
                          <p:spTgt spid="38"/>
                        </p:tgtEl>
                      </p:cBhvr>
                    </p:animEffect>
                  </p:childTnLst>
                </p:cTn>
              </p:par>
            </p:tnLst>
          </p:tmpl>
          <p:tmpl>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1250"/>
                        <p:tgtEl>
                          <p:spTgt spid="38"/>
                        </p:tgtEl>
                      </p:cBhvr>
                    </p:animEffect>
                  </p:childTnLst>
                </p:cTn>
              </p:par>
            </p:tnLst>
          </p:tmpl>
        </p:tmplLst>
      </p:bldP>
      <p:bldP spid="39" grpId="0" animBg="1"/>
      <p:bldP spid="40" grpId="0" build="p">
        <p:tmplLst>
          <p:tmpl>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2000"/>
                        <p:tgtEl>
                          <p:spTgt spid="40"/>
                        </p:tgtEl>
                      </p:cBhvr>
                    </p:animEffect>
                  </p:childTnLst>
                </p:cTn>
              </p:par>
            </p:tnLst>
          </p:tmpl>
          <p:tmpl lvl="1">
            <p:tnLst>
              <p:par>
                <p:cTn presetID="22" presetClass="entr" presetSubtype="4" fill="hold" nodeType="afterEffect">
                  <p:stCondLst>
                    <p:cond delay="250"/>
                  </p:stCondLst>
                  <p:childTnLst>
                    <p:set>
                      <p:cBhvr>
                        <p:cTn dur="1" fill="hold">
                          <p:stCondLst>
                            <p:cond delay="0"/>
                          </p:stCondLst>
                        </p:cTn>
                        <p:tgtEl>
                          <p:spTgt spid="40"/>
                        </p:tgtEl>
                        <p:attrNameLst>
                          <p:attrName>style.visibility</p:attrName>
                        </p:attrNameLst>
                      </p:cBhvr>
                      <p:to>
                        <p:strVal val="visible"/>
                      </p:to>
                    </p:set>
                    <p:animEffect transition="in" filter="wipe(down)">
                      <p:cBhvr>
                        <p:cTn dur="750"/>
                        <p:tgtEl>
                          <p:spTgt spid="40"/>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cxnSp>
        <p:nvCxnSpPr>
          <p:cNvPr id="47" name="Straight Connector 46"/>
          <p:cNvCxnSpPr/>
          <p:nvPr userDrawn="1"/>
        </p:nvCxnSpPr>
        <p:spPr>
          <a:xfrm>
            <a:off x="7924800" y="4552194"/>
            <a:ext cx="2819400" cy="609599"/>
          </a:xfrm>
          <a:prstGeom prst="line">
            <a:avLst/>
          </a:prstGeom>
          <a:ln w="38100">
            <a:solidFill>
              <a:srgbClr val="11A9D8"/>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H="1" flipV="1">
            <a:off x="-1181100" y="2504811"/>
            <a:ext cx="2362200" cy="527579"/>
          </a:xfrm>
          <a:prstGeom prst="line">
            <a:avLst/>
          </a:prstGeom>
          <a:ln w="38100">
            <a:solidFill>
              <a:srgbClr val="11A9D8"/>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1292352" y="2858506"/>
            <a:ext cx="11274552" cy="2500895"/>
          </a:xfrm>
          <a:prstGeom prst="line">
            <a:avLst/>
          </a:prstGeom>
          <a:ln w="174625">
            <a:solidFill>
              <a:srgbClr val="11A9D8"/>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2768019" y="3079561"/>
            <a:ext cx="7242048" cy="1524000"/>
          </a:xfrm>
          <a:prstGeom prst="line">
            <a:avLst/>
          </a:prstGeom>
          <a:ln w="38100">
            <a:solidFill>
              <a:srgbClr val="CFCFC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flipV="1">
            <a:off x="3218688" y="2514600"/>
            <a:ext cx="7242048" cy="1524000"/>
          </a:xfrm>
          <a:prstGeom prst="line">
            <a:avLst/>
          </a:prstGeom>
          <a:ln w="381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rot="740307">
            <a:off x="1309683" y="3062714"/>
            <a:ext cx="6294155" cy="1143000"/>
          </a:xfrm>
          <a:prstGeom prst="rect">
            <a:avLst/>
          </a:prstGeom>
        </p:spPr>
        <p:txBody>
          <a:bodyPr/>
          <a:lstStyle>
            <a:lvl1pPr algn="ctr">
              <a:defRPr sz="5400" b="1" baseline="0">
                <a:solidFill>
                  <a:schemeClr val="tx1">
                    <a:lumMod val="75000"/>
                    <a:lumOff val="25000"/>
                  </a:schemeClr>
                </a:solidFill>
                <a:latin typeface="Lucida Console" panose="020B0609040504020204" pitchFamily="49" charset="0"/>
              </a:defRPr>
            </a:lvl1pPr>
          </a:lstStyle>
          <a:p>
            <a:r>
              <a:rPr lang="en-US" dirty="0"/>
              <a:t>THANK  YOU</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600" y="-1346199"/>
            <a:ext cx="10972800" cy="1327508"/>
          </a:xfrm>
          <a:prstGeom prst="rect">
            <a:avLst/>
          </a:prstGeom>
        </p:spPr>
      </p:pic>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69" y="6883250"/>
            <a:ext cx="10972800" cy="1327508"/>
          </a:xfrm>
          <a:prstGeom prst="rect">
            <a:avLst/>
          </a:prstGeom>
        </p:spPr>
      </p:pic>
      <p:cxnSp>
        <p:nvCxnSpPr>
          <p:cNvPr id="22" name="Straight Connector 21"/>
          <p:cNvCxnSpPr/>
          <p:nvPr userDrawn="1"/>
        </p:nvCxnSpPr>
        <p:spPr>
          <a:xfrm flipH="1" flipV="1">
            <a:off x="-2011680" y="1193800"/>
            <a:ext cx="6784848" cy="1391139"/>
          </a:xfrm>
          <a:prstGeom prst="line">
            <a:avLst/>
          </a:prstGeom>
          <a:ln>
            <a:solidFill>
              <a:srgbClr val="DCDCDC"/>
            </a:solidFill>
          </a:ln>
        </p:spPr>
        <p:style>
          <a:lnRef idx="1">
            <a:schemeClr val="accent6"/>
          </a:lnRef>
          <a:fillRef idx="0">
            <a:schemeClr val="accent6"/>
          </a:fillRef>
          <a:effectRef idx="0">
            <a:schemeClr val="accent6"/>
          </a:effectRef>
          <a:fontRef idx="minor">
            <a:schemeClr val="tx1"/>
          </a:fontRef>
        </p:style>
      </p:cxnSp>
      <p:sp>
        <p:nvSpPr>
          <p:cNvPr id="13"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654946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63" presetClass="path" presetSubtype="0" accel="50000" decel="50000" fill="hold" nodeType="withEffect">
                                  <p:stCondLst>
                                    <p:cond delay="1750"/>
                                  </p:stCondLst>
                                  <p:childTnLst>
                                    <p:animMotion origin="layout" path="M 0.43541 0.12596 L -0.08959 -0.02223 " pathEditMode="relative" rAng="0" ptsTypes="AA">
                                      <p:cBhvr>
                                        <p:cTn id="9" dur="500" fill="hold"/>
                                        <p:tgtEl>
                                          <p:spTgt spid="8"/>
                                        </p:tgtEl>
                                        <p:attrNameLst>
                                          <p:attrName>ppt_x</p:attrName>
                                          <p:attrName>ppt_y</p:attrName>
                                        </p:attrNameLst>
                                      </p:cBhvr>
                                      <p:rCtr x="-26250" y="-7410"/>
                                    </p:animMotion>
                                  </p:childTnLst>
                                </p:cTn>
                              </p:par>
                            </p:childTnLst>
                          </p:cTn>
                        </p:par>
                        <p:par>
                          <p:cTn id="10" fill="hold">
                            <p:stCondLst>
                              <p:cond delay="2250"/>
                            </p:stCondLst>
                            <p:childTnLst>
                              <p:par>
                                <p:cTn id="11" presetID="26" presetClass="emph" presetSubtype="0" fill="hold" nodeType="afterEffect">
                                  <p:stCondLst>
                                    <p:cond delay="0"/>
                                  </p:stCondLst>
                                  <p:childTnLst>
                                    <p:animEffect transition="out" filter="fade">
                                      <p:cBhvr>
                                        <p:cTn id="12" dur="250" tmFilter="0, 0; .2, .5; .8, .5; 1, 0"/>
                                        <p:tgtEl>
                                          <p:spTgt spid="8"/>
                                        </p:tgtEl>
                                      </p:cBhvr>
                                    </p:animEffect>
                                    <p:animScale>
                                      <p:cBhvr>
                                        <p:cTn id="13" dur="125" autoRev="1" fill="hold"/>
                                        <p:tgtEl>
                                          <p:spTgt spid="8"/>
                                        </p:tgtEl>
                                      </p:cBhvr>
                                      <p:by x="105000" y="105000"/>
                                    </p:animScale>
                                  </p:childTnLst>
                                </p:cTn>
                              </p:par>
                              <p:par>
                                <p:cTn id="14" presetID="10" presetClass="entr" presetSubtype="0" fill="hold" nodeType="withEffect">
                                  <p:stCondLst>
                                    <p:cond delay="25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250"/>
                                        <p:tgtEl>
                                          <p:spTgt spid="38"/>
                                        </p:tgtEl>
                                      </p:cBhvr>
                                    </p:animEffect>
                                  </p:childTnLst>
                                </p:cTn>
                              </p:par>
                              <p:par>
                                <p:cTn id="17" presetID="63" presetClass="path" presetSubtype="0" accel="50000" decel="50000" fill="hold" nodeType="withEffect">
                                  <p:stCondLst>
                                    <p:cond delay="250"/>
                                  </p:stCondLst>
                                  <p:childTnLst>
                                    <p:animMotion origin="layout" path="M -0.47656 -0.1343 L 8.33333E-7 1.86477E-6 " pathEditMode="relative" rAng="0" ptsTypes="AA">
                                      <p:cBhvr>
                                        <p:cTn id="18" dur="400" fill="hold"/>
                                        <p:tgtEl>
                                          <p:spTgt spid="38"/>
                                        </p:tgtEl>
                                        <p:attrNameLst>
                                          <p:attrName>ppt_x</p:attrName>
                                          <p:attrName>ppt_y</p:attrName>
                                        </p:attrNameLst>
                                      </p:cBhvr>
                                      <p:rCtr x="23837" y="6700"/>
                                    </p:animMotion>
                                  </p:childTnLst>
                                </p:cTn>
                              </p:par>
                            </p:childTnLst>
                          </p:cTn>
                        </p:par>
                        <p:par>
                          <p:cTn id="19" fill="hold">
                            <p:stCondLst>
                              <p:cond delay="2900"/>
                            </p:stCondLst>
                            <p:childTnLst>
                              <p:par>
                                <p:cTn id="20" presetID="26" presetClass="emph" presetSubtype="0" fill="hold" nodeType="afterEffect">
                                  <p:stCondLst>
                                    <p:cond delay="0"/>
                                  </p:stCondLst>
                                  <p:childTnLst>
                                    <p:animEffect transition="out" filter="fade">
                                      <p:cBhvr>
                                        <p:cTn id="21" dur="250" tmFilter="0, 0; .2, .5; .8, .5; 1, 0"/>
                                        <p:tgtEl>
                                          <p:spTgt spid="38"/>
                                        </p:tgtEl>
                                      </p:cBhvr>
                                    </p:animEffect>
                                    <p:animScale>
                                      <p:cBhvr>
                                        <p:cTn id="22" dur="125" autoRev="1" fill="hold"/>
                                        <p:tgtEl>
                                          <p:spTgt spid="38"/>
                                        </p:tgtEl>
                                      </p:cBhvr>
                                      <p:by x="105000" y="105000"/>
                                    </p:animScale>
                                  </p:childTnLst>
                                </p:cTn>
                              </p:par>
                              <p:par>
                                <p:cTn id="23" presetID="10" presetClass="entr" presetSubtype="0" fill="hold" nodeType="withEffect">
                                  <p:stCondLst>
                                    <p:cond delay="25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400"/>
                                        <p:tgtEl>
                                          <p:spTgt spid="41"/>
                                        </p:tgtEl>
                                      </p:cBhvr>
                                    </p:animEffect>
                                  </p:childTnLst>
                                </p:cTn>
                              </p:par>
                              <p:par>
                                <p:cTn id="26" presetID="63" presetClass="path" presetSubtype="0" accel="50000" decel="50000" fill="hold" nodeType="withEffect">
                                  <p:stCondLst>
                                    <p:cond delay="250"/>
                                  </p:stCondLst>
                                  <p:childTnLst>
                                    <p:animMotion origin="layout" path="M 0.12483 0.03643 L 0.85816 0.25656 " pathEditMode="relative" rAng="0" ptsTypes="AA">
                                      <p:cBhvr>
                                        <p:cTn id="27" dur="400" spd="-100000" fill="hold"/>
                                        <p:tgtEl>
                                          <p:spTgt spid="41"/>
                                        </p:tgtEl>
                                        <p:attrNameLst>
                                          <p:attrName>ppt_x</p:attrName>
                                          <p:attrName>ppt_y</p:attrName>
                                        </p:attrNameLst>
                                      </p:cBhvr>
                                      <p:rCtr x="36667" y="10991"/>
                                    </p:animMotion>
                                  </p:childTnLst>
                                </p:cTn>
                              </p:par>
                            </p:childTnLst>
                          </p:cTn>
                        </p:par>
                        <p:par>
                          <p:cTn id="28" fill="hold">
                            <p:stCondLst>
                              <p:cond delay="3550"/>
                            </p:stCondLst>
                            <p:childTnLst>
                              <p:par>
                                <p:cTn id="29" presetID="10" presetClass="entr" presetSubtype="0" fill="hold" nodeType="afterEffect">
                                  <p:stCondLst>
                                    <p:cond delay="15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400"/>
                                        <p:tgtEl>
                                          <p:spTgt spid="44"/>
                                        </p:tgtEl>
                                      </p:cBhvr>
                                    </p:animEffect>
                                  </p:childTnLst>
                                </p:cTn>
                              </p:par>
                              <p:par>
                                <p:cTn id="32" presetID="63" presetClass="path" presetSubtype="0" accel="50000" decel="50000" fill="hold" nodeType="withEffect">
                                  <p:stCondLst>
                                    <p:cond delay="150"/>
                                  </p:stCondLst>
                                  <p:childTnLst>
                                    <p:animMotion origin="layout" path="M -0.35833 -0.11115 L 0 1.65792E-6 " pathEditMode="relative" rAng="0" ptsTypes="AA">
                                      <p:cBhvr>
                                        <p:cTn id="33" dur="400" fill="hold"/>
                                        <p:tgtEl>
                                          <p:spTgt spid="44"/>
                                        </p:tgtEl>
                                        <p:attrNameLst>
                                          <p:attrName>ppt_x</p:attrName>
                                          <p:attrName>ppt_y</p:attrName>
                                        </p:attrNameLst>
                                      </p:cBhvr>
                                      <p:rCtr x="17917" y="5557"/>
                                    </p:animMotion>
                                  </p:childTnLst>
                                </p:cTn>
                              </p:par>
                            </p:childTnLst>
                          </p:cTn>
                        </p:par>
                        <p:par>
                          <p:cTn id="34" fill="hold">
                            <p:stCondLst>
                              <p:cond delay="4100"/>
                            </p:stCondLst>
                            <p:childTnLst>
                              <p:par>
                                <p:cTn id="35" presetID="26" presetClass="emph" presetSubtype="0" fill="hold" nodeType="afterEffect">
                                  <p:stCondLst>
                                    <p:cond delay="0"/>
                                  </p:stCondLst>
                                  <p:childTnLst>
                                    <p:animEffect transition="out" filter="fade">
                                      <p:cBhvr>
                                        <p:cTn id="36" dur="250" tmFilter="0, 0; .2, .5; .8, .5; 1, 0"/>
                                        <p:tgtEl>
                                          <p:spTgt spid="44"/>
                                        </p:tgtEl>
                                      </p:cBhvr>
                                    </p:animEffect>
                                    <p:animScale>
                                      <p:cBhvr>
                                        <p:cTn id="37" dur="125" autoRev="1" fill="hold"/>
                                        <p:tgtEl>
                                          <p:spTgt spid="44"/>
                                        </p:tgtEl>
                                      </p:cBhvr>
                                      <p:by x="105000" y="105000"/>
                                    </p:animScale>
                                  </p:childTnLst>
                                </p:cTn>
                              </p:par>
                              <p:par>
                                <p:cTn id="38" presetID="10" presetClass="entr" presetSubtype="0"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400"/>
                                        <p:tgtEl>
                                          <p:spTgt spid="47"/>
                                        </p:tgtEl>
                                      </p:cBhvr>
                                    </p:animEffect>
                                  </p:childTnLst>
                                </p:cTn>
                              </p:par>
                              <p:par>
                                <p:cTn id="41" presetID="63" presetClass="path" presetSubtype="0" accel="50000" decel="50000" fill="hold" nodeType="withEffect">
                                  <p:stCondLst>
                                    <p:cond delay="0"/>
                                  </p:stCondLst>
                                  <p:childTnLst>
                                    <p:animMotion origin="layout" path="M -0.0625 -0.02439 L 0.22084 0.05835 " pathEditMode="relative" rAng="0" ptsTypes="AA">
                                      <p:cBhvr>
                                        <p:cTn id="42" dur="400" spd="-100000" fill="hold"/>
                                        <p:tgtEl>
                                          <p:spTgt spid="47"/>
                                        </p:tgtEl>
                                        <p:attrNameLst>
                                          <p:attrName>ppt_x</p:attrName>
                                          <p:attrName>ppt_y</p:attrName>
                                        </p:attrNameLst>
                                      </p:cBhvr>
                                      <p:rCtr x="14167" y="4137"/>
                                    </p:animMotion>
                                  </p:childTnLst>
                                </p:cTn>
                              </p:par>
                            </p:childTnLst>
                          </p:cTn>
                        </p:par>
                        <p:par>
                          <p:cTn id="43" fill="hold">
                            <p:stCondLst>
                              <p:cond delay="4500"/>
                            </p:stCondLst>
                            <p:childTnLst>
                              <p:par>
                                <p:cTn id="44" presetID="26" presetClass="emph" presetSubtype="0" fill="hold" nodeType="afterEffect">
                                  <p:stCondLst>
                                    <p:cond delay="0"/>
                                  </p:stCondLst>
                                  <p:childTnLst>
                                    <p:animEffect transition="out" filter="fade">
                                      <p:cBhvr>
                                        <p:cTn id="45" dur="250" tmFilter="0, 0; .2, .5; .8, .5; 1, 0"/>
                                        <p:tgtEl>
                                          <p:spTgt spid="47"/>
                                        </p:tgtEl>
                                      </p:cBhvr>
                                    </p:animEffect>
                                    <p:animScale>
                                      <p:cBhvr>
                                        <p:cTn id="46" dur="125" autoRev="1" fill="hold"/>
                                        <p:tgtEl>
                                          <p:spTgt spid="47"/>
                                        </p:tgtEl>
                                      </p:cBhvr>
                                      <p:by x="105000" y="105000"/>
                                    </p:animScale>
                                  </p:childTnLst>
                                </p:cTn>
                              </p:par>
                              <p:par>
                                <p:cTn id="47" presetID="22" presetClass="entr" presetSubtype="8"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1000"/>
                                        <p:tgtEl>
                                          <p:spTgt spid="12"/>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300"/>
                                        <p:tgtEl>
                                          <p:spTgt spid="22"/>
                                        </p:tgtEl>
                                      </p:cBhvr>
                                    </p:animEffect>
                                  </p:childTnLst>
                                </p:cTn>
                              </p:par>
                              <p:par>
                                <p:cTn id="53" presetID="63" presetClass="path" presetSubtype="0" accel="50000" decel="50000" fill="hold" nodeType="withEffect">
                                  <p:stCondLst>
                                    <p:cond delay="0"/>
                                  </p:stCondLst>
                                  <p:childTnLst>
                                    <p:animMotion origin="layout" path="M -0.09271 -0.02717 L -0.33437 -0.08645 " pathEditMode="relative" rAng="0" ptsTypes="AA">
                                      <p:cBhvr>
                                        <p:cTn id="54" dur="500" spd="-100000" fill="hold"/>
                                        <p:tgtEl>
                                          <p:spTgt spid="22"/>
                                        </p:tgtEl>
                                        <p:attrNameLst>
                                          <p:attrName>ppt_x</p:attrName>
                                          <p:attrName>ppt_y</p:attrName>
                                        </p:attrNameLst>
                                      </p:cBhvr>
                                      <p:rCtr x="-12083" y="-2964"/>
                                    </p:animMotion>
                                  </p:childTnLst>
                                </p:cTn>
                              </p:par>
                            </p:childTnLst>
                          </p:cTn>
                        </p:par>
                        <p:par>
                          <p:cTn id="55" fill="hold">
                            <p:stCondLst>
                              <p:cond delay="5500"/>
                            </p:stCondLst>
                            <p:childTnLst>
                              <p:par>
                                <p:cTn id="56" presetID="26" presetClass="emph" presetSubtype="0" fill="hold" nodeType="afterEffect">
                                  <p:stCondLst>
                                    <p:cond delay="0"/>
                                  </p:stCondLst>
                                  <p:childTnLst>
                                    <p:animEffect transition="out" filter="fade">
                                      <p:cBhvr>
                                        <p:cTn id="57" dur="250" tmFilter="0, 0; .2, .5; .8, .5; 1, 0"/>
                                        <p:tgtEl>
                                          <p:spTgt spid="22"/>
                                        </p:tgtEl>
                                      </p:cBhvr>
                                    </p:animEffect>
                                    <p:animScale>
                                      <p:cBhvr>
                                        <p:cTn id="58" dur="125"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457200" y="1417638"/>
            <a:ext cx="4563533" cy="0"/>
          </a:xfrm>
          <a:prstGeom prst="line">
            <a:avLst/>
          </a:prstGeom>
          <a:ln w="19050" cmpd="sng">
            <a:solidFill>
              <a:schemeClr val="bg2"/>
            </a:solidFill>
            <a:headEnd type="oval"/>
            <a:tailEnd type="oval"/>
          </a:ln>
          <a:effectLst/>
        </p:spPr>
        <p:style>
          <a:lnRef idx="2">
            <a:schemeClr val="accent1"/>
          </a:lnRef>
          <a:fillRef idx="0">
            <a:schemeClr val="accent1"/>
          </a:fillRef>
          <a:effectRef idx="1">
            <a:schemeClr val="accent1"/>
          </a:effectRef>
          <a:fontRef idx="minor">
            <a:schemeClr val="tx1"/>
          </a:fontRef>
        </p:style>
      </p:cxnSp>
      <p:pic>
        <p:nvPicPr>
          <p:cNvPr id="7" name="Picture 6" descr="UO-Logo-10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8320" y="6022340"/>
            <a:ext cx="698500" cy="571500"/>
          </a:xfrm>
          <a:prstGeom prst="rect">
            <a:avLst/>
          </a:prstGeom>
        </p:spPr>
      </p:pic>
    </p:spTree>
    <p:extLst>
      <p:ext uri="{BB962C8B-B14F-4D97-AF65-F5344CB8AC3E}">
        <p14:creationId xmlns:p14="http://schemas.microsoft.com/office/powerpoint/2010/main" val="413980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30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gining">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rot="20940000">
            <a:off x="5722685" y="2283214"/>
            <a:ext cx="1905000" cy="609600"/>
          </a:xfrm>
          <a:prstGeom prst="rect">
            <a:avLst/>
          </a:prstGeom>
        </p:spPr>
        <p:txBody>
          <a:bodyPr/>
          <a:lstStyle>
            <a:lvl1pPr marL="0" indent="0">
              <a:buNone/>
              <a:defRPr sz="2400" b="1" spc="300">
                <a:solidFill>
                  <a:schemeClr val="bg1">
                    <a:lumMod val="65000"/>
                  </a:schemeClr>
                </a:solidFill>
                <a:latin typeface="Lucida Console" panose="020B0609040504020204" pitchFamily="49" charset="0"/>
              </a:defRPr>
            </a:lvl1pPr>
          </a:lstStyle>
          <a:p>
            <a:pPr lvl="0"/>
            <a:r>
              <a:rPr lang="en-US" dirty="0"/>
              <a:t>WELCOME</a:t>
            </a:r>
          </a:p>
        </p:txBody>
      </p:sp>
      <p:cxnSp>
        <p:nvCxnSpPr>
          <p:cNvPr id="47" name="Straight Connector 46"/>
          <p:cNvCxnSpPr/>
          <p:nvPr userDrawn="1"/>
        </p:nvCxnSpPr>
        <p:spPr>
          <a:xfrm flipV="1">
            <a:off x="8394193" y="2427252"/>
            <a:ext cx="2075213" cy="425684"/>
          </a:xfrm>
          <a:prstGeom prst="line">
            <a:avLst/>
          </a:prstGeom>
          <a:ln w="38100">
            <a:solidFill>
              <a:srgbClr val="11A9D8"/>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1353312" y="4200741"/>
            <a:ext cx="3258540" cy="668419"/>
          </a:xfrm>
          <a:prstGeom prst="line">
            <a:avLst/>
          </a:prstGeom>
          <a:ln w="38100">
            <a:solidFill>
              <a:srgbClr val="11A9D8"/>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V="1">
            <a:off x="-1295400" y="2836169"/>
            <a:ext cx="11277600" cy="2234892"/>
          </a:xfrm>
          <a:prstGeom prst="line">
            <a:avLst/>
          </a:prstGeom>
          <a:ln w="174625">
            <a:solidFill>
              <a:srgbClr val="11A9D8"/>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flipV="1">
            <a:off x="3982888" y="980728"/>
            <a:ext cx="6781800" cy="1391139"/>
          </a:xfrm>
          <a:prstGeom prst="line">
            <a:avLst/>
          </a:prstGeom>
          <a:ln w="19050">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1620688" y="2232109"/>
            <a:ext cx="7239000" cy="1484923"/>
          </a:xfrm>
          <a:prstGeom prst="line">
            <a:avLst/>
          </a:prstGeom>
          <a:ln w="38100">
            <a:solidFill>
              <a:srgbClr val="DEDEDE"/>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rot="20940000">
            <a:off x="1973263" y="3110176"/>
            <a:ext cx="3557641" cy="859536"/>
          </a:xfrm>
          <a:prstGeom prst="rect">
            <a:avLst/>
          </a:prstGeom>
        </p:spPr>
        <p:txBody>
          <a:bodyPr/>
          <a:lstStyle>
            <a:lvl1pPr algn="l">
              <a:defRPr sz="5400" b="1">
                <a:solidFill>
                  <a:schemeClr val="tx1">
                    <a:lumMod val="75000"/>
                    <a:lumOff val="25000"/>
                  </a:schemeClr>
                </a:solidFill>
                <a:latin typeface="Lucida Console" panose="020B0609040504020204" pitchFamily="49" charset="0"/>
              </a:defRPr>
            </a:lvl1pPr>
          </a:lstStyle>
          <a:p>
            <a:r>
              <a:rPr lang="en-US" dirty="0"/>
              <a:t>COMPANY</a:t>
            </a:r>
          </a:p>
        </p:txBody>
      </p:sp>
      <p:sp>
        <p:nvSpPr>
          <p:cNvPr id="5" name="Text Placeholder 4"/>
          <p:cNvSpPr>
            <a:spLocks noGrp="1"/>
          </p:cNvSpPr>
          <p:nvPr>
            <p:ph type="body" sz="quarter" idx="13" hasCustomPrompt="1"/>
          </p:nvPr>
        </p:nvSpPr>
        <p:spPr>
          <a:xfrm rot="20940000">
            <a:off x="5608318" y="2499749"/>
            <a:ext cx="2507998" cy="914400"/>
          </a:xfrm>
          <a:prstGeom prst="rect">
            <a:avLst/>
          </a:prstGeom>
        </p:spPr>
        <p:txBody>
          <a:bodyPr/>
          <a:lstStyle>
            <a:lvl1pPr marL="0" indent="0">
              <a:buNone/>
              <a:defRPr sz="5400" b="1">
                <a:solidFill>
                  <a:srgbClr val="11A9D8"/>
                </a:solidFill>
                <a:latin typeface="Lucida Console" panose="020B0609040504020204" pitchFamily="49" charset="0"/>
              </a:defRPr>
            </a:lvl1pPr>
          </a:lstStyle>
          <a:p>
            <a:pPr lvl="0"/>
            <a:r>
              <a:rPr lang="en-US" dirty="0"/>
              <a:t>NAME</a:t>
            </a:r>
          </a:p>
        </p:txBody>
      </p:sp>
      <p:cxnSp>
        <p:nvCxnSpPr>
          <p:cNvPr id="38" name="Straight Connector 37"/>
          <p:cNvCxnSpPr/>
          <p:nvPr userDrawn="1"/>
        </p:nvCxnSpPr>
        <p:spPr>
          <a:xfrm flipV="1">
            <a:off x="-3962400" y="4563368"/>
            <a:ext cx="7239000" cy="1484923"/>
          </a:xfrm>
          <a:prstGeom prst="line">
            <a:avLst/>
          </a:prstGeom>
          <a:ln w="38100">
            <a:solidFill>
              <a:srgbClr val="CFCFCF"/>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600" y="-1346199"/>
            <a:ext cx="10972800" cy="1327508"/>
          </a:xfrm>
          <a:prstGeom prst="rect">
            <a:avLst/>
          </a:prstGeom>
        </p:spPr>
      </p:pic>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69" y="6883250"/>
            <a:ext cx="10972800" cy="1327508"/>
          </a:xfrm>
          <a:prstGeom prst="rect">
            <a:avLst/>
          </a:prstGeom>
        </p:spPr>
      </p:pic>
      <p:sp>
        <p:nvSpPr>
          <p:cNvPr id="16"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430870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63" presetClass="path" presetSubtype="0" accel="50000" decel="50000" fill="hold" nodeType="withEffect">
                                  <p:stCondLst>
                                    <p:cond delay="1750"/>
                                  </p:stCondLst>
                                  <p:childTnLst>
                                    <p:animMotion origin="layout" path="M -0.5625 0.15499 L 3.33333E-6 2.933E-7 " pathEditMode="relative" rAng="0" ptsTypes="AA">
                                      <p:cBhvr>
                                        <p:cTn id="9" dur="500" fill="hold"/>
                                        <p:tgtEl>
                                          <p:spTgt spid="8"/>
                                        </p:tgtEl>
                                        <p:attrNameLst>
                                          <p:attrName>ppt_x</p:attrName>
                                          <p:attrName>ppt_y</p:attrName>
                                        </p:attrNameLst>
                                      </p:cBhvr>
                                      <p:rCtr x="28125" y="-7749"/>
                                    </p:animMotion>
                                  </p:childTnLst>
                                </p:cTn>
                              </p:par>
                            </p:childTnLst>
                          </p:cTn>
                        </p:par>
                        <p:par>
                          <p:cTn id="10" fill="hold">
                            <p:stCondLst>
                              <p:cond delay="2250"/>
                            </p:stCondLst>
                            <p:childTnLst>
                              <p:par>
                                <p:cTn id="11" presetID="26" presetClass="emph" presetSubtype="0" fill="hold" nodeType="afterEffect">
                                  <p:stCondLst>
                                    <p:cond delay="0"/>
                                  </p:stCondLst>
                                  <p:childTnLst>
                                    <p:animEffect transition="out" filter="fade">
                                      <p:cBhvr>
                                        <p:cTn id="12" dur="250" tmFilter="0, 0; .2, .5; .8, .5; 1, 0"/>
                                        <p:tgtEl>
                                          <p:spTgt spid="8"/>
                                        </p:tgtEl>
                                      </p:cBhvr>
                                    </p:animEffect>
                                    <p:animScale>
                                      <p:cBhvr>
                                        <p:cTn id="13" dur="125" autoRev="1" fill="hold"/>
                                        <p:tgtEl>
                                          <p:spTgt spid="8"/>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300"/>
                                        <p:tgtEl>
                                          <p:spTgt spid="40"/>
                                        </p:tgtEl>
                                      </p:cBhvr>
                                    </p:animEffect>
                                  </p:childTnLst>
                                </p:cTn>
                              </p:par>
                              <p:par>
                                <p:cTn id="17" presetID="63" presetClass="path" presetSubtype="0" accel="50000" decel="50000" fill="hold" nodeType="withEffect">
                                  <p:stCondLst>
                                    <p:cond delay="0"/>
                                  </p:stCondLst>
                                  <p:childTnLst>
                                    <p:animMotion origin="layout" path="M -0.0625 0.01945 L 0.22084 -0.05835 " pathEditMode="relative" rAng="0" ptsTypes="AA">
                                      <p:cBhvr>
                                        <p:cTn id="18" dur="500" spd="-100000" fill="hold"/>
                                        <p:tgtEl>
                                          <p:spTgt spid="40"/>
                                        </p:tgtEl>
                                        <p:attrNameLst>
                                          <p:attrName>ppt_x</p:attrName>
                                          <p:attrName>ppt_y</p:attrName>
                                        </p:attrNameLst>
                                      </p:cBhvr>
                                      <p:rCtr x="14167" y="-3890"/>
                                    </p:animMotion>
                                  </p:childTnLst>
                                </p:cTn>
                              </p:par>
                            </p:childTnLst>
                          </p:cTn>
                        </p:par>
                        <p:par>
                          <p:cTn id="19" fill="hold">
                            <p:stCondLst>
                              <p:cond delay="2750"/>
                            </p:stCondLst>
                            <p:childTnLst>
                              <p:par>
                                <p:cTn id="20" presetID="26" presetClass="emph" presetSubtype="0" fill="hold" nodeType="afterEffect">
                                  <p:stCondLst>
                                    <p:cond delay="0"/>
                                  </p:stCondLst>
                                  <p:childTnLst>
                                    <p:animEffect transition="out" filter="fade">
                                      <p:cBhvr>
                                        <p:cTn id="21" dur="250" tmFilter="0, 0; .2, .5; .8, .5; 1, 0"/>
                                        <p:tgtEl>
                                          <p:spTgt spid="40"/>
                                        </p:tgtEl>
                                      </p:cBhvr>
                                    </p:animEffect>
                                    <p:animScale>
                                      <p:cBhvr>
                                        <p:cTn id="22" dur="125" autoRev="1" fill="hold"/>
                                        <p:tgtEl>
                                          <p:spTgt spid="40"/>
                                        </p:tgtEl>
                                      </p:cBhvr>
                                      <p:by x="105000" y="105000"/>
                                    </p:animScale>
                                  </p:childTnLst>
                                </p:cTn>
                              </p:par>
                              <p:par>
                                <p:cTn id="23" presetID="10" presetClass="entr" presetSubtype="0" fill="hold" nodeType="withEffect">
                                  <p:stCondLst>
                                    <p:cond delay="25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250"/>
                                        <p:tgtEl>
                                          <p:spTgt spid="38"/>
                                        </p:tgtEl>
                                      </p:cBhvr>
                                    </p:animEffect>
                                  </p:childTnLst>
                                </p:cTn>
                              </p:par>
                              <p:par>
                                <p:cTn id="26" presetID="63" presetClass="path" presetSubtype="0" accel="50000" decel="50000" fill="hold" nodeType="withEffect">
                                  <p:stCondLst>
                                    <p:cond delay="250"/>
                                  </p:stCondLst>
                                  <p:childTnLst>
                                    <p:animMotion origin="layout" path="M -0.45833 0.12619 L -3.46945E-18 4.9676E-6 " pathEditMode="relative" rAng="0" ptsTypes="AA">
                                      <p:cBhvr>
                                        <p:cTn id="27" dur="400" fill="hold"/>
                                        <p:tgtEl>
                                          <p:spTgt spid="38"/>
                                        </p:tgtEl>
                                        <p:attrNameLst>
                                          <p:attrName>ppt_x</p:attrName>
                                          <p:attrName>ppt_y</p:attrName>
                                        </p:attrNameLst>
                                      </p:cBhvr>
                                      <p:rCtr x="22917" y="-6325"/>
                                    </p:animMotion>
                                  </p:childTnLst>
                                </p:cTn>
                              </p:par>
                            </p:childTnLst>
                          </p:cTn>
                        </p:par>
                        <p:par>
                          <p:cTn id="28" fill="hold">
                            <p:stCondLst>
                              <p:cond delay="3400"/>
                            </p:stCondLst>
                            <p:childTnLst>
                              <p:par>
                                <p:cTn id="29" presetID="26" presetClass="emph" presetSubtype="0" fill="hold" nodeType="afterEffect">
                                  <p:stCondLst>
                                    <p:cond delay="0"/>
                                  </p:stCondLst>
                                  <p:childTnLst>
                                    <p:animEffect transition="out" filter="fade">
                                      <p:cBhvr>
                                        <p:cTn id="30" dur="250" tmFilter="0, 0; .2, .5; .8, .5; 1, 0"/>
                                        <p:tgtEl>
                                          <p:spTgt spid="38"/>
                                        </p:tgtEl>
                                      </p:cBhvr>
                                    </p:animEffect>
                                    <p:animScale>
                                      <p:cBhvr>
                                        <p:cTn id="31" dur="125" autoRev="1" fill="hold"/>
                                        <p:tgtEl>
                                          <p:spTgt spid="38"/>
                                        </p:tgtEl>
                                      </p:cBhvr>
                                      <p:by x="105000" y="105000"/>
                                    </p:animScale>
                                  </p:childTnLst>
                                </p:cTn>
                              </p:par>
                              <p:par>
                                <p:cTn id="32" presetID="10" presetClass="entr" presetSubtype="0" fill="hold" nodeType="withEffect">
                                  <p:stCondLst>
                                    <p:cond delay="25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400"/>
                                        <p:tgtEl>
                                          <p:spTgt spid="41"/>
                                        </p:tgtEl>
                                      </p:cBhvr>
                                    </p:animEffect>
                                  </p:childTnLst>
                                </p:cTn>
                              </p:par>
                              <p:par>
                                <p:cTn id="35" presetID="63" presetClass="path" presetSubtype="0" accel="50000" decel="50000" fill="hold" nodeType="withEffect">
                                  <p:stCondLst>
                                    <p:cond delay="250"/>
                                  </p:stCondLst>
                                  <p:childTnLst>
                                    <p:animMotion origin="layout" path="M 0.13333 -0.03582 L 0.85833 -0.2307 " pathEditMode="relative" rAng="0" ptsTypes="AA">
                                      <p:cBhvr>
                                        <p:cTn id="36" dur="400" spd="-100000" fill="hold"/>
                                        <p:tgtEl>
                                          <p:spTgt spid="41"/>
                                        </p:tgtEl>
                                        <p:attrNameLst>
                                          <p:attrName>ppt_x</p:attrName>
                                          <p:attrName>ppt_y</p:attrName>
                                        </p:attrNameLst>
                                      </p:cBhvr>
                                      <p:rCtr x="36250" y="-9759"/>
                                    </p:animMotion>
                                  </p:childTnLst>
                                </p:cTn>
                              </p:par>
                            </p:childTnLst>
                          </p:cTn>
                        </p:par>
                        <p:par>
                          <p:cTn id="37" fill="hold">
                            <p:stCondLst>
                              <p:cond delay="4050"/>
                            </p:stCondLst>
                            <p:childTnLst>
                              <p:par>
                                <p:cTn id="38" presetID="10" presetClass="entr" presetSubtype="0" fill="hold" nodeType="afterEffect">
                                  <p:stCondLst>
                                    <p:cond delay="15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400"/>
                                        <p:tgtEl>
                                          <p:spTgt spid="44"/>
                                        </p:tgtEl>
                                      </p:cBhvr>
                                    </p:animEffect>
                                  </p:childTnLst>
                                </p:cTn>
                              </p:par>
                              <p:par>
                                <p:cTn id="41" presetID="63" presetClass="path" presetSubtype="0" accel="50000" decel="50000" fill="hold" nodeType="withEffect">
                                  <p:stCondLst>
                                    <p:cond delay="150"/>
                                  </p:stCondLst>
                                  <p:childTnLst>
                                    <p:animMotion origin="layout" path="M -0.38646 0.10651 L 1.66667E-6 6.45261E-7 " pathEditMode="relative" rAng="0" ptsTypes="AA">
                                      <p:cBhvr>
                                        <p:cTn id="42" dur="400" fill="hold"/>
                                        <p:tgtEl>
                                          <p:spTgt spid="44"/>
                                        </p:tgtEl>
                                        <p:attrNameLst>
                                          <p:attrName>ppt_x</p:attrName>
                                          <p:attrName>ppt_y</p:attrName>
                                        </p:attrNameLst>
                                      </p:cBhvr>
                                      <p:rCtr x="19323" y="-5341"/>
                                    </p:animMotion>
                                  </p:childTnLst>
                                </p:cTn>
                              </p:par>
                            </p:childTnLst>
                          </p:cTn>
                        </p:par>
                        <p:par>
                          <p:cTn id="43" fill="hold">
                            <p:stCondLst>
                              <p:cond delay="4600"/>
                            </p:stCondLst>
                            <p:childTnLst>
                              <p:par>
                                <p:cTn id="44" presetID="26" presetClass="emph" presetSubtype="0" fill="hold" nodeType="afterEffect">
                                  <p:stCondLst>
                                    <p:cond delay="0"/>
                                  </p:stCondLst>
                                  <p:childTnLst>
                                    <p:animEffect transition="out" filter="fade">
                                      <p:cBhvr>
                                        <p:cTn id="45" dur="250" tmFilter="0, 0; .2, .5; .8, .5; 1, 0"/>
                                        <p:tgtEl>
                                          <p:spTgt spid="44"/>
                                        </p:tgtEl>
                                      </p:cBhvr>
                                    </p:animEffect>
                                    <p:animScale>
                                      <p:cBhvr>
                                        <p:cTn id="46" dur="125" autoRev="1" fill="hold"/>
                                        <p:tgtEl>
                                          <p:spTgt spid="44"/>
                                        </p:tgtEl>
                                      </p:cBhvr>
                                      <p:by x="105000" y="105000"/>
                                    </p:animScale>
                                  </p:childTnLst>
                                </p:cTn>
                              </p:par>
                              <p:par>
                                <p:cTn id="47" presetID="10"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400"/>
                                        <p:tgtEl>
                                          <p:spTgt spid="47"/>
                                        </p:tgtEl>
                                      </p:cBhvr>
                                    </p:animEffect>
                                  </p:childTnLst>
                                </p:cTn>
                              </p:par>
                              <p:par>
                                <p:cTn id="50" presetID="63" presetClass="path" presetSubtype="0" accel="50000" decel="50000" fill="hold" nodeType="withEffect">
                                  <p:stCondLst>
                                    <p:cond delay="0"/>
                                  </p:stCondLst>
                                  <p:childTnLst>
                                    <p:animMotion origin="layout" path="M -0.0625 0.01945 L 0.2283 -0.06082 " pathEditMode="relative" rAng="0" ptsTypes="AA">
                                      <p:cBhvr>
                                        <p:cTn id="51" dur="400" spd="-100000" fill="hold"/>
                                        <p:tgtEl>
                                          <p:spTgt spid="47"/>
                                        </p:tgtEl>
                                        <p:attrNameLst>
                                          <p:attrName>ppt_x</p:attrName>
                                          <p:attrName>ppt_y</p:attrName>
                                        </p:attrNameLst>
                                      </p:cBhvr>
                                      <p:rCtr x="14531" y="-4014"/>
                                    </p:animMotion>
                                  </p:childTnLst>
                                </p:cTn>
                              </p:par>
                            </p:childTnLst>
                          </p:cTn>
                        </p:par>
                        <p:par>
                          <p:cTn id="52" fill="hold">
                            <p:stCondLst>
                              <p:cond delay="5000"/>
                            </p:stCondLst>
                            <p:childTnLst>
                              <p:par>
                                <p:cTn id="53" presetID="26" presetClass="emph" presetSubtype="0" fill="hold" nodeType="afterEffect">
                                  <p:stCondLst>
                                    <p:cond delay="0"/>
                                  </p:stCondLst>
                                  <p:childTnLst>
                                    <p:animEffect transition="out" filter="fade">
                                      <p:cBhvr>
                                        <p:cTn id="54" dur="250" tmFilter="0, 0; .2, .5; .8, .5; 1, 0"/>
                                        <p:tgtEl>
                                          <p:spTgt spid="47"/>
                                        </p:tgtEl>
                                      </p:cBhvr>
                                    </p:animEffect>
                                    <p:animScale>
                                      <p:cBhvr>
                                        <p:cTn id="55" dur="125" autoRev="1" fill="hold"/>
                                        <p:tgtEl>
                                          <p:spTgt spid="47"/>
                                        </p:tgtEl>
                                      </p:cBhvr>
                                      <p:by x="105000" y="105000"/>
                                    </p:animScale>
                                  </p:childTnLst>
                                </p:cTn>
                              </p:par>
                              <p:par>
                                <p:cTn id="56" presetID="22" presetClass="entr" presetSubtype="2" fill="hold" grpId="0" nodeType="withEffect">
                                  <p:stCondLst>
                                    <p:cond delay="0"/>
                                  </p:stCondLst>
                                  <p:childTnLst>
                                    <p:set>
                                      <p:cBhvr>
                                        <p:cTn id="57" dur="1" fill="hold">
                                          <p:stCondLst>
                                            <p:cond delay="0"/>
                                          </p:stCondLst>
                                        </p:cTn>
                                        <p:tgtEl>
                                          <p:spTgt spid="7">
                                            <p:txEl>
                                              <p:pRg st="0" end="0"/>
                                            </p:txEl>
                                          </p:spTgt>
                                        </p:tgtEl>
                                        <p:attrNameLst>
                                          <p:attrName>style.visibility</p:attrName>
                                        </p:attrNameLst>
                                      </p:cBhvr>
                                      <p:to>
                                        <p:strVal val="visible"/>
                                      </p:to>
                                    </p:set>
                                    <p:animEffect transition="in" filter="wipe(right)">
                                      <p:cBhvr>
                                        <p:cTn id="58" dur="1000"/>
                                        <p:tgtEl>
                                          <p:spTgt spid="7">
                                            <p:txEl>
                                              <p:pRg st="0" end="0"/>
                                            </p:txEl>
                                          </p:spTgt>
                                        </p:tgtEl>
                                      </p:cBhvr>
                                    </p:animEffect>
                                  </p:childTnLst>
                                </p:cTn>
                              </p:par>
                              <p:par>
                                <p:cTn id="59" presetID="22" presetClass="entr" presetSubtype="8" fill="hold" grpId="0" nodeType="withEffect">
                                  <p:stCondLst>
                                    <p:cond delay="100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1000"/>
                                        <p:tgtEl>
                                          <p:spTgt spid="12"/>
                                        </p:tgtEl>
                                      </p:cBhvr>
                                    </p:animEffect>
                                  </p:childTnLst>
                                </p:cTn>
                              </p:par>
                              <p:par>
                                <p:cTn id="62" presetID="22" presetClass="entr" presetSubtype="8" fill="hold" grpId="0" nodeType="withEffect">
                                  <p:stCondLst>
                                    <p:cond delay="1600"/>
                                  </p:stCondLst>
                                  <p:childTnLst>
                                    <p:set>
                                      <p:cBhvr>
                                        <p:cTn id="63" dur="1" fill="hold">
                                          <p:stCondLst>
                                            <p:cond delay="0"/>
                                          </p:stCondLst>
                                        </p:cTn>
                                        <p:tgtEl>
                                          <p:spTgt spid="5">
                                            <p:txEl>
                                              <p:pRg st="0" end="0"/>
                                            </p:txEl>
                                          </p:spTgt>
                                        </p:tgtEl>
                                        <p:attrNameLst>
                                          <p:attrName>style.visibility</p:attrName>
                                        </p:attrNameLst>
                                      </p:cBhvr>
                                      <p:to>
                                        <p:strVal val="visible"/>
                                      </p:to>
                                    </p:set>
                                    <p:animEffect transition="in" filter="wipe(left)">
                                      <p:cBhvr>
                                        <p:cTn id="64"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right)">
                      <p:cBhvr>
                        <p:cTn dur="1000"/>
                        <p:tgtEl>
                          <p:spTgt spid="7"/>
                        </p:tgtEl>
                      </p:cBhvr>
                    </p:animEffect>
                  </p:childTnLst>
                </p:cTn>
              </p:par>
            </p:tnLst>
          </p:tmpl>
        </p:tmplLst>
      </p:bldP>
      <p:bldP spid="12" grpId="0"/>
      <p:bldP spid="5" grpId="0" build="p">
        <p:tmplLst>
          <p:tmpl lvl="1">
            <p:tnLst>
              <p:par>
                <p:cTn presetID="22" presetClass="entr" presetSubtype="8" fill="hold" nodeType="withEffect">
                  <p:stCondLst>
                    <p:cond delay="1600"/>
                  </p:stCondLst>
                  <p:childTnLst>
                    <p:set>
                      <p:cBhvr>
                        <p:cTn dur="1" fill="hold">
                          <p:stCondLst>
                            <p:cond delay="0"/>
                          </p:stCondLst>
                        </p:cTn>
                        <p:tgtEl>
                          <p:spTgt spid="5"/>
                        </p:tgtEl>
                        <p:attrNameLst>
                          <p:attrName>style.visibility</p:attrName>
                        </p:attrNameLst>
                      </p:cBhvr>
                      <p:to>
                        <p:strVal val="visible"/>
                      </p:to>
                    </p:set>
                    <p:animEffect transition="in" filter="wipe(left)">
                      <p:cBhvr>
                        <p:cTn dur="1000"/>
                        <p:tgtEl>
                          <p:spTgt spid="5"/>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831849" y="-21167"/>
            <a:ext cx="5464175" cy="6885517"/>
          </a:xfrm>
          <a:custGeom>
            <a:avLst/>
            <a:gdLst>
              <a:gd name="connsiteX0" fmla="*/ 0 w 4826000"/>
              <a:gd name="connsiteY0" fmla="*/ 0 h 5221288"/>
              <a:gd name="connsiteX1" fmla="*/ 4826000 w 4826000"/>
              <a:gd name="connsiteY1" fmla="*/ 0 h 5221288"/>
              <a:gd name="connsiteX2" fmla="*/ 4826000 w 4826000"/>
              <a:gd name="connsiteY2" fmla="*/ 5221288 h 5221288"/>
              <a:gd name="connsiteX3" fmla="*/ 0 w 4826000"/>
              <a:gd name="connsiteY3" fmla="*/ 5221288 h 5221288"/>
              <a:gd name="connsiteX4" fmla="*/ 0 w 4826000"/>
              <a:gd name="connsiteY4" fmla="*/ 0 h 5221288"/>
              <a:gd name="connsiteX0" fmla="*/ 0 w 4826000"/>
              <a:gd name="connsiteY0" fmla="*/ 0 h 5221288"/>
              <a:gd name="connsiteX1" fmla="*/ 4797425 w 4826000"/>
              <a:gd name="connsiteY1" fmla="*/ 57150 h 5221288"/>
              <a:gd name="connsiteX2" fmla="*/ 4826000 w 4826000"/>
              <a:gd name="connsiteY2" fmla="*/ 5221288 h 5221288"/>
              <a:gd name="connsiteX3" fmla="*/ 0 w 4826000"/>
              <a:gd name="connsiteY3" fmla="*/ 5221288 h 5221288"/>
              <a:gd name="connsiteX4" fmla="*/ 0 w 4826000"/>
              <a:gd name="connsiteY4" fmla="*/ 0 h 5221288"/>
              <a:gd name="connsiteX0" fmla="*/ 19050 w 4826000"/>
              <a:gd name="connsiteY0" fmla="*/ 0 h 5173663"/>
              <a:gd name="connsiteX1" fmla="*/ 4797425 w 4826000"/>
              <a:gd name="connsiteY1" fmla="*/ 9525 h 5173663"/>
              <a:gd name="connsiteX2" fmla="*/ 4826000 w 4826000"/>
              <a:gd name="connsiteY2" fmla="*/ 5173663 h 5173663"/>
              <a:gd name="connsiteX3" fmla="*/ 0 w 4826000"/>
              <a:gd name="connsiteY3" fmla="*/ 5173663 h 5173663"/>
              <a:gd name="connsiteX4" fmla="*/ 19050 w 4826000"/>
              <a:gd name="connsiteY4" fmla="*/ 0 h 5173663"/>
              <a:gd name="connsiteX0" fmla="*/ 19050 w 4797425"/>
              <a:gd name="connsiteY0" fmla="*/ 0 h 5173663"/>
              <a:gd name="connsiteX1" fmla="*/ 4797425 w 4797425"/>
              <a:gd name="connsiteY1" fmla="*/ 9525 h 5173663"/>
              <a:gd name="connsiteX2" fmla="*/ 3101975 w 4797425"/>
              <a:gd name="connsiteY2" fmla="*/ 5164138 h 5173663"/>
              <a:gd name="connsiteX3" fmla="*/ 0 w 4797425"/>
              <a:gd name="connsiteY3" fmla="*/ 5173663 h 5173663"/>
              <a:gd name="connsiteX4" fmla="*/ 19050 w 4797425"/>
              <a:gd name="connsiteY4" fmla="*/ 0 h 5173663"/>
              <a:gd name="connsiteX0" fmla="*/ 657225 w 5435600"/>
              <a:gd name="connsiteY0" fmla="*/ 0 h 5164138"/>
              <a:gd name="connsiteX1" fmla="*/ 5435600 w 5435600"/>
              <a:gd name="connsiteY1" fmla="*/ 9525 h 5164138"/>
              <a:gd name="connsiteX2" fmla="*/ 3740150 w 5435600"/>
              <a:gd name="connsiteY2" fmla="*/ 5164138 h 5164138"/>
              <a:gd name="connsiteX3" fmla="*/ 0 w 5435600"/>
              <a:gd name="connsiteY3" fmla="*/ 5116513 h 5164138"/>
              <a:gd name="connsiteX4" fmla="*/ 657225 w 5435600"/>
              <a:gd name="connsiteY4" fmla="*/ 0 h 5164138"/>
              <a:gd name="connsiteX0" fmla="*/ 685800 w 5464175"/>
              <a:gd name="connsiteY0" fmla="*/ 0 h 5164138"/>
              <a:gd name="connsiteX1" fmla="*/ 5464175 w 5464175"/>
              <a:gd name="connsiteY1" fmla="*/ 9525 h 5164138"/>
              <a:gd name="connsiteX2" fmla="*/ 3768725 w 5464175"/>
              <a:gd name="connsiteY2" fmla="*/ 5164138 h 5164138"/>
              <a:gd name="connsiteX3" fmla="*/ 0 w 5464175"/>
              <a:gd name="connsiteY3" fmla="*/ 5164138 h 5164138"/>
              <a:gd name="connsiteX4" fmla="*/ 685800 w 5464175"/>
              <a:gd name="connsiteY4" fmla="*/ 0 h 5164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4175" h="5164138">
                <a:moveTo>
                  <a:pt x="685800" y="0"/>
                </a:moveTo>
                <a:lnTo>
                  <a:pt x="5464175" y="9525"/>
                </a:lnTo>
                <a:lnTo>
                  <a:pt x="3768725" y="5164138"/>
                </a:lnTo>
                <a:lnTo>
                  <a:pt x="0" y="5164138"/>
                </a:lnTo>
                <a:lnTo>
                  <a:pt x="685800" y="0"/>
                </a:lnTo>
                <a:close/>
              </a:path>
            </a:pathLst>
          </a:custGeom>
          <a:solidFill>
            <a:srgbClr val="C8EAE9"/>
          </a:solidFill>
        </p:spPr>
        <p:txBody>
          <a:bodyPr/>
          <a:lstStyle>
            <a:lvl1pPr marL="2286000" indent="-171450" algn="l">
              <a:tabLst>
                <a:tab pos="2171700" algn="l"/>
              </a:tabLst>
              <a:defRPr sz="1200">
                <a:latin typeface="Lucida Console" panose="020B0609040504020204" pitchFamily="49" charset="0"/>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Picture</a:t>
            </a:r>
          </a:p>
        </p:txBody>
      </p:sp>
      <p:sp>
        <p:nvSpPr>
          <p:cNvPr id="16" name="Trapezoid 15"/>
          <p:cNvSpPr/>
          <p:nvPr userDrawn="1"/>
        </p:nvSpPr>
        <p:spPr>
          <a:xfrm>
            <a:off x="534995" y="-443345"/>
            <a:ext cx="1030182" cy="7711121"/>
          </a:xfrm>
          <a:custGeom>
            <a:avLst/>
            <a:gdLst>
              <a:gd name="connsiteX0" fmla="*/ 0 w 1167739"/>
              <a:gd name="connsiteY0" fmla="*/ 5367705 h 5367705"/>
              <a:gd name="connsiteX1" fmla="*/ 291935 w 1167739"/>
              <a:gd name="connsiteY1" fmla="*/ 0 h 5367705"/>
              <a:gd name="connsiteX2" fmla="*/ 875804 w 1167739"/>
              <a:gd name="connsiteY2" fmla="*/ 0 h 5367705"/>
              <a:gd name="connsiteX3" fmla="*/ 1167739 w 1167739"/>
              <a:gd name="connsiteY3" fmla="*/ 5367705 h 5367705"/>
              <a:gd name="connsiteX4" fmla="*/ 0 w 1167739"/>
              <a:gd name="connsiteY4" fmla="*/ 5367705 h 5367705"/>
              <a:gd name="connsiteX0" fmla="*/ 0 w 1167739"/>
              <a:gd name="connsiteY0" fmla="*/ 5379580 h 5379580"/>
              <a:gd name="connsiteX1" fmla="*/ 90055 w 1167739"/>
              <a:gd name="connsiteY1" fmla="*/ 0 h 5379580"/>
              <a:gd name="connsiteX2" fmla="*/ 875804 w 1167739"/>
              <a:gd name="connsiteY2" fmla="*/ 11875 h 5379580"/>
              <a:gd name="connsiteX3" fmla="*/ 1167739 w 1167739"/>
              <a:gd name="connsiteY3" fmla="*/ 5379580 h 5379580"/>
              <a:gd name="connsiteX4" fmla="*/ 0 w 1167739"/>
              <a:gd name="connsiteY4" fmla="*/ 5379580 h 5379580"/>
              <a:gd name="connsiteX0" fmla="*/ 0 w 1987136"/>
              <a:gd name="connsiteY0" fmla="*/ 5450832 h 5450832"/>
              <a:gd name="connsiteX1" fmla="*/ 909452 w 1987136"/>
              <a:gd name="connsiteY1" fmla="*/ 0 h 5450832"/>
              <a:gd name="connsiteX2" fmla="*/ 1695201 w 1987136"/>
              <a:gd name="connsiteY2" fmla="*/ 11875 h 5450832"/>
              <a:gd name="connsiteX3" fmla="*/ 1987136 w 1987136"/>
              <a:gd name="connsiteY3" fmla="*/ 5379580 h 5450832"/>
              <a:gd name="connsiteX4" fmla="*/ 0 w 1987136"/>
              <a:gd name="connsiteY4" fmla="*/ 5450832 h 5450832"/>
              <a:gd name="connsiteX0" fmla="*/ 0 w 1695201"/>
              <a:gd name="connsiteY0" fmla="*/ 5450832 h 5462707"/>
              <a:gd name="connsiteX1" fmla="*/ 909452 w 1695201"/>
              <a:gd name="connsiteY1" fmla="*/ 0 h 5462707"/>
              <a:gd name="connsiteX2" fmla="*/ 1695201 w 1695201"/>
              <a:gd name="connsiteY2" fmla="*/ 11875 h 5462707"/>
              <a:gd name="connsiteX3" fmla="*/ 229588 w 1695201"/>
              <a:gd name="connsiteY3" fmla="*/ 5462707 h 5462707"/>
              <a:gd name="connsiteX4" fmla="*/ 0 w 1695201"/>
              <a:gd name="connsiteY4" fmla="*/ 5450832 h 5462707"/>
              <a:gd name="connsiteX0" fmla="*/ 0 w 1042058"/>
              <a:gd name="connsiteY0" fmla="*/ 5783341 h 5795216"/>
              <a:gd name="connsiteX1" fmla="*/ 909452 w 1042058"/>
              <a:gd name="connsiteY1" fmla="*/ 332509 h 5795216"/>
              <a:gd name="connsiteX2" fmla="*/ 1042058 w 1042058"/>
              <a:gd name="connsiteY2" fmla="*/ 0 h 5795216"/>
              <a:gd name="connsiteX3" fmla="*/ 229588 w 1042058"/>
              <a:gd name="connsiteY3" fmla="*/ 5795216 h 5795216"/>
              <a:gd name="connsiteX4" fmla="*/ 0 w 1042058"/>
              <a:gd name="connsiteY4" fmla="*/ 5783341 h 5795216"/>
              <a:gd name="connsiteX0" fmla="*/ 0 w 994556"/>
              <a:gd name="connsiteY0" fmla="*/ 5771466 h 5783341"/>
              <a:gd name="connsiteX1" fmla="*/ 909452 w 994556"/>
              <a:gd name="connsiteY1" fmla="*/ 320634 h 5783341"/>
              <a:gd name="connsiteX2" fmla="*/ 994556 w 994556"/>
              <a:gd name="connsiteY2" fmla="*/ 0 h 5783341"/>
              <a:gd name="connsiteX3" fmla="*/ 229588 w 994556"/>
              <a:gd name="connsiteY3" fmla="*/ 5783341 h 5783341"/>
              <a:gd name="connsiteX4" fmla="*/ 0 w 994556"/>
              <a:gd name="connsiteY4" fmla="*/ 5771466 h 5783341"/>
              <a:gd name="connsiteX0" fmla="*/ 0 w 1030182"/>
              <a:gd name="connsiteY0" fmla="*/ 5771466 h 5783341"/>
              <a:gd name="connsiteX1" fmla="*/ 909452 w 1030182"/>
              <a:gd name="connsiteY1" fmla="*/ 320634 h 5783341"/>
              <a:gd name="connsiteX2" fmla="*/ 1030182 w 1030182"/>
              <a:gd name="connsiteY2" fmla="*/ 0 h 5783341"/>
              <a:gd name="connsiteX3" fmla="*/ 229588 w 1030182"/>
              <a:gd name="connsiteY3" fmla="*/ 5783341 h 5783341"/>
              <a:gd name="connsiteX4" fmla="*/ 0 w 1030182"/>
              <a:gd name="connsiteY4" fmla="*/ 5771466 h 5783341"/>
              <a:gd name="connsiteX0" fmla="*/ 0 w 1030182"/>
              <a:gd name="connsiteY0" fmla="*/ 5771466 h 5783341"/>
              <a:gd name="connsiteX1" fmla="*/ 909452 w 1030182"/>
              <a:gd name="connsiteY1" fmla="*/ 320634 h 5783341"/>
              <a:gd name="connsiteX2" fmla="*/ 1030182 w 1030182"/>
              <a:gd name="connsiteY2" fmla="*/ 0 h 5783341"/>
              <a:gd name="connsiteX3" fmla="*/ 265214 w 1030182"/>
              <a:gd name="connsiteY3" fmla="*/ 5783341 h 5783341"/>
              <a:gd name="connsiteX4" fmla="*/ 0 w 1030182"/>
              <a:gd name="connsiteY4" fmla="*/ 5771466 h 5783341"/>
              <a:gd name="connsiteX0" fmla="*/ 0 w 1030182"/>
              <a:gd name="connsiteY0" fmla="*/ 5771466 h 5783341"/>
              <a:gd name="connsiteX1" fmla="*/ 968829 w 1030182"/>
              <a:gd name="connsiteY1" fmla="*/ 35626 h 5783341"/>
              <a:gd name="connsiteX2" fmla="*/ 1030182 w 1030182"/>
              <a:gd name="connsiteY2" fmla="*/ 0 h 5783341"/>
              <a:gd name="connsiteX3" fmla="*/ 265214 w 1030182"/>
              <a:gd name="connsiteY3" fmla="*/ 5783341 h 5783341"/>
              <a:gd name="connsiteX4" fmla="*/ 0 w 1030182"/>
              <a:gd name="connsiteY4" fmla="*/ 5771466 h 5783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182" h="5783341">
                <a:moveTo>
                  <a:pt x="0" y="5771466"/>
                </a:moveTo>
                <a:lnTo>
                  <a:pt x="968829" y="35626"/>
                </a:lnTo>
                <a:lnTo>
                  <a:pt x="1030182" y="0"/>
                </a:lnTo>
                <a:lnTo>
                  <a:pt x="265214" y="5783341"/>
                </a:lnTo>
                <a:lnTo>
                  <a:pt x="0" y="5771466"/>
                </a:lnTo>
                <a:close/>
              </a:path>
            </a:pathLst>
          </a:custGeom>
          <a:solidFill>
            <a:srgbClr val="11A9D8"/>
          </a:solidFill>
          <a:ln>
            <a:noFill/>
          </a:ln>
          <a:effectLst>
            <a:outerShdw blurRad="3429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3" name="Regular Pentagon 12"/>
          <p:cNvSpPr/>
          <p:nvPr userDrawn="1"/>
        </p:nvSpPr>
        <p:spPr>
          <a:xfrm>
            <a:off x="-9894" y="-298940"/>
            <a:ext cx="1509155" cy="7441931"/>
          </a:xfrm>
          <a:custGeom>
            <a:avLst/>
            <a:gdLst>
              <a:gd name="connsiteX0" fmla="*/ 1 w 1295400"/>
              <a:gd name="connsiteY0" fmla="*/ 1988994 h 5207266"/>
              <a:gd name="connsiteX1" fmla="*/ 647700 w 1295400"/>
              <a:gd name="connsiteY1" fmla="*/ 0 h 5207266"/>
              <a:gd name="connsiteX2" fmla="*/ 1295399 w 1295400"/>
              <a:gd name="connsiteY2" fmla="*/ 1988994 h 5207266"/>
              <a:gd name="connsiteX3" fmla="*/ 1048000 w 1295400"/>
              <a:gd name="connsiteY3" fmla="*/ 5207253 h 5207266"/>
              <a:gd name="connsiteX4" fmla="*/ 247400 w 1295400"/>
              <a:gd name="connsiteY4" fmla="*/ 5207253 h 5207266"/>
              <a:gd name="connsiteX5" fmla="*/ 1 w 1295400"/>
              <a:gd name="connsiteY5" fmla="*/ 1988994 h 5207266"/>
              <a:gd name="connsiteX0" fmla="*/ 0 w 1449777"/>
              <a:gd name="connsiteY0" fmla="*/ 1995054 h 5213313"/>
              <a:gd name="connsiteX1" fmla="*/ 647699 w 1449777"/>
              <a:gd name="connsiteY1" fmla="*/ 6060 h 5213313"/>
              <a:gd name="connsiteX2" fmla="*/ 1449777 w 1449777"/>
              <a:gd name="connsiteY2" fmla="*/ 0 h 5213313"/>
              <a:gd name="connsiteX3" fmla="*/ 1047999 w 1449777"/>
              <a:gd name="connsiteY3" fmla="*/ 5213313 h 5213313"/>
              <a:gd name="connsiteX4" fmla="*/ 247399 w 1449777"/>
              <a:gd name="connsiteY4" fmla="*/ 5213313 h 5213313"/>
              <a:gd name="connsiteX5" fmla="*/ 0 w 1449777"/>
              <a:gd name="connsiteY5" fmla="*/ 1995054 h 5213313"/>
              <a:gd name="connsiteX0" fmla="*/ 0 w 1473528"/>
              <a:gd name="connsiteY0" fmla="*/ 2707574 h 5213313"/>
              <a:gd name="connsiteX1" fmla="*/ 671450 w 1473528"/>
              <a:gd name="connsiteY1" fmla="*/ 6060 h 5213313"/>
              <a:gd name="connsiteX2" fmla="*/ 1473528 w 1473528"/>
              <a:gd name="connsiteY2" fmla="*/ 0 h 5213313"/>
              <a:gd name="connsiteX3" fmla="*/ 1071750 w 1473528"/>
              <a:gd name="connsiteY3" fmla="*/ 5213313 h 5213313"/>
              <a:gd name="connsiteX4" fmla="*/ 271150 w 1473528"/>
              <a:gd name="connsiteY4" fmla="*/ 5213313 h 5213313"/>
              <a:gd name="connsiteX5" fmla="*/ 0 w 1473528"/>
              <a:gd name="connsiteY5" fmla="*/ 2707574 h 5213313"/>
              <a:gd name="connsiteX0" fmla="*/ 0 w 1247897"/>
              <a:gd name="connsiteY0" fmla="*/ 2660072 h 5213313"/>
              <a:gd name="connsiteX1" fmla="*/ 445819 w 1247897"/>
              <a:gd name="connsiteY1" fmla="*/ 6060 h 5213313"/>
              <a:gd name="connsiteX2" fmla="*/ 1247897 w 1247897"/>
              <a:gd name="connsiteY2" fmla="*/ 0 h 5213313"/>
              <a:gd name="connsiteX3" fmla="*/ 846119 w 1247897"/>
              <a:gd name="connsiteY3" fmla="*/ 5213313 h 5213313"/>
              <a:gd name="connsiteX4" fmla="*/ 45519 w 1247897"/>
              <a:gd name="connsiteY4" fmla="*/ 5213313 h 5213313"/>
              <a:gd name="connsiteX5" fmla="*/ 0 w 1247897"/>
              <a:gd name="connsiteY5" fmla="*/ 2660072 h 5213313"/>
              <a:gd name="connsiteX0" fmla="*/ 0 w 1247897"/>
              <a:gd name="connsiteY0" fmla="*/ 2701513 h 5254754"/>
              <a:gd name="connsiteX1" fmla="*/ 944583 w 1247897"/>
              <a:gd name="connsiteY1" fmla="*/ 0 h 5254754"/>
              <a:gd name="connsiteX2" fmla="*/ 1247897 w 1247897"/>
              <a:gd name="connsiteY2" fmla="*/ 41441 h 5254754"/>
              <a:gd name="connsiteX3" fmla="*/ 846119 w 1247897"/>
              <a:gd name="connsiteY3" fmla="*/ 5254754 h 5254754"/>
              <a:gd name="connsiteX4" fmla="*/ 45519 w 1247897"/>
              <a:gd name="connsiteY4" fmla="*/ 5254754 h 5254754"/>
              <a:gd name="connsiteX5" fmla="*/ 0 w 1247897"/>
              <a:gd name="connsiteY5" fmla="*/ 2701513 h 5254754"/>
              <a:gd name="connsiteX0" fmla="*/ 0 w 1485404"/>
              <a:gd name="connsiteY0" fmla="*/ 2778825 h 5332066"/>
              <a:gd name="connsiteX1" fmla="*/ 944583 w 1485404"/>
              <a:gd name="connsiteY1" fmla="*/ 77312 h 5332066"/>
              <a:gd name="connsiteX2" fmla="*/ 1485404 w 1485404"/>
              <a:gd name="connsiteY2" fmla="*/ 0 h 5332066"/>
              <a:gd name="connsiteX3" fmla="*/ 846119 w 1485404"/>
              <a:gd name="connsiteY3" fmla="*/ 5332066 h 5332066"/>
              <a:gd name="connsiteX4" fmla="*/ 45519 w 1485404"/>
              <a:gd name="connsiteY4" fmla="*/ 5332066 h 5332066"/>
              <a:gd name="connsiteX5" fmla="*/ 0 w 1485404"/>
              <a:gd name="connsiteY5" fmla="*/ 2778825 h 5332066"/>
              <a:gd name="connsiteX0" fmla="*/ 0 w 1485404"/>
              <a:gd name="connsiteY0" fmla="*/ 2784641 h 5337882"/>
              <a:gd name="connsiteX1" fmla="*/ 1205840 w 1485404"/>
              <a:gd name="connsiteY1" fmla="*/ 0 h 5337882"/>
              <a:gd name="connsiteX2" fmla="*/ 1485404 w 1485404"/>
              <a:gd name="connsiteY2" fmla="*/ 5816 h 5337882"/>
              <a:gd name="connsiteX3" fmla="*/ 846119 w 1485404"/>
              <a:gd name="connsiteY3" fmla="*/ 5337882 h 5337882"/>
              <a:gd name="connsiteX4" fmla="*/ 45519 w 1485404"/>
              <a:gd name="connsiteY4" fmla="*/ 5337882 h 5337882"/>
              <a:gd name="connsiteX5" fmla="*/ 0 w 1485404"/>
              <a:gd name="connsiteY5" fmla="*/ 2784641 h 5337882"/>
              <a:gd name="connsiteX0" fmla="*/ 0 w 1485404"/>
              <a:gd name="connsiteY0" fmla="*/ 2784641 h 5337882"/>
              <a:gd name="connsiteX1" fmla="*/ 1205840 w 1485404"/>
              <a:gd name="connsiteY1" fmla="*/ 0 h 5337882"/>
              <a:gd name="connsiteX2" fmla="*/ 1485404 w 1485404"/>
              <a:gd name="connsiteY2" fmla="*/ 5816 h 5337882"/>
              <a:gd name="connsiteX3" fmla="*/ 608612 w 1485404"/>
              <a:gd name="connsiteY3" fmla="*/ 5337882 h 5337882"/>
              <a:gd name="connsiteX4" fmla="*/ 45519 w 1485404"/>
              <a:gd name="connsiteY4" fmla="*/ 5337882 h 5337882"/>
              <a:gd name="connsiteX5" fmla="*/ 0 w 1485404"/>
              <a:gd name="connsiteY5" fmla="*/ 2784641 h 5337882"/>
              <a:gd name="connsiteX0" fmla="*/ 0 w 1485404"/>
              <a:gd name="connsiteY0" fmla="*/ 2784641 h 5337882"/>
              <a:gd name="connsiteX1" fmla="*/ 1205840 w 1485404"/>
              <a:gd name="connsiteY1" fmla="*/ 0 h 5337882"/>
              <a:gd name="connsiteX2" fmla="*/ 1485404 w 1485404"/>
              <a:gd name="connsiteY2" fmla="*/ 5816 h 5337882"/>
              <a:gd name="connsiteX3" fmla="*/ 561111 w 1485404"/>
              <a:gd name="connsiteY3" fmla="*/ 5314131 h 5337882"/>
              <a:gd name="connsiteX4" fmla="*/ 45519 w 1485404"/>
              <a:gd name="connsiteY4" fmla="*/ 5337882 h 5337882"/>
              <a:gd name="connsiteX5" fmla="*/ 0 w 1485404"/>
              <a:gd name="connsiteY5" fmla="*/ 2784641 h 5337882"/>
              <a:gd name="connsiteX0" fmla="*/ 0 w 1485404"/>
              <a:gd name="connsiteY0" fmla="*/ 2784641 h 5349757"/>
              <a:gd name="connsiteX1" fmla="*/ 1205840 w 1485404"/>
              <a:gd name="connsiteY1" fmla="*/ 0 h 5349757"/>
              <a:gd name="connsiteX2" fmla="*/ 1485404 w 1485404"/>
              <a:gd name="connsiteY2" fmla="*/ 5816 h 5349757"/>
              <a:gd name="connsiteX3" fmla="*/ 525485 w 1485404"/>
              <a:gd name="connsiteY3" fmla="*/ 5349757 h 5349757"/>
              <a:gd name="connsiteX4" fmla="*/ 45519 w 1485404"/>
              <a:gd name="connsiteY4" fmla="*/ 5337882 h 5349757"/>
              <a:gd name="connsiteX5" fmla="*/ 0 w 1485404"/>
              <a:gd name="connsiteY5" fmla="*/ 2784641 h 5349757"/>
              <a:gd name="connsiteX0" fmla="*/ 0 w 1485404"/>
              <a:gd name="connsiteY0" fmla="*/ 2784641 h 5337882"/>
              <a:gd name="connsiteX1" fmla="*/ 1205840 w 1485404"/>
              <a:gd name="connsiteY1" fmla="*/ 0 h 5337882"/>
              <a:gd name="connsiteX2" fmla="*/ 1485404 w 1485404"/>
              <a:gd name="connsiteY2" fmla="*/ 5816 h 5337882"/>
              <a:gd name="connsiteX3" fmla="*/ 572987 w 1485404"/>
              <a:gd name="connsiteY3" fmla="*/ 5337881 h 5337882"/>
              <a:gd name="connsiteX4" fmla="*/ 45519 w 1485404"/>
              <a:gd name="connsiteY4" fmla="*/ 5337882 h 5337882"/>
              <a:gd name="connsiteX5" fmla="*/ 0 w 1485404"/>
              <a:gd name="connsiteY5" fmla="*/ 2784641 h 5337882"/>
              <a:gd name="connsiteX0" fmla="*/ 0 w 1473529"/>
              <a:gd name="connsiteY0" fmla="*/ 2962771 h 5337882"/>
              <a:gd name="connsiteX1" fmla="*/ 1193965 w 1473529"/>
              <a:gd name="connsiteY1" fmla="*/ 0 h 5337882"/>
              <a:gd name="connsiteX2" fmla="*/ 1473529 w 1473529"/>
              <a:gd name="connsiteY2" fmla="*/ 5816 h 5337882"/>
              <a:gd name="connsiteX3" fmla="*/ 561112 w 1473529"/>
              <a:gd name="connsiteY3" fmla="*/ 5337881 h 5337882"/>
              <a:gd name="connsiteX4" fmla="*/ 33644 w 1473529"/>
              <a:gd name="connsiteY4" fmla="*/ 5337882 h 5337882"/>
              <a:gd name="connsiteX5" fmla="*/ 0 w 1473529"/>
              <a:gd name="connsiteY5" fmla="*/ 2962771 h 5337882"/>
              <a:gd name="connsiteX0" fmla="*/ 0 w 1449778"/>
              <a:gd name="connsiteY0" fmla="*/ 3259654 h 5337882"/>
              <a:gd name="connsiteX1" fmla="*/ 1170214 w 1449778"/>
              <a:gd name="connsiteY1" fmla="*/ 0 h 5337882"/>
              <a:gd name="connsiteX2" fmla="*/ 1449778 w 1449778"/>
              <a:gd name="connsiteY2" fmla="*/ 5816 h 5337882"/>
              <a:gd name="connsiteX3" fmla="*/ 537361 w 1449778"/>
              <a:gd name="connsiteY3" fmla="*/ 5337881 h 5337882"/>
              <a:gd name="connsiteX4" fmla="*/ 9893 w 1449778"/>
              <a:gd name="connsiteY4" fmla="*/ 5337882 h 5337882"/>
              <a:gd name="connsiteX5" fmla="*/ 0 w 1449778"/>
              <a:gd name="connsiteY5" fmla="*/ 3259654 h 5337882"/>
              <a:gd name="connsiteX0" fmla="*/ 0 w 1461653"/>
              <a:gd name="connsiteY0" fmla="*/ 2962771 h 5337882"/>
              <a:gd name="connsiteX1" fmla="*/ 1182089 w 1461653"/>
              <a:gd name="connsiteY1" fmla="*/ 0 h 5337882"/>
              <a:gd name="connsiteX2" fmla="*/ 1461653 w 1461653"/>
              <a:gd name="connsiteY2" fmla="*/ 5816 h 5337882"/>
              <a:gd name="connsiteX3" fmla="*/ 549236 w 1461653"/>
              <a:gd name="connsiteY3" fmla="*/ 5337881 h 5337882"/>
              <a:gd name="connsiteX4" fmla="*/ 21768 w 1461653"/>
              <a:gd name="connsiteY4" fmla="*/ 5337882 h 5337882"/>
              <a:gd name="connsiteX5" fmla="*/ 0 w 1461653"/>
              <a:gd name="connsiteY5" fmla="*/ 2962771 h 5337882"/>
              <a:gd name="connsiteX0" fmla="*/ 0 w 1461653"/>
              <a:gd name="connsiteY0" fmla="*/ 2962771 h 5361633"/>
              <a:gd name="connsiteX1" fmla="*/ 1182089 w 1461653"/>
              <a:gd name="connsiteY1" fmla="*/ 0 h 5361633"/>
              <a:gd name="connsiteX2" fmla="*/ 1461653 w 1461653"/>
              <a:gd name="connsiteY2" fmla="*/ 5816 h 5361633"/>
              <a:gd name="connsiteX3" fmla="*/ 549236 w 1461653"/>
              <a:gd name="connsiteY3" fmla="*/ 5337881 h 5361633"/>
              <a:gd name="connsiteX4" fmla="*/ 9893 w 1461653"/>
              <a:gd name="connsiteY4" fmla="*/ 5361633 h 5361633"/>
              <a:gd name="connsiteX5" fmla="*/ 0 w 1461653"/>
              <a:gd name="connsiteY5" fmla="*/ 2962771 h 5361633"/>
              <a:gd name="connsiteX0" fmla="*/ 0 w 1461653"/>
              <a:gd name="connsiteY0" fmla="*/ 2956955 h 5355817"/>
              <a:gd name="connsiteX1" fmla="*/ 1348344 w 1461653"/>
              <a:gd name="connsiteY1" fmla="*/ 6059 h 5355817"/>
              <a:gd name="connsiteX2" fmla="*/ 1461653 w 1461653"/>
              <a:gd name="connsiteY2" fmla="*/ 0 h 5355817"/>
              <a:gd name="connsiteX3" fmla="*/ 549236 w 1461653"/>
              <a:gd name="connsiteY3" fmla="*/ 5332065 h 5355817"/>
              <a:gd name="connsiteX4" fmla="*/ 9893 w 1461653"/>
              <a:gd name="connsiteY4" fmla="*/ 5355817 h 5355817"/>
              <a:gd name="connsiteX5" fmla="*/ 0 w 1461653"/>
              <a:gd name="connsiteY5" fmla="*/ 2956955 h 5355817"/>
              <a:gd name="connsiteX0" fmla="*/ 0 w 1461653"/>
              <a:gd name="connsiteY0" fmla="*/ 2956955 h 5355817"/>
              <a:gd name="connsiteX1" fmla="*/ 1431471 w 1461653"/>
              <a:gd name="connsiteY1" fmla="*/ 17935 h 5355817"/>
              <a:gd name="connsiteX2" fmla="*/ 1461653 w 1461653"/>
              <a:gd name="connsiteY2" fmla="*/ 0 h 5355817"/>
              <a:gd name="connsiteX3" fmla="*/ 549236 w 1461653"/>
              <a:gd name="connsiteY3" fmla="*/ 5332065 h 5355817"/>
              <a:gd name="connsiteX4" fmla="*/ 9893 w 1461653"/>
              <a:gd name="connsiteY4" fmla="*/ 5355817 h 5355817"/>
              <a:gd name="connsiteX5" fmla="*/ 0 w 1461653"/>
              <a:gd name="connsiteY5" fmla="*/ 2956955 h 5355817"/>
              <a:gd name="connsiteX0" fmla="*/ 0 w 1485404"/>
              <a:gd name="connsiteY0" fmla="*/ 3028207 h 5427069"/>
              <a:gd name="connsiteX1" fmla="*/ 1431471 w 1485404"/>
              <a:gd name="connsiteY1" fmla="*/ 89187 h 5427069"/>
              <a:gd name="connsiteX2" fmla="*/ 1485404 w 1485404"/>
              <a:gd name="connsiteY2" fmla="*/ 0 h 5427069"/>
              <a:gd name="connsiteX3" fmla="*/ 549236 w 1485404"/>
              <a:gd name="connsiteY3" fmla="*/ 5403317 h 5427069"/>
              <a:gd name="connsiteX4" fmla="*/ 9893 w 1485404"/>
              <a:gd name="connsiteY4" fmla="*/ 5427069 h 5427069"/>
              <a:gd name="connsiteX5" fmla="*/ 0 w 1485404"/>
              <a:gd name="connsiteY5" fmla="*/ 3028207 h 5427069"/>
              <a:gd name="connsiteX0" fmla="*/ 0 w 1485404"/>
              <a:gd name="connsiteY0" fmla="*/ 3028207 h 5593322"/>
              <a:gd name="connsiteX1" fmla="*/ 1431471 w 1485404"/>
              <a:gd name="connsiteY1" fmla="*/ 89187 h 5593322"/>
              <a:gd name="connsiteX2" fmla="*/ 1485404 w 1485404"/>
              <a:gd name="connsiteY2" fmla="*/ 0 h 5593322"/>
              <a:gd name="connsiteX3" fmla="*/ 489860 w 1485404"/>
              <a:gd name="connsiteY3" fmla="*/ 5593322 h 5593322"/>
              <a:gd name="connsiteX4" fmla="*/ 9893 w 1485404"/>
              <a:gd name="connsiteY4" fmla="*/ 5427069 h 5593322"/>
              <a:gd name="connsiteX5" fmla="*/ 0 w 1485404"/>
              <a:gd name="connsiteY5" fmla="*/ 3028207 h 5593322"/>
              <a:gd name="connsiteX0" fmla="*/ 0 w 1485404"/>
              <a:gd name="connsiteY0" fmla="*/ 3028207 h 5593322"/>
              <a:gd name="connsiteX1" fmla="*/ 1431471 w 1485404"/>
              <a:gd name="connsiteY1" fmla="*/ 89187 h 5593322"/>
              <a:gd name="connsiteX2" fmla="*/ 1485404 w 1485404"/>
              <a:gd name="connsiteY2" fmla="*/ 0 h 5593322"/>
              <a:gd name="connsiteX3" fmla="*/ 489860 w 1485404"/>
              <a:gd name="connsiteY3" fmla="*/ 5593322 h 5593322"/>
              <a:gd name="connsiteX4" fmla="*/ 9893 w 1485404"/>
              <a:gd name="connsiteY4" fmla="*/ 5581448 h 5593322"/>
              <a:gd name="connsiteX5" fmla="*/ 0 w 1485404"/>
              <a:gd name="connsiteY5" fmla="*/ 3028207 h 5593322"/>
              <a:gd name="connsiteX0" fmla="*/ 0 w 1485404"/>
              <a:gd name="connsiteY0" fmla="*/ 3028207 h 5581448"/>
              <a:gd name="connsiteX1" fmla="*/ 1431471 w 1485404"/>
              <a:gd name="connsiteY1" fmla="*/ 89187 h 5581448"/>
              <a:gd name="connsiteX2" fmla="*/ 1485404 w 1485404"/>
              <a:gd name="connsiteY2" fmla="*/ 0 h 5581448"/>
              <a:gd name="connsiteX3" fmla="*/ 537361 w 1485404"/>
              <a:gd name="connsiteY3" fmla="*/ 5522070 h 5581448"/>
              <a:gd name="connsiteX4" fmla="*/ 9893 w 1485404"/>
              <a:gd name="connsiteY4" fmla="*/ 5581448 h 5581448"/>
              <a:gd name="connsiteX5" fmla="*/ 0 w 1485404"/>
              <a:gd name="connsiteY5" fmla="*/ 3028207 h 5581448"/>
              <a:gd name="connsiteX0" fmla="*/ 0 w 1485404"/>
              <a:gd name="connsiteY0" fmla="*/ 3028207 h 5581448"/>
              <a:gd name="connsiteX1" fmla="*/ 1431471 w 1485404"/>
              <a:gd name="connsiteY1" fmla="*/ 89187 h 5581448"/>
              <a:gd name="connsiteX2" fmla="*/ 1485404 w 1485404"/>
              <a:gd name="connsiteY2" fmla="*/ 0 h 5581448"/>
              <a:gd name="connsiteX3" fmla="*/ 549236 w 1485404"/>
              <a:gd name="connsiteY3" fmla="*/ 5581446 h 5581448"/>
              <a:gd name="connsiteX4" fmla="*/ 9893 w 1485404"/>
              <a:gd name="connsiteY4" fmla="*/ 5581448 h 5581448"/>
              <a:gd name="connsiteX5" fmla="*/ 0 w 1485404"/>
              <a:gd name="connsiteY5" fmla="*/ 3028207 h 5581448"/>
              <a:gd name="connsiteX0" fmla="*/ 0 w 1485404"/>
              <a:gd name="connsiteY0" fmla="*/ 3034023 h 5587264"/>
              <a:gd name="connsiteX1" fmla="*/ 1134588 w 1485404"/>
              <a:gd name="connsiteY1" fmla="*/ 0 h 5587264"/>
              <a:gd name="connsiteX2" fmla="*/ 1485404 w 1485404"/>
              <a:gd name="connsiteY2" fmla="*/ 5816 h 5587264"/>
              <a:gd name="connsiteX3" fmla="*/ 549236 w 1485404"/>
              <a:gd name="connsiteY3" fmla="*/ 5587262 h 5587264"/>
              <a:gd name="connsiteX4" fmla="*/ 9893 w 1485404"/>
              <a:gd name="connsiteY4" fmla="*/ 5587264 h 5587264"/>
              <a:gd name="connsiteX5" fmla="*/ 0 w 1485404"/>
              <a:gd name="connsiteY5" fmla="*/ 3034023 h 5587264"/>
              <a:gd name="connsiteX0" fmla="*/ 0 w 1509155"/>
              <a:gd name="connsiteY0" fmla="*/ 3034023 h 5587264"/>
              <a:gd name="connsiteX1" fmla="*/ 1134588 w 1509155"/>
              <a:gd name="connsiteY1" fmla="*/ 0 h 5587264"/>
              <a:gd name="connsiteX2" fmla="*/ 1509155 w 1509155"/>
              <a:gd name="connsiteY2" fmla="*/ 5816 h 5587264"/>
              <a:gd name="connsiteX3" fmla="*/ 549236 w 1509155"/>
              <a:gd name="connsiteY3" fmla="*/ 5587262 h 5587264"/>
              <a:gd name="connsiteX4" fmla="*/ 9893 w 1509155"/>
              <a:gd name="connsiteY4" fmla="*/ 5587264 h 5587264"/>
              <a:gd name="connsiteX5" fmla="*/ 0 w 1509155"/>
              <a:gd name="connsiteY5" fmla="*/ 3034023 h 5587264"/>
              <a:gd name="connsiteX0" fmla="*/ 0 w 1509155"/>
              <a:gd name="connsiteY0" fmla="*/ 3028207 h 5581448"/>
              <a:gd name="connsiteX1" fmla="*/ 1455222 w 1509155"/>
              <a:gd name="connsiteY1" fmla="*/ 17934 h 5581448"/>
              <a:gd name="connsiteX2" fmla="*/ 1509155 w 1509155"/>
              <a:gd name="connsiteY2" fmla="*/ 0 h 5581448"/>
              <a:gd name="connsiteX3" fmla="*/ 549236 w 1509155"/>
              <a:gd name="connsiteY3" fmla="*/ 5581446 h 5581448"/>
              <a:gd name="connsiteX4" fmla="*/ 9893 w 1509155"/>
              <a:gd name="connsiteY4" fmla="*/ 5581448 h 5581448"/>
              <a:gd name="connsiteX5" fmla="*/ 0 w 1509155"/>
              <a:gd name="connsiteY5" fmla="*/ 3028207 h 558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155" h="5581448">
                <a:moveTo>
                  <a:pt x="0" y="3028207"/>
                </a:moveTo>
                <a:lnTo>
                  <a:pt x="1455222" y="17934"/>
                </a:lnTo>
                <a:lnTo>
                  <a:pt x="1509155" y="0"/>
                </a:lnTo>
                <a:lnTo>
                  <a:pt x="549236" y="5581446"/>
                </a:lnTo>
                <a:lnTo>
                  <a:pt x="9893" y="5581448"/>
                </a:lnTo>
                <a:cubicBezTo>
                  <a:pt x="6595" y="4888705"/>
                  <a:pt x="3298" y="3720950"/>
                  <a:pt x="0" y="3028207"/>
                </a:cubicBezTo>
                <a:close/>
              </a:path>
            </a:pathLst>
          </a:custGeom>
          <a:solidFill>
            <a:schemeClr val="bg1">
              <a:lumMod val="85000"/>
            </a:schemeClr>
          </a:solidFill>
          <a:ln>
            <a:noFill/>
          </a:ln>
          <a:effectLst>
            <a:outerShdw blurRad="254000" dist="38100" dir="2700000" algn="tl" rotWithShape="0">
              <a:prstClr val="black">
                <a:alpha val="4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8" name="Trapezoid 15"/>
          <p:cNvSpPr/>
          <p:nvPr userDrawn="1"/>
        </p:nvSpPr>
        <p:spPr>
          <a:xfrm>
            <a:off x="4531427" y="-346441"/>
            <a:ext cx="2205839" cy="7457781"/>
          </a:xfrm>
          <a:custGeom>
            <a:avLst/>
            <a:gdLst>
              <a:gd name="connsiteX0" fmla="*/ 0 w 1167739"/>
              <a:gd name="connsiteY0" fmla="*/ 5367705 h 5367705"/>
              <a:gd name="connsiteX1" fmla="*/ 291935 w 1167739"/>
              <a:gd name="connsiteY1" fmla="*/ 0 h 5367705"/>
              <a:gd name="connsiteX2" fmla="*/ 875804 w 1167739"/>
              <a:gd name="connsiteY2" fmla="*/ 0 h 5367705"/>
              <a:gd name="connsiteX3" fmla="*/ 1167739 w 1167739"/>
              <a:gd name="connsiteY3" fmla="*/ 5367705 h 5367705"/>
              <a:gd name="connsiteX4" fmla="*/ 0 w 1167739"/>
              <a:gd name="connsiteY4" fmla="*/ 5367705 h 5367705"/>
              <a:gd name="connsiteX0" fmla="*/ 0 w 1167739"/>
              <a:gd name="connsiteY0" fmla="*/ 5379580 h 5379580"/>
              <a:gd name="connsiteX1" fmla="*/ 90055 w 1167739"/>
              <a:gd name="connsiteY1" fmla="*/ 0 h 5379580"/>
              <a:gd name="connsiteX2" fmla="*/ 875804 w 1167739"/>
              <a:gd name="connsiteY2" fmla="*/ 11875 h 5379580"/>
              <a:gd name="connsiteX3" fmla="*/ 1167739 w 1167739"/>
              <a:gd name="connsiteY3" fmla="*/ 5379580 h 5379580"/>
              <a:gd name="connsiteX4" fmla="*/ 0 w 1167739"/>
              <a:gd name="connsiteY4" fmla="*/ 5379580 h 5379580"/>
              <a:gd name="connsiteX0" fmla="*/ 0 w 1987136"/>
              <a:gd name="connsiteY0" fmla="*/ 5450832 h 5450832"/>
              <a:gd name="connsiteX1" fmla="*/ 909452 w 1987136"/>
              <a:gd name="connsiteY1" fmla="*/ 0 h 5450832"/>
              <a:gd name="connsiteX2" fmla="*/ 1695201 w 1987136"/>
              <a:gd name="connsiteY2" fmla="*/ 11875 h 5450832"/>
              <a:gd name="connsiteX3" fmla="*/ 1987136 w 1987136"/>
              <a:gd name="connsiteY3" fmla="*/ 5379580 h 5450832"/>
              <a:gd name="connsiteX4" fmla="*/ 0 w 1987136"/>
              <a:gd name="connsiteY4" fmla="*/ 5450832 h 5450832"/>
              <a:gd name="connsiteX0" fmla="*/ 0 w 1695201"/>
              <a:gd name="connsiteY0" fmla="*/ 5450832 h 5462707"/>
              <a:gd name="connsiteX1" fmla="*/ 909452 w 1695201"/>
              <a:gd name="connsiteY1" fmla="*/ 0 h 5462707"/>
              <a:gd name="connsiteX2" fmla="*/ 1695201 w 1695201"/>
              <a:gd name="connsiteY2" fmla="*/ 11875 h 5462707"/>
              <a:gd name="connsiteX3" fmla="*/ 229588 w 1695201"/>
              <a:gd name="connsiteY3" fmla="*/ 5462707 h 5462707"/>
              <a:gd name="connsiteX4" fmla="*/ 0 w 1695201"/>
              <a:gd name="connsiteY4" fmla="*/ 5450832 h 5462707"/>
              <a:gd name="connsiteX0" fmla="*/ 0 w 1042058"/>
              <a:gd name="connsiteY0" fmla="*/ 5783341 h 5795216"/>
              <a:gd name="connsiteX1" fmla="*/ 909452 w 1042058"/>
              <a:gd name="connsiteY1" fmla="*/ 332509 h 5795216"/>
              <a:gd name="connsiteX2" fmla="*/ 1042058 w 1042058"/>
              <a:gd name="connsiteY2" fmla="*/ 0 h 5795216"/>
              <a:gd name="connsiteX3" fmla="*/ 229588 w 1042058"/>
              <a:gd name="connsiteY3" fmla="*/ 5795216 h 5795216"/>
              <a:gd name="connsiteX4" fmla="*/ 0 w 1042058"/>
              <a:gd name="connsiteY4" fmla="*/ 5783341 h 5795216"/>
              <a:gd name="connsiteX0" fmla="*/ 0 w 994556"/>
              <a:gd name="connsiteY0" fmla="*/ 5771466 h 5783341"/>
              <a:gd name="connsiteX1" fmla="*/ 909452 w 994556"/>
              <a:gd name="connsiteY1" fmla="*/ 320634 h 5783341"/>
              <a:gd name="connsiteX2" fmla="*/ 994556 w 994556"/>
              <a:gd name="connsiteY2" fmla="*/ 0 h 5783341"/>
              <a:gd name="connsiteX3" fmla="*/ 229588 w 994556"/>
              <a:gd name="connsiteY3" fmla="*/ 5783341 h 5783341"/>
              <a:gd name="connsiteX4" fmla="*/ 0 w 994556"/>
              <a:gd name="connsiteY4" fmla="*/ 5771466 h 5783341"/>
              <a:gd name="connsiteX0" fmla="*/ 0 w 1030182"/>
              <a:gd name="connsiteY0" fmla="*/ 5771466 h 5783341"/>
              <a:gd name="connsiteX1" fmla="*/ 909452 w 1030182"/>
              <a:gd name="connsiteY1" fmla="*/ 320634 h 5783341"/>
              <a:gd name="connsiteX2" fmla="*/ 1030182 w 1030182"/>
              <a:gd name="connsiteY2" fmla="*/ 0 h 5783341"/>
              <a:gd name="connsiteX3" fmla="*/ 229588 w 1030182"/>
              <a:gd name="connsiteY3" fmla="*/ 5783341 h 5783341"/>
              <a:gd name="connsiteX4" fmla="*/ 0 w 1030182"/>
              <a:gd name="connsiteY4" fmla="*/ 5771466 h 5783341"/>
              <a:gd name="connsiteX0" fmla="*/ 0 w 1030182"/>
              <a:gd name="connsiteY0" fmla="*/ 5771466 h 5783341"/>
              <a:gd name="connsiteX1" fmla="*/ 909452 w 1030182"/>
              <a:gd name="connsiteY1" fmla="*/ 320634 h 5783341"/>
              <a:gd name="connsiteX2" fmla="*/ 1030182 w 1030182"/>
              <a:gd name="connsiteY2" fmla="*/ 0 h 5783341"/>
              <a:gd name="connsiteX3" fmla="*/ 265214 w 1030182"/>
              <a:gd name="connsiteY3" fmla="*/ 5783341 h 5783341"/>
              <a:gd name="connsiteX4" fmla="*/ 0 w 1030182"/>
              <a:gd name="connsiteY4" fmla="*/ 5771466 h 5783341"/>
              <a:gd name="connsiteX0" fmla="*/ 0 w 1030182"/>
              <a:gd name="connsiteY0" fmla="*/ 5771466 h 5783341"/>
              <a:gd name="connsiteX1" fmla="*/ 968829 w 1030182"/>
              <a:gd name="connsiteY1" fmla="*/ 35626 h 5783341"/>
              <a:gd name="connsiteX2" fmla="*/ 1030182 w 1030182"/>
              <a:gd name="connsiteY2" fmla="*/ 0 h 5783341"/>
              <a:gd name="connsiteX3" fmla="*/ 265214 w 1030182"/>
              <a:gd name="connsiteY3" fmla="*/ 5783341 h 5783341"/>
              <a:gd name="connsiteX4" fmla="*/ 0 w 1030182"/>
              <a:gd name="connsiteY4" fmla="*/ 5771466 h 5783341"/>
              <a:gd name="connsiteX0" fmla="*/ 0 w 1908956"/>
              <a:gd name="connsiteY0" fmla="*/ 5557710 h 5783341"/>
              <a:gd name="connsiteX1" fmla="*/ 1847603 w 1908956"/>
              <a:gd name="connsiteY1" fmla="*/ 35626 h 5783341"/>
              <a:gd name="connsiteX2" fmla="*/ 1908956 w 1908956"/>
              <a:gd name="connsiteY2" fmla="*/ 0 h 5783341"/>
              <a:gd name="connsiteX3" fmla="*/ 1143988 w 1908956"/>
              <a:gd name="connsiteY3" fmla="*/ 5783341 h 5783341"/>
              <a:gd name="connsiteX4" fmla="*/ 0 w 1908956"/>
              <a:gd name="connsiteY4" fmla="*/ 5557710 h 5783341"/>
              <a:gd name="connsiteX0" fmla="*/ 0 w 1908956"/>
              <a:gd name="connsiteY0" fmla="*/ 5557710 h 5557710"/>
              <a:gd name="connsiteX1" fmla="*/ 1847603 w 1908956"/>
              <a:gd name="connsiteY1" fmla="*/ 35626 h 5557710"/>
              <a:gd name="connsiteX2" fmla="*/ 1908956 w 1908956"/>
              <a:gd name="connsiteY2" fmla="*/ 0 h 5557710"/>
              <a:gd name="connsiteX3" fmla="*/ 146461 w 1908956"/>
              <a:gd name="connsiteY3" fmla="*/ 5533959 h 5557710"/>
              <a:gd name="connsiteX4" fmla="*/ 0 w 1908956"/>
              <a:gd name="connsiteY4" fmla="*/ 5557710 h 5557710"/>
              <a:gd name="connsiteX0" fmla="*/ 0 w 2193964"/>
              <a:gd name="connsiteY0" fmla="*/ 5557710 h 5557710"/>
              <a:gd name="connsiteX1" fmla="*/ 1847603 w 2193964"/>
              <a:gd name="connsiteY1" fmla="*/ 35626 h 5557710"/>
              <a:gd name="connsiteX2" fmla="*/ 2193964 w 2193964"/>
              <a:gd name="connsiteY2" fmla="*/ 0 h 5557710"/>
              <a:gd name="connsiteX3" fmla="*/ 146461 w 2193964"/>
              <a:gd name="connsiteY3" fmla="*/ 5533959 h 5557710"/>
              <a:gd name="connsiteX4" fmla="*/ 0 w 2193964"/>
              <a:gd name="connsiteY4" fmla="*/ 5557710 h 5557710"/>
              <a:gd name="connsiteX0" fmla="*/ 0 w 2205839"/>
              <a:gd name="connsiteY0" fmla="*/ 5569585 h 5569585"/>
              <a:gd name="connsiteX1" fmla="*/ 1847603 w 2205839"/>
              <a:gd name="connsiteY1" fmla="*/ 47501 h 5569585"/>
              <a:gd name="connsiteX2" fmla="*/ 2205839 w 2205839"/>
              <a:gd name="connsiteY2" fmla="*/ 0 h 5569585"/>
              <a:gd name="connsiteX3" fmla="*/ 146461 w 2205839"/>
              <a:gd name="connsiteY3" fmla="*/ 5545834 h 5569585"/>
              <a:gd name="connsiteX4" fmla="*/ 0 w 2205839"/>
              <a:gd name="connsiteY4" fmla="*/ 5569585 h 5569585"/>
              <a:gd name="connsiteX0" fmla="*/ 0 w 2205839"/>
              <a:gd name="connsiteY0" fmla="*/ 5605211 h 5605211"/>
              <a:gd name="connsiteX1" fmla="*/ 1906980 w 2205839"/>
              <a:gd name="connsiteY1" fmla="*/ 0 h 5605211"/>
              <a:gd name="connsiteX2" fmla="*/ 2205839 w 2205839"/>
              <a:gd name="connsiteY2" fmla="*/ 35626 h 5605211"/>
              <a:gd name="connsiteX3" fmla="*/ 146461 w 2205839"/>
              <a:gd name="connsiteY3" fmla="*/ 5581460 h 5605211"/>
              <a:gd name="connsiteX4" fmla="*/ 0 w 2205839"/>
              <a:gd name="connsiteY4" fmla="*/ 5605211 h 5605211"/>
              <a:gd name="connsiteX0" fmla="*/ 0 w 2205839"/>
              <a:gd name="connsiteY0" fmla="*/ 5593336 h 5593336"/>
              <a:gd name="connsiteX1" fmla="*/ 1859479 w 2205839"/>
              <a:gd name="connsiteY1" fmla="*/ 0 h 5593336"/>
              <a:gd name="connsiteX2" fmla="*/ 2205839 w 2205839"/>
              <a:gd name="connsiteY2" fmla="*/ 23751 h 5593336"/>
              <a:gd name="connsiteX3" fmla="*/ 146461 w 2205839"/>
              <a:gd name="connsiteY3" fmla="*/ 5569585 h 5593336"/>
              <a:gd name="connsiteX4" fmla="*/ 0 w 2205839"/>
              <a:gd name="connsiteY4" fmla="*/ 5593336 h 5593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839" h="5593336">
                <a:moveTo>
                  <a:pt x="0" y="5593336"/>
                </a:moveTo>
                <a:lnTo>
                  <a:pt x="1859479" y="0"/>
                </a:lnTo>
                <a:lnTo>
                  <a:pt x="2205839" y="23751"/>
                </a:lnTo>
                <a:lnTo>
                  <a:pt x="146461" y="5569585"/>
                </a:lnTo>
                <a:lnTo>
                  <a:pt x="0" y="5593336"/>
                </a:lnTo>
                <a:close/>
              </a:path>
            </a:pathLst>
          </a:custGeom>
          <a:solidFill>
            <a:srgbClr val="11A9D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9" name="Isosceles Triangle 18"/>
          <p:cNvSpPr/>
          <p:nvPr userDrawn="1"/>
        </p:nvSpPr>
        <p:spPr>
          <a:xfrm>
            <a:off x="5634345" y="-152067"/>
            <a:ext cx="2804024" cy="3784267"/>
          </a:xfrm>
          <a:custGeom>
            <a:avLst/>
            <a:gdLst>
              <a:gd name="connsiteX0" fmla="*/ 0 w 1949535"/>
              <a:gd name="connsiteY0" fmla="*/ 2555887 h 2555887"/>
              <a:gd name="connsiteX1" fmla="*/ 974768 w 1949535"/>
              <a:gd name="connsiteY1" fmla="*/ 0 h 2555887"/>
              <a:gd name="connsiteX2" fmla="*/ 1949535 w 1949535"/>
              <a:gd name="connsiteY2" fmla="*/ 2555887 h 2555887"/>
              <a:gd name="connsiteX3" fmla="*/ 0 w 1949535"/>
              <a:gd name="connsiteY3" fmla="*/ 2555887 h 2555887"/>
              <a:gd name="connsiteX0" fmla="*/ 0 w 1949535"/>
              <a:gd name="connsiteY0" fmla="*/ 2532136 h 2532136"/>
              <a:gd name="connsiteX1" fmla="*/ 381001 w 1949535"/>
              <a:gd name="connsiteY1" fmla="*/ 0 h 2532136"/>
              <a:gd name="connsiteX2" fmla="*/ 1949535 w 1949535"/>
              <a:gd name="connsiteY2" fmla="*/ 2532136 h 2532136"/>
              <a:gd name="connsiteX3" fmla="*/ 0 w 1949535"/>
              <a:gd name="connsiteY3" fmla="*/ 2532136 h 2532136"/>
              <a:gd name="connsiteX0" fmla="*/ 0 w 1735779"/>
              <a:gd name="connsiteY0" fmla="*/ 2553194 h 2553194"/>
              <a:gd name="connsiteX1" fmla="*/ 381001 w 1735779"/>
              <a:gd name="connsiteY1" fmla="*/ 21058 h 2553194"/>
              <a:gd name="connsiteX2" fmla="*/ 1735779 w 1735779"/>
              <a:gd name="connsiteY2" fmla="*/ 0 h 2553194"/>
              <a:gd name="connsiteX3" fmla="*/ 0 w 1735779"/>
              <a:gd name="connsiteY3" fmla="*/ 2553194 h 2553194"/>
              <a:gd name="connsiteX0" fmla="*/ 82137 w 1817916"/>
              <a:gd name="connsiteY0" fmla="*/ 2553194 h 2553194"/>
              <a:gd name="connsiteX1" fmla="*/ 0 w 1817916"/>
              <a:gd name="connsiteY1" fmla="*/ 21058 h 2553194"/>
              <a:gd name="connsiteX2" fmla="*/ 1817916 w 1817916"/>
              <a:gd name="connsiteY2" fmla="*/ 0 h 2553194"/>
              <a:gd name="connsiteX3" fmla="*/ 82137 w 1817916"/>
              <a:gd name="connsiteY3" fmla="*/ 2553194 h 2553194"/>
              <a:gd name="connsiteX0" fmla="*/ 0 w 2780807"/>
              <a:gd name="connsiteY0" fmla="*/ 2576945 h 2576945"/>
              <a:gd name="connsiteX1" fmla="*/ 962891 w 2780807"/>
              <a:gd name="connsiteY1" fmla="*/ 21058 h 2576945"/>
              <a:gd name="connsiteX2" fmla="*/ 2780807 w 2780807"/>
              <a:gd name="connsiteY2" fmla="*/ 0 h 2576945"/>
              <a:gd name="connsiteX3" fmla="*/ 0 w 2780807"/>
              <a:gd name="connsiteY3" fmla="*/ 2576945 h 2576945"/>
              <a:gd name="connsiteX0" fmla="*/ 0 w 2365171"/>
              <a:gd name="connsiteY0" fmla="*/ 2624446 h 2624446"/>
              <a:gd name="connsiteX1" fmla="*/ 962891 w 2365171"/>
              <a:gd name="connsiteY1" fmla="*/ 68559 h 2624446"/>
              <a:gd name="connsiteX2" fmla="*/ 2365171 w 2365171"/>
              <a:gd name="connsiteY2" fmla="*/ 0 h 2624446"/>
              <a:gd name="connsiteX3" fmla="*/ 0 w 2365171"/>
              <a:gd name="connsiteY3" fmla="*/ 2624446 h 2624446"/>
              <a:gd name="connsiteX0" fmla="*/ 0 w 2650179"/>
              <a:gd name="connsiteY0" fmla="*/ 2660072 h 2660072"/>
              <a:gd name="connsiteX1" fmla="*/ 962891 w 2650179"/>
              <a:gd name="connsiteY1" fmla="*/ 104185 h 2660072"/>
              <a:gd name="connsiteX2" fmla="*/ 2650179 w 2650179"/>
              <a:gd name="connsiteY2" fmla="*/ 0 h 2660072"/>
              <a:gd name="connsiteX3" fmla="*/ 0 w 2650179"/>
              <a:gd name="connsiteY3" fmla="*/ 2660072 h 2660072"/>
              <a:gd name="connsiteX0" fmla="*/ 0 w 2650179"/>
              <a:gd name="connsiteY0" fmla="*/ 2674640 h 2674640"/>
              <a:gd name="connsiteX1" fmla="*/ 986642 w 2650179"/>
              <a:gd name="connsiteY1" fmla="*/ 0 h 2674640"/>
              <a:gd name="connsiteX2" fmla="*/ 2650179 w 2650179"/>
              <a:gd name="connsiteY2" fmla="*/ 14568 h 2674640"/>
              <a:gd name="connsiteX3" fmla="*/ 0 w 2650179"/>
              <a:gd name="connsiteY3" fmla="*/ 2674640 h 2674640"/>
              <a:gd name="connsiteX0" fmla="*/ 0 w 2673929"/>
              <a:gd name="connsiteY0" fmla="*/ 2734017 h 2734017"/>
              <a:gd name="connsiteX1" fmla="*/ 1010392 w 2673929"/>
              <a:gd name="connsiteY1" fmla="*/ 0 h 2734017"/>
              <a:gd name="connsiteX2" fmla="*/ 2673929 w 2673929"/>
              <a:gd name="connsiteY2" fmla="*/ 14568 h 2734017"/>
              <a:gd name="connsiteX3" fmla="*/ 0 w 2673929"/>
              <a:gd name="connsiteY3" fmla="*/ 2734017 h 2734017"/>
              <a:gd name="connsiteX0" fmla="*/ 0 w 2697783"/>
              <a:gd name="connsiteY0" fmla="*/ 2813530 h 2813530"/>
              <a:gd name="connsiteX1" fmla="*/ 1034246 w 2697783"/>
              <a:gd name="connsiteY1" fmla="*/ 0 h 2813530"/>
              <a:gd name="connsiteX2" fmla="*/ 2697783 w 2697783"/>
              <a:gd name="connsiteY2" fmla="*/ 14568 h 2813530"/>
              <a:gd name="connsiteX3" fmla="*/ 0 w 2697783"/>
              <a:gd name="connsiteY3" fmla="*/ 2813530 h 2813530"/>
              <a:gd name="connsiteX0" fmla="*/ 0 w 2673929"/>
              <a:gd name="connsiteY0" fmla="*/ 2789676 h 2789676"/>
              <a:gd name="connsiteX1" fmla="*/ 1010392 w 2673929"/>
              <a:gd name="connsiteY1" fmla="*/ 0 h 2789676"/>
              <a:gd name="connsiteX2" fmla="*/ 2673929 w 2673929"/>
              <a:gd name="connsiteY2" fmla="*/ 14568 h 2789676"/>
              <a:gd name="connsiteX3" fmla="*/ 0 w 2673929"/>
              <a:gd name="connsiteY3" fmla="*/ 2789676 h 2789676"/>
              <a:gd name="connsiteX0" fmla="*/ 0 w 2733306"/>
              <a:gd name="connsiteY0" fmla="*/ 2789676 h 2789676"/>
              <a:gd name="connsiteX1" fmla="*/ 1010392 w 2733306"/>
              <a:gd name="connsiteY1" fmla="*/ 0 h 2789676"/>
              <a:gd name="connsiteX2" fmla="*/ 2733306 w 2733306"/>
              <a:gd name="connsiteY2" fmla="*/ 26443 h 2789676"/>
              <a:gd name="connsiteX3" fmla="*/ 0 w 2733306"/>
              <a:gd name="connsiteY3" fmla="*/ 2789676 h 2789676"/>
              <a:gd name="connsiteX0" fmla="*/ 0 w 2769431"/>
              <a:gd name="connsiteY0" fmla="*/ 2789676 h 2789676"/>
              <a:gd name="connsiteX1" fmla="*/ 1010392 w 2769431"/>
              <a:gd name="connsiteY1" fmla="*/ 0 h 2789676"/>
              <a:gd name="connsiteX2" fmla="*/ 2769431 w 2769431"/>
              <a:gd name="connsiteY2" fmla="*/ 19253 h 2789676"/>
              <a:gd name="connsiteX3" fmla="*/ 0 w 2769431"/>
              <a:gd name="connsiteY3" fmla="*/ 2789676 h 2789676"/>
            </a:gdLst>
            <a:ahLst/>
            <a:cxnLst>
              <a:cxn ang="0">
                <a:pos x="connsiteX0" y="connsiteY0"/>
              </a:cxn>
              <a:cxn ang="0">
                <a:pos x="connsiteX1" y="connsiteY1"/>
              </a:cxn>
              <a:cxn ang="0">
                <a:pos x="connsiteX2" y="connsiteY2"/>
              </a:cxn>
              <a:cxn ang="0">
                <a:pos x="connsiteX3" y="connsiteY3"/>
              </a:cxn>
            </a:cxnLst>
            <a:rect l="l" t="t" r="r" b="b"/>
            <a:pathLst>
              <a:path w="2769431" h="2789676">
                <a:moveTo>
                  <a:pt x="0" y="2789676"/>
                </a:moveTo>
                <a:lnTo>
                  <a:pt x="1010392" y="0"/>
                </a:lnTo>
                <a:lnTo>
                  <a:pt x="2769431" y="19253"/>
                </a:lnTo>
                <a:lnTo>
                  <a:pt x="0" y="2789676"/>
                </a:lnTo>
                <a:close/>
              </a:path>
            </a:pathLst>
          </a:custGeom>
          <a:solidFill>
            <a:schemeClr val="bg1">
              <a:lumMod val="85000"/>
            </a:schemeClr>
          </a:solidFill>
          <a:ln>
            <a:noFill/>
          </a:ln>
          <a:effectLst>
            <a:outerShdw blurRad="190500" dist="38100" dir="12000000" sx="99000" sy="99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cxnSp>
        <p:nvCxnSpPr>
          <p:cNvPr id="26" name="Straight Connector 25"/>
          <p:cNvCxnSpPr/>
          <p:nvPr userDrawn="1"/>
        </p:nvCxnSpPr>
        <p:spPr>
          <a:xfrm flipH="1">
            <a:off x="6351592" y="3716272"/>
            <a:ext cx="2377440" cy="0"/>
          </a:xfrm>
          <a:prstGeom prst="line">
            <a:avLst/>
          </a:prstGeom>
          <a:ln w="19050">
            <a:solidFill>
              <a:srgbClr val="11A9D8"/>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1" hasCustomPrompt="1"/>
          </p:nvPr>
        </p:nvSpPr>
        <p:spPr>
          <a:xfrm>
            <a:off x="6351592" y="3259832"/>
            <a:ext cx="2468880" cy="457200"/>
          </a:xfrm>
          <a:prstGeom prst="rect">
            <a:avLst/>
          </a:prstGeom>
        </p:spPr>
        <p:txBody>
          <a:bodyPr/>
          <a:lstStyle>
            <a:lvl1pPr marL="0" indent="0" algn="r">
              <a:buNone/>
              <a:defRPr sz="2800" b="0" spc="-100" baseline="0">
                <a:solidFill>
                  <a:srgbClr val="11A9D8"/>
                </a:solidFill>
                <a:latin typeface="Lucida Console" panose="020B0609040504020204" pitchFamily="49" charset="0"/>
              </a:defRPr>
            </a:lvl1pPr>
          </a:lstStyle>
          <a:p>
            <a:pPr lvl="0"/>
            <a:r>
              <a:rPr lang="en-US" dirty="0"/>
              <a:t>OVERVIEW</a:t>
            </a:r>
          </a:p>
        </p:txBody>
      </p:sp>
      <p:sp>
        <p:nvSpPr>
          <p:cNvPr id="31" name="Text Placeholder 30"/>
          <p:cNvSpPr>
            <a:spLocks noGrp="1"/>
          </p:cNvSpPr>
          <p:nvPr>
            <p:ph type="body" sz="quarter" idx="12"/>
          </p:nvPr>
        </p:nvSpPr>
        <p:spPr>
          <a:xfrm>
            <a:off x="5848672" y="3805808"/>
            <a:ext cx="2971800" cy="2143472"/>
          </a:xfrm>
          <a:prstGeom prst="rect">
            <a:avLst/>
          </a:prstGeom>
        </p:spPr>
        <p:txBody>
          <a:bodyPr/>
          <a:lstStyle>
            <a:lvl1pPr marL="0" indent="0" algn="r">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7" name="Isosceles Triangle 6"/>
          <p:cNvSpPr/>
          <p:nvPr userDrawn="1"/>
        </p:nvSpPr>
        <p:spPr>
          <a:xfrm rot="11293373">
            <a:off x="-295409" y="-240884"/>
            <a:ext cx="1437769" cy="4056981"/>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 fmla="*/ 0 w 2373490"/>
              <a:gd name="connsiteY0" fmla="*/ 2948696 h 2948696"/>
              <a:gd name="connsiteX1" fmla="*/ 920973 w 2373490"/>
              <a:gd name="connsiteY1" fmla="*/ 0 h 2948696"/>
              <a:gd name="connsiteX2" fmla="*/ 2373490 w 2373490"/>
              <a:gd name="connsiteY2" fmla="*/ 2948696 h 2948696"/>
              <a:gd name="connsiteX3" fmla="*/ 0 w 2373490"/>
              <a:gd name="connsiteY3" fmla="*/ 2948696 h 2948696"/>
              <a:gd name="connsiteX0" fmla="*/ 0 w 1528411"/>
              <a:gd name="connsiteY0" fmla="*/ 2948696 h 2948696"/>
              <a:gd name="connsiteX1" fmla="*/ 920973 w 1528411"/>
              <a:gd name="connsiteY1" fmla="*/ 0 h 2948696"/>
              <a:gd name="connsiteX2" fmla="*/ 1528411 w 1528411"/>
              <a:gd name="connsiteY2" fmla="*/ 2746854 h 2948696"/>
              <a:gd name="connsiteX3" fmla="*/ 0 w 1528411"/>
              <a:gd name="connsiteY3" fmla="*/ 2948696 h 2948696"/>
              <a:gd name="connsiteX0" fmla="*/ 0 w 1306799"/>
              <a:gd name="connsiteY0" fmla="*/ 2948696 h 2948696"/>
              <a:gd name="connsiteX1" fmla="*/ 920973 w 1306799"/>
              <a:gd name="connsiteY1" fmla="*/ 0 h 2948696"/>
              <a:gd name="connsiteX2" fmla="*/ 1306799 w 1306799"/>
              <a:gd name="connsiteY2" fmla="*/ 2790877 h 2948696"/>
              <a:gd name="connsiteX3" fmla="*/ 0 w 1306799"/>
              <a:gd name="connsiteY3" fmla="*/ 2948696 h 2948696"/>
              <a:gd name="connsiteX0" fmla="*/ 0 w 1274528"/>
              <a:gd name="connsiteY0" fmla="*/ 2948696 h 2948696"/>
              <a:gd name="connsiteX1" fmla="*/ 920973 w 1274528"/>
              <a:gd name="connsiteY1" fmla="*/ 0 h 2948696"/>
              <a:gd name="connsiteX2" fmla="*/ 1274528 w 1274528"/>
              <a:gd name="connsiteY2" fmla="*/ 2567566 h 2948696"/>
              <a:gd name="connsiteX3" fmla="*/ 0 w 1274528"/>
              <a:gd name="connsiteY3" fmla="*/ 2948696 h 2948696"/>
              <a:gd name="connsiteX0" fmla="*/ 0 w 1269841"/>
              <a:gd name="connsiteY0" fmla="*/ 2948696 h 2948696"/>
              <a:gd name="connsiteX1" fmla="*/ 920973 w 1269841"/>
              <a:gd name="connsiteY1" fmla="*/ 0 h 2948696"/>
              <a:gd name="connsiteX2" fmla="*/ 1269841 w 1269841"/>
              <a:gd name="connsiteY2" fmla="*/ 2784219 h 2948696"/>
              <a:gd name="connsiteX3" fmla="*/ 0 w 1269841"/>
              <a:gd name="connsiteY3" fmla="*/ 2948696 h 2948696"/>
              <a:gd name="connsiteX0" fmla="*/ 0 w 1269841"/>
              <a:gd name="connsiteY0" fmla="*/ 2941902 h 2941902"/>
              <a:gd name="connsiteX1" fmla="*/ 873960 w 1269841"/>
              <a:gd name="connsiteY1" fmla="*/ 0 h 2941902"/>
              <a:gd name="connsiteX2" fmla="*/ 1269841 w 1269841"/>
              <a:gd name="connsiteY2" fmla="*/ 2777425 h 2941902"/>
              <a:gd name="connsiteX3" fmla="*/ 0 w 1269841"/>
              <a:gd name="connsiteY3" fmla="*/ 2941902 h 2941902"/>
              <a:gd name="connsiteX0" fmla="*/ 0 w 1269841"/>
              <a:gd name="connsiteY0" fmla="*/ 2873081 h 2873081"/>
              <a:gd name="connsiteX1" fmla="*/ 895903 w 1269841"/>
              <a:gd name="connsiteY1" fmla="*/ 0 h 2873081"/>
              <a:gd name="connsiteX2" fmla="*/ 1269841 w 1269841"/>
              <a:gd name="connsiteY2" fmla="*/ 2708604 h 2873081"/>
              <a:gd name="connsiteX3" fmla="*/ 0 w 1269841"/>
              <a:gd name="connsiteY3" fmla="*/ 2873081 h 2873081"/>
              <a:gd name="connsiteX0" fmla="*/ 0 w 1310768"/>
              <a:gd name="connsiteY0" fmla="*/ 2965950 h 2965950"/>
              <a:gd name="connsiteX1" fmla="*/ 936830 w 1310768"/>
              <a:gd name="connsiteY1" fmla="*/ 0 h 2965950"/>
              <a:gd name="connsiteX2" fmla="*/ 1310768 w 1310768"/>
              <a:gd name="connsiteY2" fmla="*/ 2708604 h 2965950"/>
              <a:gd name="connsiteX3" fmla="*/ 0 w 1310768"/>
              <a:gd name="connsiteY3" fmla="*/ 2965950 h 2965950"/>
              <a:gd name="connsiteX0" fmla="*/ 0 w 1319999"/>
              <a:gd name="connsiteY0" fmla="*/ 2965950 h 2965950"/>
              <a:gd name="connsiteX1" fmla="*/ 936830 w 1319999"/>
              <a:gd name="connsiteY1" fmla="*/ 0 h 2965950"/>
              <a:gd name="connsiteX2" fmla="*/ 1319999 w 1319999"/>
              <a:gd name="connsiteY2" fmla="*/ 2772486 h 2965950"/>
              <a:gd name="connsiteX3" fmla="*/ 0 w 1319999"/>
              <a:gd name="connsiteY3" fmla="*/ 2965950 h 2965950"/>
              <a:gd name="connsiteX0" fmla="*/ 0 w 1335138"/>
              <a:gd name="connsiteY0" fmla="*/ 2965950 h 2965950"/>
              <a:gd name="connsiteX1" fmla="*/ 936830 w 1335138"/>
              <a:gd name="connsiteY1" fmla="*/ 0 h 2965950"/>
              <a:gd name="connsiteX2" fmla="*/ 1335138 w 1335138"/>
              <a:gd name="connsiteY2" fmla="*/ 2726820 h 2965950"/>
              <a:gd name="connsiteX3" fmla="*/ 0 w 1335138"/>
              <a:gd name="connsiteY3" fmla="*/ 2965950 h 2965950"/>
              <a:gd name="connsiteX0" fmla="*/ 0 w 1350401"/>
              <a:gd name="connsiteY0" fmla="*/ 2965950 h 2965950"/>
              <a:gd name="connsiteX1" fmla="*/ 936830 w 1350401"/>
              <a:gd name="connsiteY1" fmla="*/ 0 h 2965950"/>
              <a:gd name="connsiteX2" fmla="*/ 1350401 w 1350401"/>
              <a:gd name="connsiteY2" fmla="*/ 2757223 h 2965950"/>
              <a:gd name="connsiteX3" fmla="*/ 0 w 1350401"/>
              <a:gd name="connsiteY3" fmla="*/ 2965950 h 2965950"/>
              <a:gd name="connsiteX0" fmla="*/ 0 w 1415961"/>
              <a:gd name="connsiteY0" fmla="*/ 2965950 h 2965950"/>
              <a:gd name="connsiteX1" fmla="*/ 936830 w 1415961"/>
              <a:gd name="connsiteY1" fmla="*/ 0 h 2965950"/>
              <a:gd name="connsiteX2" fmla="*/ 1415961 w 1415961"/>
              <a:gd name="connsiteY2" fmla="*/ 2786115 h 2965950"/>
              <a:gd name="connsiteX3" fmla="*/ 0 w 1415961"/>
              <a:gd name="connsiteY3" fmla="*/ 2965950 h 2965950"/>
              <a:gd name="connsiteX0" fmla="*/ 0 w 1415961"/>
              <a:gd name="connsiteY0" fmla="*/ 3016291 h 3016291"/>
              <a:gd name="connsiteX1" fmla="*/ 903133 w 1415961"/>
              <a:gd name="connsiteY1" fmla="*/ 0 h 3016291"/>
              <a:gd name="connsiteX2" fmla="*/ 1415961 w 1415961"/>
              <a:gd name="connsiteY2" fmla="*/ 2836456 h 3016291"/>
              <a:gd name="connsiteX3" fmla="*/ 0 w 1415961"/>
              <a:gd name="connsiteY3" fmla="*/ 3016291 h 3016291"/>
              <a:gd name="connsiteX0" fmla="*/ 0 w 1415961"/>
              <a:gd name="connsiteY0" fmla="*/ 3042736 h 3042736"/>
              <a:gd name="connsiteX1" fmla="*/ 898037 w 1415961"/>
              <a:gd name="connsiteY1" fmla="*/ 0 h 3042736"/>
              <a:gd name="connsiteX2" fmla="*/ 1415961 w 1415961"/>
              <a:gd name="connsiteY2" fmla="*/ 2862901 h 3042736"/>
              <a:gd name="connsiteX3" fmla="*/ 0 w 1415961"/>
              <a:gd name="connsiteY3" fmla="*/ 3042736 h 3042736"/>
              <a:gd name="connsiteX0" fmla="*/ 0 w 1437769"/>
              <a:gd name="connsiteY0" fmla="*/ 3042736 h 3042736"/>
              <a:gd name="connsiteX1" fmla="*/ 898037 w 1437769"/>
              <a:gd name="connsiteY1" fmla="*/ 0 h 3042736"/>
              <a:gd name="connsiteX2" fmla="*/ 1437769 w 1437769"/>
              <a:gd name="connsiteY2" fmla="*/ 2851539 h 3042736"/>
              <a:gd name="connsiteX3" fmla="*/ 0 w 1437769"/>
              <a:gd name="connsiteY3" fmla="*/ 3042736 h 3042736"/>
            </a:gdLst>
            <a:ahLst/>
            <a:cxnLst>
              <a:cxn ang="0">
                <a:pos x="connsiteX0" y="connsiteY0"/>
              </a:cxn>
              <a:cxn ang="0">
                <a:pos x="connsiteX1" y="connsiteY1"/>
              </a:cxn>
              <a:cxn ang="0">
                <a:pos x="connsiteX2" y="connsiteY2"/>
              </a:cxn>
              <a:cxn ang="0">
                <a:pos x="connsiteX3" y="connsiteY3"/>
              </a:cxn>
            </a:cxnLst>
            <a:rect l="l" t="t" r="r" b="b"/>
            <a:pathLst>
              <a:path w="1437769" h="3042736">
                <a:moveTo>
                  <a:pt x="0" y="3042736"/>
                </a:moveTo>
                <a:lnTo>
                  <a:pt x="898037" y="0"/>
                </a:lnTo>
                <a:lnTo>
                  <a:pt x="1437769" y="2851539"/>
                </a:lnTo>
                <a:lnTo>
                  <a:pt x="0" y="3042736"/>
                </a:lnTo>
                <a:close/>
              </a:path>
            </a:pathLst>
          </a:custGeom>
          <a:gradFill>
            <a:gsLst>
              <a:gs pos="100000">
                <a:schemeClr val="bg1">
                  <a:lumMod val="85000"/>
                </a:schemeClr>
              </a:gs>
              <a:gs pos="417">
                <a:schemeClr val="bg1"/>
              </a:gs>
              <a:gs pos="54000">
                <a:schemeClr val="bg1">
                  <a:lumMod val="9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cxnSp>
        <p:nvCxnSpPr>
          <p:cNvPr id="20" name="Straight Connector 19"/>
          <p:cNvCxnSpPr/>
          <p:nvPr userDrawn="1"/>
        </p:nvCxnSpPr>
        <p:spPr>
          <a:xfrm flipH="1">
            <a:off x="5504688" y="-275028"/>
            <a:ext cx="3077262" cy="4103951"/>
          </a:xfrm>
          <a:prstGeom prst="line">
            <a:avLst/>
          </a:prstGeom>
          <a:ln w="38100">
            <a:solidFill>
              <a:srgbClr val="11A9D8"/>
            </a:solidFill>
          </a:ln>
          <a:effec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600" y="-1346199"/>
            <a:ext cx="10972800" cy="1327508"/>
          </a:xfrm>
          <a:prstGeom prst="rect">
            <a:avLst/>
          </a:prstGeom>
        </p:spPr>
      </p:pic>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669" y="6883250"/>
            <a:ext cx="10972800" cy="1327508"/>
          </a:xfrm>
          <a:prstGeom prst="rect">
            <a:avLst/>
          </a:prstGeom>
        </p:spPr>
      </p:pic>
      <p:cxnSp>
        <p:nvCxnSpPr>
          <p:cNvPr id="10" name="Straight Connector 9"/>
          <p:cNvCxnSpPr>
            <a:stCxn id="13" idx="1"/>
          </p:cNvCxnSpPr>
          <p:nvPr userDrawn="1"/>
        </p:nvCxnSpPr>
        <p:spPr>
          <a:xfrm flipH="1">
            <a:off x="-76198" y="-275028"/>
            <a:ext cx="1521526" cy="4103951"/>
          </a:xfrm>
          <a:prstGeom prst="line">
            <a:avLst/>
          </a:prstGeom>
          <a:ln w="38100">
            <a:solidFill>
              <a:srgbClr val="11A9D8"/>
            </a:solidFill>
          </a:ln>
        </p:spPr>
        <p:style>
          <a:lnRef idx="1">
            <a:schemeClr val="accent1"/>
          </a:lnRef>
          <a:fillRef idx="0">
            <a:schemeClr val="accent1"/>
          </a:fillRef>
          <a:effectRef idx="0">
            <a:schemeClr val="accent1"/>
          </a:effectRef>
          <a:fontRef idx="minor">
            <a:schemeClr val="tx1"/>
          </a:fontRef>
        </p:style>
      </p:cxnSp>
      <p:sp>
        <p:nvSpPr>
          <p:cNvPr id="21"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336306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700"/>
                                        <p:tgtEl>
                                          <p:spTgt spid="13"/>
                                        </p:tgtEl>
                                      </p:cBhvr>
                                    </p:animEffect>
                                  </p:childTnLst>
                                </p:cTn>
                              </p:par>
                            </p:childTnLst>
                          </p:cTn>
                        </p:par>
                        <p:par>
                          <p:cTn id="15" fill="hold">
                            <p:stCondLst>
                              <p:cond delay="1700"/>
                            </p:stCondLst>
                            <p:childTnLst>
                              <p:par>
                                <p:cTn id="16" presetID="22" presetClass="entr" presetSubtype="4"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700"/>
                                        <p:tgtEl>
                                          <p:spTgt spid="16"/>
                                        </p:tgtEl>
                                      </p:cBhvr>
                                    </p:animEffect>
                                  </p:childTnLst>
                                </p:cTn>
                              </p:par>
                            </p:childTnLst>
                          </p:cTn>
                        </p:par>
                        <p:par>
                          <p:cTn id="19" fill="hold">
                            <p:stCondLst>
                              <p:cond delay="2400"/>
                            </p:stCondLst>
                            <p:childTnLst>
                              <p:par>
                                <p:cTn id="20" presetID="2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750"/>
                                        <p:tgtEl>
                                          <p:spTgt spid="1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750"/>
                                        <p:tgtEl>
                                          <p:spTgt spid="15"/>
                                        </p:tgtEl>
                                      </p:cBhvr>
                                    </p:animEffect>
                                  </p:childTnLst>
                                </p:cTn>
                              </p:par>
                            </p:childTnLst>
                          </p:cTn>
                        </p:par>
                        <p:par>
                          <p:cTn id="26" fill="hold">
                            <p:stCondLst>
                              <p:cond delay="3150"/>
                            </p:stCondLst>
                            <p:childTnLst>
                              <p:par>
                                <p:cTn id="27" presetID="22" presetClass="entr" presetSubtype="1" fill="hold" nodeType="afterEffect">
                                  <p:stCondLst>
                                    <p:cond delay="40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par>
                                <p:cTn id="30" presetID="22" presetClass="entr" presetSubtype="1" fill="hold" grpId="0" nodeType="withEffect">
                                  <p:stCondLst>
                                    <p:cond delay="4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4050"/>
                            </p:stCondLst>
                            <p:childTnLst>
                              <p:par>
                                <p:cTn id="34" presetID="22" presetClass="entr" presetSubtype="2" fill="hold" nodeType="afterEffect">
                                  <p:stCondLst>
                                    <p:cond delay="750"/>
                                  </p:stCondLst>
                                  <p:childTnLst>
                                    <p:set>
                                      <p:cBhvr>
                                        <p:cTn id="35" dur="1" fill="hold">
                                          <p:stCondLst>
                                            <p:cond delay="0"/>
                                          </p:stCondLst>
                                        </p:cTn>
                                        <p:tgtEl>
                                          <p:spTgt spid="26"/>
                                        </p:tgtEl>
                                        <p:attrNameLst>
                                          <p:attrName>style.visibility</p:attrName>
                                        </p:attrNameLst>
                                      </p:cBhvr>
                                      <p:to>
                                        <p:strVal val="visible"/>
                                      </p:to>
                                    </p:set>
                                    <p:animEffect transition="in" filter="wipe(right)">
                                      <p:cBhvr>
                                        <p:cTn id="36" dur="500"/>
                                        <p:tgtEl>
                                          <p:spTgt spid="26"/>
                                        </p:tgtEl>
                                      </p:cBhvr>
                                    </p:animEffect>
                                  </p:childTnLst>
                                </p:cTn>
                              </p:par>
                            </p:childTnLst>
                          </p:cTn>
                        </p:par>
                        <p:par>
                          <p:cTn id="37" fill="hold">
                            <p:stCondLst>
                              <p:cond delay="5300"/>
                            </p:stCondLst>
                            <p:childTnLst>
                              <p:par>
                                <p:cTn id="38" presetID="22" presetClass="entr" presetSubtype="4" fill="hold" grpId="0" nodeType="afterEffect">
                                  <p:stCondLst>
                                    <p:cond delay="250"/>
                                  </p:stCondLst>
                                  <p:childTnLst>
                                    <p:set>
                                      <p:cBhvr>
                                        <p:cTn id="39" dur="1" fill="hold">
                                          <p:stCondLst>
                                            <p:cond delay="0"/>
                                          </p:stCondLst>
                                        </p:cTn>
                                        <p:tgtEl>
                                          <p:spTgt spid="28">
                                            <p:txEl>
                                              <p:pRg st="0" end="0"/>
                                            </p:txEl>
                                          </p:spTgt>
                                        </p:tgtEl>
                                        <p:attrNameLst>
                                          <p:attrName>style.visibility</p:attrName>
                                        </p:attrNameLst>
                                      </p:cBhvr>
                                      <p:to>
                                        <p:strVal val="visible"/>
                                      </p:to>
                                    </p:set>
                                    <p:animEffect transition="in" filter="wipe(down)">
                                      <p:cBhvr>
                                        <p:cTn id="40" dur="750"/>
                                        <p:tgtEl>
                                          <p:spTgt spid="28">
                                            <p:txEl>
                                              <p:pRg st="0" end="0"/>
                                            </p:txEl>
                                          </p:spTgt>
                                        </p:tgtEl>
                                      </p:cBhvr>
                                    </p:animEffect>
                                  </p:childTnLst>
                                </p:cTn>
                              </p:par>
                            </p:childTnLst>
                          </p:cTn>
                        </p:par>
                        <p:par>
                          <p:cTn id="41" fill="hold">
                            <p:stCondLst>
                              <p:cond delay="6300"/>
                            </p:stCondLst>
                            <p:childTnLst>
                              <p:par>
                                <p:cTn id="42" presetID="22" presetClass="entr" presetSubtype="1" fill="hold" grpId="0" nodeType="afterEffect">
                                  <p:stCondLst>
                                    <p:cond delay="250"/>
                                  </p:stCondLst>
                                  <p:childTnLst>
                                    <p:set>
                                      <p:cBhvr>
                                        <p:cTn id="43" dur="1" fill="hold">
                                          <p:stCondLst>
                                            <p:cond delay="0"/>
                                          </p:stCondLst>
                                        </p:cTn>
                                        <p:tgtEl>
                                          <p:spTgt spid="31">
                                            <p:txEl>
                                              <p:pRg st="0" end="0"/>
                                            </p:txEl>
                                          </p:spTgt>
                                        </p:tgtEl>
                                        <p:attrNameLst>
                                          <p:attrName>style.visibility</p:attrName>
                                        </p:attrNameLst>
                                      </p:cBhvr>
                                      <p:to>
                                        <p:strVal val="visible"/>
                                      </p:to>
                                    </p:set>
                                    <p:animEffect transition="in" filter="wipe(up)">
                                      <p:cBhvr>
                                        <p:cTn id="44" dur="10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3" grpId="0" animBg="1"/>
      <p:bldP spid="18" grpId="0" animBg="1"/>
      <p:bldP spid="19" grpId="0" animBg="1"/>
      <p:bldP spid="28" grpId="0" build="p">
        <p:tmplLst>
          <p:tmpl lvl="1">
            <p:tnLst>
              <p:par>
                <p:cTn presetID="22" presetClass="entr" presetSubtype="4"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wipe(down)">
                      <p:cBhvr>
                        <p:cTn dur="750"/>
                        <p:tgtEl>
                          <p:spTgt spid="28"/>
                        </p:tgtEl>
                      </p:cBhvr>
                    </p:animEffect>
                  </p:childTnLst>
                </p:cTn>
              </p:par>
            </p:tnLst>
          </p:tmpl>
        </p:tmplLst>
      </p:bldP>
      <p:bldP spid="31" grpId="0" build="p">
        <p:tmplLst>
          <p:tmpl lvl="1">
            <p:tnLst>
              <p:par>
                <p:cTn presetID="22" presetClass="entr" presetSubtype="1" fill="hold" nodeType="after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wipe(up)">
                      <p:cBhvr>
                        <p:cTn dur="1000"/>
                        <p:tgtEl>
                          <p:spTgt spid="31"/>
                        </p:tgtEl>
                      </p:cBhvr>
                    </p:animEffect>
                  </p:childTnLst>
                </p:cTn>
              </p:par>
            </p:tnLst>
          </p:tmpl>
        </p:tmplLst>
      </p:bldP>
      <p:bldP spid="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r Vision Pic">
    <p:spTree>
      <p:nvGrpSpPr>
        <p:cNvPr id="1" name=""/>
        <p:cNvGrpSpPr/>
        <p:nvPr/>
      </p:nvGrpSpPr>
      <p:grpSpPr>
        <a:xfrm>
          <a:off x="0" y="0"/>
          <a:ext cx="0" cy="0"/>
          <a:chOff x="0" y="0"/>
          <a:chExt cx="0" cy="0"/>
        </a:xfrm>
      </p:grpSpPr>
      <p:sp>
        <p:nvSpPr>
          <p:cNvPr id="12" name="Rectangle 9"/>
          <p:cNvSpPr/>
          <p:nvPr userDrawn="1"/>
        </p:nvSpPr>
        <p:spPr>
          <a:xfrm>
            <a:off x="2" y="3573016"/>
            <a:ext cx="3127248" cy="1307592"/>
          </a:xfrm>
          <a:custGeom>
            <a:avLst/>
            <a:gdLst>
              <a:gd name="connsiteX0" fmla="*/ 0 w 6324600"/>
              <a:gd name="connsiteY0" fmla="*/ 0 h 685800"/>
              <a:gd name="connsiteX1" fmla="*/ 6324600 w 6324600"/>
              <a:gd name="connsiteY1" fmla="*/ 0 h 685800"/>
              <a:gd name="connsiteX2" fmla="*/ 6324600 w 6324600"/>
              <a:gd name="connsiteY2" fmla="*/ 685800 h 685800"/>
              <a:gd name="connsiteX3" fmla="*/ 0 w 6324600"/>
              <a:gd name="connsiteY3" fmla="*/ 685800 h 685800"/>
              <a:gd name="connsiteX4" fmla="*/ 0 w 6324600"/>
              <a:gd name="connsiteY4" fmla="*/ 0 h 685800"/>
              <a:gd name="connsiteX0" fmla="*/ 0 w 6324600"/>
              <a:gd name="connsiteY0" fmla="*/ 0 h 685800"/>
              <a:gd name="connsiteX1" fmla="*/ 6324600 w 6324600"/>
              <a:gd name="connsiteY1" fmla="*/ 0 h 685800"/>
              <a:gd name="connsiteX2" fmla="*/ 5642212 w 6324600"/>
              <a:gd name="connsiteY2" fmla="*/ 685800 h 685800"/>
              <a:gd name="connsiteX3" fmla="*/ 0 w 6324600"/>
              <a:gd name="connsiteY3" fmla="*/ 685800 h 685800"/>
              <a:gd name="connsiteX4" fmla="*/ 0 w 6324600"/>
              <a:gd name="connsiteY4" fmla="*/ 0 h 685800"/>
              <a:gd name="connsiteX0" fmla="*/ 0 w 6324600"/>
              <a:gd name="connsiteY0" fmla="*/ 0 h 685800"/>
              <a:gd name="connsiteX1" fmla="*/ 6324600 w 6324600"/>
              <a:gd name="connsiteY1" fmla="*/ 0 h 685800"/>
              <a:gd name="connsiteX2" fmla="*/ 6092588 w 6324600"/>
              <a:gd name="connsiteY2" fmla="*/ 685800 h 685800"/>
              <a:gd name="connsiteX3" fmla="*/ 0 w 6324600"/>
              <a:gd name="connsiteY3" fmla="*/ 685800 h 685800"/>
              <a:gd name="connsiteX4" fmla="*/ 0 w 6324600"/>
              <a:gd name="connsiteY4" fmla="*/ 0 h 685800"/>
              <a:gd name="connsiteX0" fmla="*/ 0 w 6297304"/>
              <a:gd name="connsiteY0" fmla="*/ 0 h 685800"/>
              <a:gd name="connsiteX1" fmla="*/ 6297304 w 6297304"/>
              <a:gd name="connsiteY1" fmla="*/ 0 h 685800"/>
              <a:gd name="connsiteX2" fmla="*/ 6092588 w 6297304"/>
              <a:gd name="connsiteY2" fmla="*/ 685800 h 685800"/>
              <a:gd name="connsiteX3" fmla="*/ 0 w 6297304"/>
              <a:gd name="connsiteY3" fmla="*/ 685800 h 685800"/>
              <a:gd name="connsiteX4" fmla="*/ 0 w 6297304"/>
              <a:gd name="connsiteY4" fmla="*/ 0 h 685800"/>
              <a:gd name="connsiteX0" fmla="*/ 0 w 6297304"/>
              <a:gd name="connsiteY0" fmla="*/ 0 h 685800"/>
              <a:gd name="connsiteX1" fmla="*/ 6297304 w 6297304"/>
              <a:gd name="connsiteY1" fmla="*/ 0 h 685800"/>
              <a:gd name="connsiteX2" fmla="*/ 5964421 w 6297304"/>
              <a:gd name="connsiteY2" fmla="*/ 676495 h 685800"/>
              <a:gd name="connsiteX3" fmla="*/ 0 w 6297304"/>
              <a:gd name="connsiteY3" fmla="*/ 685800 h 685800"/>
              <a:gd name="connsiteX4" fmla="*/ 0 w 6297304"/>
              <a:gd name="connsiteY4" fmla="*/ 0 h 685800"/>
              <a:gd name="connsiteX0" fmla="*/ 0 w 6297304"/>
              <a:gd name="connsiteY0" fmla="*/ 0 h 685800"/>
              <a:gd name="connsiteX1" fmla="*/ 6297304 w 6297304"/>
              <a:gd name="connsiteY1" fmla="*/ 0 h 685800"/>
              <a:gd name="connsiteX2" fmla="*/ 5938787 w 6297304"/>
              <a:gd name="connsiteY2" fmla="*/ 676495 h 685800"/>
              <a:gd name="connsiteX3" fmla="*/ 0 w 6297304"/>
              <a:gd name="connsiteY3" fmla="*/ 685800 h 685800"/>
              <a:gd name="connsiteX4" fmla="*/ 0 w 6297304"/>
              <a:gd name="connsiteY4" fmla="*/ 0 h 685800"/>
              <a:gd name="connsiteX0" fmla="*/ 0 w 6374206"/>
              <a:gd name="connsiteY0" fmla="*/ 0 h 685800"/>
              <a:gd name="connsiteX1" fmla="*/ 6374206 w 6374206"/>
              <a:gd name="connsiteY1" fmla="*/ 0 h 685800"/>
              <a:gd name="connsiteX2" fmla="*/ 5938787 w 6374206"/>
              <a:gd name="connsiteY2" fmla="*/ 676495 h 685800"/>
              <a:gd name="connsiteX3" fmla="*/ 0 w 6374206"/>
              <a:gd name="connsiteY3" fmla="*/ 685800 h 685800"/>
              <a:gd name="connsiteX4" fmla="*/ 0 w 6374206"/>
              <a:gd name="connsiteY4" fmla="*/ 0 h 685800"/>
              <a:gd name="connsiteX0" fmla="*/ 0 w 6374206"/>
              <a:gd name="connsiteY0" fmla="*/ 10842 h 696642"/>
              <a:gd name="connsiteX1" fmla="*/ 6374206 w 6374206"/>
              <a:gd name="connsiteY1" fmla="*/ 0 h 696642"/>
              <a:gd name="connsiteX2" fmla="*/ 5938787 w 6374206"/>
              <a:gd name="connsiteY2" fmla="*/ 687337 h 696642"/>
              <a:gd name="connsiteX3" fmla="*/ 0 w 6374206"/>
              <a:gd name="connsiteY3" fmla="*/ 696642 h 696642"/>
              <a:gd name="connsiteX4" fmla="*/ 0 w 6374206"/>
              <a:gd name="connsiteY4" fmla="*/ 10842 h 696642"/>
              <a:gd name="connsiteX0" fmla="*/ 0 w 6389140"/>
              <a:gd name="connsiteY0" fmla="*/ 16263 h 702063"/>
              <a:gd name="connsiteX1" fmla="*/ 6389140 w 6389140"/>
              <a:gd name="connsiteY1" fmla="*/ 0 h 702063"/>
              <a:gd name="connsiteX2" fmla="*/ 5938787 w 6389140"/>
              <a:gd name="connsiteY2" fmla="*/ 692758 h 702063"/>
              <a:gd name="connsiteX3" fmla="*/ 0 w 6389140"/>
              <a:gd name="connsiteY3" fmla="*/ 702063 h 702063"/>
              <a:gd name="connsiteX4" fmla="*/ 0 w 6389140"/>
              <a:gd name="connsiteY4" fmla="*/ 16263 h 702063"/>
              <a:gd name="connsiteX0" fmla="*/ 0 w 6389140"/>
              <a:gd name="connsiteY0" fmla="*/ 16263 h 702611"/>
              <a:gd name="connsiteX1" fmla="*/ 6389140 w 6389140"/>
              <a:gd name="connsiteY1" fmla="*/ 0 h 702611"/>
              <a:gd name="connsiteX2" fmla="*/ 5938787 w 6389140"/>
              <a:gd name="connsiteY2" fmla="*/ 702611 h 702611"/>
              <a:gd name="connsiteX3" fmla="*/ 0 w 6389140"/>
              <a:gd name="connsiteY3" fmla="*/ 702063 h 702611"/>
              <a:gd name="connsiteX4" fmla="*/ 0 w 6389140"/>
              <a:gd name="connsiteY4" fmla="*/ 16263 h 702611"/>
              <a:gd name="connsiteX0" fmla="*/ 11927 w 6389140"/>
              <a:gd name="connsiteY0" fmla="*/ 7710 h 702611"/>
              <a:gd name="connsiteX1" fmla="*/ 6389140 w 6389140"/>
              <a:gd name="connsiteY1" fmla="*/ 0 h 702611"/>
              <a:gd name="connsiteX2" fmla="*/ 5938787 w 6389140"/>
              <a:gd name="connsiteY2" fmla="*/ 702611 h 702611"/>
              <a:gd name="connsiteX3" fmla="*/ 0 w 6389140"/>
              <a:gd name="connsiteY3" fmla="*/ 702063 h 702611"/>
              <a:gd name="connsiteX4" fmla="*/ 11927 w 6389140"/>
              <a:gd name="connsiteY4" fmla="*/ 7710 h 702611"/>
              <a:gd name="connsiteX0" fmla="*/ 0 w 6484554"/>
              <a:gd name="connsiteY0" fmla="*/ 0 h 703454"/>
              <a:gd name="connsiteX1" fmla="*/ 6484554 w 6484554"/>
              <a:gd name="connsiteY1" fmla="*/ 843 h 703454"/>
              <a:gd name="connsiteX2" fmla="*/ 6034201 w 6484554"/>
              <a:gd name="connsiteY2" fmla="*/ 703454 h 703454"/>
              <a:gd name="connsiteX3" fmla="*/ 95414 w 6484554"/>
              <a:gd name="connsiteY3" fmla="*/ 702906 h 703454"/>
              <a:gd name="connsiteX4" fmla="*/ 0 w 6484554"/>
              <a:gd name="connsiteY4" fmla="*/ 0 h 703454"/>
              <a:gd name="connsiteX0" fmla="*/ 0 w 6412994"/>
              <a:gd name="connsiteY0" fmla="*/ 0 h 703454"/>
              <a:gd name="connsiteX1" fmla="*/ 6412994 w 6412994"/>
              <a:gd name="connsiteY1" fmla="*/ 843 h 703454"/>
              <a:gd name="connsiteX2" fmla="*/ 5962641 w 6412994"/>
              <a:gd name="connsiteY2" fmla="*/ 703454 h 703454"/>
              <a:gd name="connsiteX3" fmla="*/ 23854 w 6412994"/>
              <a:gd name="connsiteY3" fmla="*/ 702906 h 703454"/>
              <a:gd name="connsiteX4" fmla="*/ 0 w 6412994"/>
              <a:gd name="connsiteY4" fmla="*/ 0 h 703454"/>
              <a:gd name="connsiteX0" fmla="*/ 0 w 6389141"/>
              <a:gd name="connsiteY0" fmla="*/ 0 h 703454"/>
              <a:gd name="connsiteX1" fmla="*/ 6389141 w 6389141"/>
              <a:gd name="connsiteY1" fmla="*/ 843 h 703454"/>
              <a:gd name="connsiteX2" fmla="*/ 5938788 w 6389141"/>
              <a:gd name="connsiteY2" fmla="*/ 703454 h 703454"/>
              <a:gd name="connsiteX3" fmla="*/ 1 w 6389141"/>
              <a:gd name="connsiteY3" fmla="*/ 702906 h 703454"/>
              <a:gd name="connsiteX4" fmla="*/ 0 w 6389141"/>
              <a:gd name="connsiteY4" fmla="*/ 0 h 703454"/>
              <a:gd name="connsiteX0" fmla="*/ 0 w 6389141"/>
              <a:gd name="connsiteY0" fmla="*/ 0 h 708824"/>
              <a:gd name="connsiteX1" fmla="*/ 6389141 w 6389141"/>
              <a:gd name="connsiteY1" fmla="*/ 843 h 708824"/>
              <a:gd name="connsiteX2" fmla="*/ 5898848 w 6389141"/>
              <a:gd name="connsiteY2" fmla="*/ 708824 h 708824"/>
              <a:gd name="connsiteX3" fmla="*/ 1 w 6389141"/>
              <a:gd name="connsiteY3" fmla="*/ 702906 h 708824"/>
              <a:gd name="connsiteX4" fmla="*/ 0 w 6389141"/>
              <a:gd name="connsiteY4" fmla="*/ 0 h 708824"/>
              <a:gd name="connsiteX0" fmla="*/ 0 w 6425019"/>
              <a:gd name="connsiteY0" fmla="*/ 8682 h 717506"/>
              <a:gd name="connsiteX1" fmla="*/ 6425019 w 6425019"/>
              <a:gd name="connsiteY1" fmla="*/ 0 h 717506"/>
              <a:gd name="connsiteX2" fmla="*/ 5898848 w 6425019"/>
              <a:gd name="connsiteY2" fmla="*/ 717506 h 717506"/>
              <a:gd name="connsiteX3" fmla="*/ 1 w 6425019"/>
              <a:gd name="connsiteY3" fmla="*/ 711588 h 717506"/>
              <a:gd name="connsiteX4" fmla="*/ 0 w 6425019"/>
              <a:gd name="connsiteY4" fmla="*/ 8682 h 717506"/>
              <a:gd name="connsiteX0" fmla="*/ 0 w 6407081"/>
              <a:gd name="connsiteY0" fmla="*/ 3920 h 712744"/>
              <a:gd name="connsiteX1" fmla="*/ 6407081 w 6407081"/>
              <a:gd name="connsiteY1" fmla="*/ 0 h 712744"/>
              <a:gd name="connsiteX2" fmla="*/ 5898848 w 6407081"/>
              <a:gd name="connsiteY2" fmla="*/ 712744 h 712744"/>
              <a:gd name="connsiteX3" fmla="*/ 1 w 6407081"/>
              <a:gd name="connsiteY3" fmla="*/ 706826 h 712744"/>
              <a:gd name="connsiteX4" fmla="*/ 0 w 6407081"/>
              <a:gd name="connsiteY4" fmla="*/ 3920 h 712744"/>
              <a:gd name="connsiteX0" fmla="*/ 0 w 6460897"/>
              <a:gd name="connsiteY0" fmla="*/ 0 h 708824"/>
              <a:gd name="connsiteX1" fmla="*/ 6460897 w 6460897"/>
              <a:gd name="connsiteY1" fmla="*/ 842 h 708824"/>
              <a:gd name="connsiteX2" fmla="*/ 5898848 w 6460897"/>
              <a:gd name="connsiteY2" fmla="*/ 708824 h 708824"/>
              <a:gd name="connsiteX3" fmla="*/ 1 w 6460897"/>
              <a:gd name="connsiteY3" fmla="*/ 702906 h 708824"/>
              <a:gd name="connsiteX4" fmla="*/ 0 w 6460897"/>
              <a:gd name="connsiteY4" fmla="*/ 0 h 708824"/>
              <a:gd name="connsiteX0" fmla="*/ 0 w 6676165"/>
              <a:gd name="connsiteY0" fmla="*/ 8683 h 717507"/>
              <a:gd name="connsiteX1" fmla="*/ 6676165 w 6676165"/>
              <a:gd name="connsiteY1" fmla="*/ 0 h 717507"/>
              <a:gd name="connsiteX2" fmla="*/ 5898848 w 6676165"/>
              <a:gd name="connsiteY2" fmla="*/ 717507 h 717507"/>
              <a:gd name="connsiteX3" fmla="*/ 1 w 6676165"/>
              <a:gd name="connsiteY3" fmla="*/ 711589 h 717507"/>
              <a:gd name="connsiteX4" fmla="*/ 0 w 6676165"/>
              <a:gd name="connsiteY4" fmla="*/ 8683 h 717507"/>
              <a:gd name="connsiteX0" fmla="*/ 0 w 6444673"/>
              <a:gd name="connsiteY0" fmla="*/ 4293 h 713117"/>
              <a:gd name="connsiteX1" fmla="*/ 6444673 w 6444673"/>
              <a:gd name="connsiteY1" fmla="*/ 0 h 713117"/>
              <a:gd name="connsiteX2" fmla="*/ 5898848 w 6444673"/>
              <a:gd name="connsiteY2" fmla="*/ 713117 h 713117"/>
              <a:gd name="connsiteX3" fmla="*/ 1 w 6444673"/>
              <a:gd name="connsiteY3" fmla="*/ 707199 h 713117"/>
              <a:gd name="connsiteX4" fmla="*/ 0 w 6444673"/>
              <a:gd name="connsiteY4" fmla="*/ 4293 h 713117"/>
              <a:gd name="connsiteX0" fmla="*/ 0 w 6411604"/>
              <a:gd name="connsiteY0" fmla="*/ 4293 h 713117"/>
              <a:gd name="connsiteX1" fmla="*/ 6411604 w 6411604"/>
              <a:gd name="connsiteY1" fmla="*/ 0 h 713117"/>
              <a:gd name="connsiteX2" fmla="*/ 5898848 w 6411604"/>
              <a:gd name="connsiteY2" fmla="*/ 713117 h 713117"/>
              <a:gd name="connsiteX3" fmla="*/ 1 w 6411604"/>
              <a:gd name="connsiteY3" fmla="*/ 707199 h 713117"/>
              <a:gd name="connsiteX4" fmla="*/ 0 w 6411604"/>
              <a:gd name="connsiteY4" fmla="*/ 4293 h 713117"/>
              <a:gd name="connsiteX0" fmla="*/ 0 w 6395068"/>
              <a:gd name="connsiteY0" fmla="*/ 4293 h 713117"/>
              <a:gd name="connsiteX1" fmla="*/ 6395068 w 6395068"/>
              <a:gd name="connsiteY1" fmla="*/ 0 h 713117"/>
              <a:gd name="connsiteX2" fmla="*/ 5898848 w 6395068"/>
              <a:gd name="connsiteY2" fmla="*/ 713117 h 713117"/>
              <a:gd name="connsiteX3" fmla="*/ 1 w 6395068"/>
              <a:gd name="connsiteY3" fmla="*/ 707199 h 713117"/>
              <a:gd name="connsiteX4" fmla="*/ 0 w 6395068"/>
              <a:gd name="connsiteY4" fmla="*/ 4293 h 713117"/>
              <a:gd name="connsiteX0" fmla="*/ 0 w 6428137"/>
              <a:gd name="connsiteY0" fmla="*/ 0 h 708824"/>
              <a:gd name="connsiteX1" fmla="*/ 6428137 w 6428137"/>
              <a:gd name="connsiteY1" fmla="*/ 4487 h 708824"/>
              <a:gd name="connsiteX2" fmla="*/ 5898848 w 6428137"/>
              <a:gd name="connsiteY2" fmla="*/ 708824 h 708824"/>
              <a:gd name="connsiteX3" fmla="*/ 1 w 6428137"/>
              <a:gd name="connsiteY3" fmla="*/ 702906 h 708824"/>
              <a:gd name="connsiteX4" fmla="*/ 0 w 6428137"/>
              <a:gd name="connsiteY4" fmla="*/ 0 h 708824"/>
              <a:gd name="connsiteX0" fmla="*/ 0 w 6444671"/>
              <a:gd name="connsiteY0" fmla="*/ 4293 h 713117"/>
              <a:gd name="connsiteX1" fmla="*/ 6444671 w 6444671"/>
              <a:gd name="connsiteY1" fmla="*/ 0 h 713117"/>
              <a:gd name="connsiteX2" fmla="*/ 5898848 w 6444671"/>
              <a:gd name="connsiteY2" fmla="*/ 713117 h 713117"/>
              <a:gd name="connsiteX3" fmla="*/ 1 w 6444671"/>
              <a:gd name="connsiteY3" fmla="*/ 707199 h 713117"/>
              <a:gd name="connsiteX4" fmla="*/ 0 w 6444671"/>
              <a:gd name="connsiteY4" fmla="*/ 4293 h 713117"/>
              <a:gd name="connsiteX0" fmla="*/ 0 w 6461205"/>
              <a:gd name="connsiteY0" fmla="*/ 0 h 708824"/>
              <a:gd name="connsiteX1" fmla="*/ 6461205 w 6461205"/>
              <a:gd name="connsiteY1" fmla="*/ 97 h 708824"/>
              <a:gd name="connsiteX2" fmla="*/ 5898848 w 6461205"/>
              <a:gd name="connsiteY2" fmla="*/ 708824 h 708824"/>
              <a:gd name="connsiteX3" fmla="*/ 1 w 6461205"/>
              <a:gd name="connsiteY3" fmla="*/ 702906 h 708824"/>
              <a:gd name="connsiteX4" fmla="*/ 0 w 6461205"/>
              <a:gd name="connsiteY4" fmla="*/ 0 h 708824"/>
              <a:gd name="connsiteX0" fmla="*/ 0 w 6461205"/>
              <a:gd name="connsiteY0" fmla="*/ 0 h 708824"/>
              <a:gd name="connsiteX1" fmla="*/ 6461205 w 6461205"/>
              <a:gd name="connsiteY1" fmla="*/ 97 h 708824"/>
              <a:gd name="connsiteX2" fmla="*/ 5998058 w 6461205"/>
              <a:gd name="connsiteY2" fmla="*/ 708824 h 708824"/>
              <a:gd name="connsiteX3" fmla="*/ 1 w 6461205"/>
              <a:gd name="connsiteY3" fmla="*/ 702906 h 708824"/>
              <a:gd name="connsiteX4" fmla="*/ 0 w 6461205"/>
              <a:gd name="connsiteY4" fmla="*/ 0 h 708824"/>
              <a:gd name="connsiteX0" fmla="*/ 0 w 6461205"/>
              <a:gd name="connsiteY0" fmla="*/ 0 h 704434"/>
              <a:gd name="connsiteX1" fmla="*/ 6461205 w 6461205"/>
              <a:gd name="connsiteY1" fmla="*/ 97 h 704434"/>
              <a:gd name="connsiteX2" fmla="*/ 6014593 w 6461205"/>
              <a:gd name="connsiteY2" fmla="*/ 704434 h 704434"/>
              <a:gd name="connsiteX3" fmla="*/ 1 w 6461205"/>
              <a:gd name="connsiteY3" fmla="*/ 702906 h 704434"/>
              <a:gd name="connsiteX4" fmla="*/ 0 w 6461205"/>
              <a:gd name="connsiteY4" fmla="*/ 0 h 704434"/>
              <a:gd name="connsiteX0" fmla="*/ 0 w 6461205"/>
              <a:gd name="connsiteY0" fmla="*/ 0 h 704434"/>
              <a:gd name="connsiteX1" fmla="*/ 6461205 w 6461205"/>
              <a:gd name="connsiteY1" fmla="*/ 97 h 704434"/>
              <a:gd name="connsiteX2" fmla="*/ 5935874 w 6461205"/>
              <a:gd name="connsiteY2" fmla="*/ 704434 h 704434"/>
              <a:gd name="connsiteX3" fmla="*/ 1 w 6461205"/>
              <a:gd name="connsiteY3" fmla="*/ 702906 h 704434"/>
              <a:gd name="connsiteX4" fmla="*/ 0 w 6461205"/>
              <a:gd name="connsiteY4" fmla="*/ 0 h 70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205" h="704434">
                <a:moveTo>
                  <a:pt x="0" y="0"/>
                </a:moveTo>
                <a:lnTo>
                  <a:pt x="6461205" y="97"/>
                </a:lnTo>
                <a:lnTo>
                  <a:pt x="5935874" y="704434"/>
                </a:lnTo>
                <a:lnTo>
                  <a:pt x="1" y="702906"/>
                </a:lnTo>
                <a:cubicBezTo>
                  <a:pt x="1" y="468604"/>
                  <a:pt x="0" y="234302"/>
                  <a:pt x="0" y="0"/>
                </a:cubicBez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6" name="Picture Placeholder 15"/>
          <p:cNvSpPr>
            <a:spLocks noGrp="1"/>
          </p:cNvSpPr>
          <p:nvPr>
            <p:ph type="pic" sz="quarter" idx="11"/>
          </p:nvPr>
        </p:nvSpPr>
        <p:spPr>
          <a:xfrm>
            <a:off x="539552" y="4917184"/>
            <a:ext cx="2321509" cy="1104104"/>
          </a:xfrm>
          <a:custGeom>
            <a:avLst/>
            <a:gdLst>
              <a:gd name="connsiteX0" fmla="*/ 0 w 1810512"/>
              <a:gd name="connsiteY0" fmla="*/ 0 h 685800"/>
              <a:gd name="connsiteX1" fmla="*/ 1810512 w 1810512"/>
              <a:gd name="connsiteY1" fmla="*/ 0 h 685800"/>
              <a:gd name="connsiteX2" fmla="*/ 1810512 w 1810512"/>
              <a:gd name="connsiteY2" fmla="*/ 685800 h 685800"/>
              <a:gd name="connsiteX3" fmla="*/ 0 w 1810512"/>
              <a:gd name="connsiteY3" fmla="*/ 685800 h 685800"/>
              <a:gd name="connsiteX4" fmla="*/ 0 w 1810512"/>
              <a:gd name="connsiteY4" fmla="*/ 0 h 685800"/>
              <a:gd name="connsiteX0" fmla="*/ 0 w 1810512"/>
              <a:gd name="connsiteY0" fmla="*/ 0 h 685800"/>
              <a:gd name="connsiteX1" fmla="*/ 1810512 w 1810512"/>
              <a:gd name="connsiteY1" fmla="*/ 0 h 685800"/>
              <a:gd name="connsiteX2" fmla="*/ 1651486 w 1810512"/>
              <a:gd name="connsiteY2" fmla="*/ 685800 h 685800"/>
              <a:gd name="connsiteX3" fmla="*/ 0 w 1810512"/>
              <a:gd name="connsiteY3" fmla="*/ 685800 h 685800"/>
              <a:gd name="connsiteX4" fmla="*/ 0 w 1810512"/>
              <a:gd name="connsiteY4" fmla="*/ 0 h 685800"/>
              <a:gd name="connsiteX0" fmla="*/ 0 w 1824068"/>
              <a:gd name="connsiteY0" fmla="*/ 0 h 685800"/>
              <a:gd name="connsiteX1" fmla="*/ 1824068 w 1824068"/>
              <a:gd name="connsiteY1" fmla="*/ 0 h 685800"/>
              <a:gd name="connsiteX2" fmla="*/ 1651486 w 1824068"/>
              <a:gd name="connsiteY2" fmla="*/ 685800 h 685800"/>
              <a:gd name="connsiteX3" fmla="*/ 0 w 1824068"/>
              <a:gd name="connsiteY3" fmla="*/ 685800 h 685800"/>
              <a:gd name="connsiteX4" fmla="*/ 0 w 1824068"/>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068" h="685800">
                <a:moveTo>
                  <a:pt x="0" y="0"/>
                </a:moveTo>
                <a:lnTo>
                  <a:pt x="1824068" y="0"/>
                </a:lnTo>
                <a:lnTo>
                  <a:pt x="1651486" y="685800"/>
                </a:lnTo>
                <a:lnTo>
                  <a:pt x="0" y="685800"/>
                </a:lnTo>
                <a:lnTo>
                  <a:pt x="0" y="0"/>
                </a:lnTo>
                <a:close/>
              </a:path>
            </a:pathLst>
          </a:custGeom>
          <a:solidFill>
            <a:srgbClr val="6FC9C7"/>
          </a:solidFill>
        </p:spPr>
        <p:txBody>
          <a:bodyPr/>
          <a:lstStyle>
            <a:lvl1pPr marL="111125" indent="-111125">
              <a:defRPr sz="1200">
                <a:latin typeface="Lucida Console" panose="020B0609040504020204" pitchFamily="49" charset="0"/>
              </a:defRPr>
            </a:lvl1pPr>
          </a:lstStyle>
          <a:p>
            <a:endParaRPr lang="en-US" dirty="0"/>
          </a:p>
        </p:txBody>
      </p:sp>
      <p:sp>
        <p:nvSpPr>
          <p:cNvPr id="14" name="Picture Placeholder 13"/>
          <p:cNvSpPr>
            <a:spLocks noGrp="1"/>
          </p:cNvSpPr>
          <p:nvPr>
            <p:ph type="pic" sz="quarter" idx="10"/>
          </p:nvPr>
        </p:nvSpPr>
        <p:spPr>
          <a:xfrm>
            <a:off x="539552" y="1124744"/>
            <a:ext cx="3058842" cy="2396456"/>
          </a:xfrm>
          <a:custGeom>
            <a:avLst/>
            <a:gdLst>
              <a:gd name="connsiteX0" fmla="*/ 0 w 2514600"/>
              <a:gd name="connsiteY0" fmla="*/ 0 h 1801368"/>
              <a:gd name="connsiteX1" fmla="*/ 2514600 w 2514600"/>
              <a:gd name="connsiteY1" fmla="*/ 0 h 1801368"/>
              <a:gd name="connsiteX2" fmla="*/ 2514600 w 2514600"/>
              <a:gd name="connsiteY2" fmla="*/ 1801368 h 1801368"/>
              <a:gd name="connsiteX3" fmla="*/ 0 w 2514600"/>
              <a:gd name="connsiteY3" fmla="*/ 1801368 h 1801368"/>
              <a:gd name="connsiteX4" fmla="*/ 0 w 2514600"/>
              <a:gd name="connsiteY4" fmla="*/ 0 h 1801368"/>
              <a:gd name="connsiteX0" fmla="*/ 0 w 2514600"/>
              <a:gd name="connsiteY0" fmla="*/ 0 h 1801368"/>
              <a:gd name="connsiteX1" fmla="*/ 2514600 w 2514600"/>
              <a:gd name="connsiteY1" fmla="*/ 0 h 1801368"/>
              <a:gd name="connsiteX2" fmla="*/ 2077278 w 2514600"/>
              <a:gd name="connsiteY2" fmla="*/ 1801368 h 1801368"/>
              <a:gd name="connsiteX3" fmla="*/ 0 w 2514600"/>
              <a:gd name="connsiteY3" fmla="*/ 1801368 h 1801368"/>
              <a:gd name="connsiteX4" fmla="*/ 0 w 2514600"/>
              <a:gd name="connsiteY4" fmla="*/ 0 h 1801368"/>
              <a:gd name="connsiteX0" fmla="*/ 0 w 2490746"/>
              <a:gd name="connsiteY0" fmla="*/ 0 h 1801368"/>
              <a:gd name="connsiteX1" fmla="*/ 2490746 w 2490746"/>
              <a:gd name="connsiteY1" fmla="*/ 0 h 1801368"/>
              <a:gd name="connsiteX2" fmla="*/ 2077278 w 2490746"/>
              <a:gd name="connsiteY2" fmla="*/ 1801368 h 1801368"/>
              <a:gd name="connsiteX3" fmla="*/ 0 w 2490746"/>
              <a:gd name="connsiteY3" fmla="*/ 1801368 h 1801368"/>
              <a:gd name="connsiteX4" fmla="*/ 0 w 2490746"/>
              <a:gd name="connsiteY4" fmla="*/ 0 h 1801368"/>
              <a:gd name="connsiteX0" fmla="*/ 0 w 2481889"/>
              <a:gd name="connsiteY0" fmla="*/ 0 h 1801368"/>
              <a:gd name="connsiteX1" fmla="*/ 2481889 w 2481889"/>
              <a:gd name="connsiteY1" fmla="*/ 0 h 1801368"/>
              <a:gd name="connsiteX2" fmla="*/ 2077278 w 2481889"/>
              <a:gd name="connsiteY2" fmla="*/ 1801368 h 1801368"/>
              <a:gd name="connsiteX3" fmla="*/ 0 w 2481889"/>
              <a:gd name="connsiteY3" fmla="*/ 1801368 h 1801368"/>
              <a:gd name="connsiteX4" fmla="*/ 0 w 2481889"/>
              <a:gd name="connsiteY4" fmla="*/ 0 h 1801368"/>
              <a:gd name="connsiteX0" fmla="*/ 0 w 2481889"/>
              <a:gd name="connsiteY0" fmla="*/ 0 h 1801368"/>
              <a:gd name="connsiteX1" fmla="*/ 2481889 w 2481889"/>
              <a:gd name="connsiteY1" fmla="*/ 0 h 1801368"/>
              <a:gd name="connsiteX2" fmla="*/ 2094929 w 2481889"/>
              <a:gd name="connsiteY2" fmla="*/ 1801368 h 1801368"/>
              <a:gd name="connsiteX3" fmla="*/ 0 w 2481889"/>
              <a:gd name="connsiteY3" fmla="*/ 1801368 h 1801368"/>
              <a:gd name="connsiteX4" fmla="*/ 0 w 2481889"/>
              <a:gd name="connsiteY4" fmla="*/ 0 h 1801368"/>
              <a:gd name="connsiteX0" fmla="*/ 0 w 2510206"/>
              <a:gd name="connsiteY0" fmla="*/ 0 h 1801368"/>
              <a:gd name="connsiteX1" fmla="*/ 2510206 w 2510206"/>
              <a:gd name="connsiteY1" fmla="*/ 0 h 1801368"/>
              <a:gd name="connsiteX2" fmla="*/ 2094929 w 2510206"/>
              <a:gd name="connsiteY2" fmla="*/ 1801368 h 1801368"/>
              <a:gd name="connsiteX3" fmla="*/ 0 w 2510206"/>
              <a:gd name="connsiteY3" fmla="*/ 1801368 h 1801368"/>
              <a:gd name="connsiteX4" fmla="*/ 0 w 2510206"/>
              <a:gd name="connsiteY4" fmla="*/ 0 h 1801368"/>
              <a:gd name="connsiteX0" fmla="*/ 0 w 2510206"/>
              <a:gd name="connsiteY0" fmla="*/ 0 h 1801368"/>
              <a:gd name="connsiteX1" fmla="*/ 2510206 w 2510206"/>
              <a:gd name="connsiteY1" fmla="*/ 0 h 1801368"/>
              <a:gd name="connsiteX2" fmla="*/ 2102008 w 2510206"/>
              <a:gd name="connsiteY2" fmla="*/ 1801368 h 1801368"/>
              <a:gd name="connsiteX3" fmla="*/ 0 w 2510206"/>
              <a:gd name="connsiteY3" fmla="*/ 1801368 h 1801368"/>
              <a:gd name="connsiteX4" fmla="*/ 0 w 2510206"/>
              <a:gd name="connsiteY4" fmla="*/ 0 h 1801368"/>
              <a:gd name="connsiteX0" fmla="*/ 0 w 2510206"/>
              <a:gd name="connsiteY0" fmla="*/ 0 h 1801368"/>
              <a:gd name="connsiteX1" fmla="*/ 2510206 w 2510206"/>
              <a:gd name="connsiteY1" fmla="*/ 0 h 1801368"/>
              <a:gd name="connsiteX2" fmla="*/ 2133274 w 2510206"/>
              <a:gd name="connsiteY2" fmla="*/ 1801368 h 1801368"/>
              <a:gd name="connsiteX3" fmla="*/ 0 w 2510206"/>
              <a:gd name="connsiteY3" fmla="*/ 1801368 h 1801368"/>
              <a:gd name="connsiteX4" fmla="*/ 0 w 2510206"/>
              <a:gd name="connsiteY4" fmla="*/ 0 h 1801368"/>
              <a:gd name="connsiteX0" fmla="*/ 0 w 2510206"/>
              <a:gd name="connsiteY0" fmla="*/ 0 h 1801368"/>
              <a:gd name="connsiteX1" fmla="*/ 2510206 w 2510206"/>
              <a:gd name="connsiteY1" fmla="*/ 0 h 1801368"/>
              <a:gd name="connsiteX2" fmla="*/ 2125457 w 2510206"/>
              <a:gd name="connsiteY2" fmla="*/ 1801368 h 1801368"/>
              <a:gd name="connsiteX3" fmla="*/ 0 w 2510206"/>
              <a:gd name="connsiteY3" fmla="*/ 1801368 h 1801368"/>
              <a:gd name="connsiteX4" fmla="*/ 0 w 2510206"/>
              <a:gd name="connsiteY4" fmla="*/ 0 h 180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206" h="1801368">
                <a:moveTo>
                  <a:pt x="0" y="0"/>
                </a:moveTo>
                <a:lnTo>
                  <a:pt x="2510206" y="0"/>
                </a:lnTo>
                <a:lnTo>
                  <a:pt x="2125457" y="1801368"/>
                </a:lnTo>
                <a:lnTo>
                  <a:pt x="0" y="1801368"/>
                </a:lnTo>
                <a:lnTo>
                  <a:pt x="0" y="0"/>
                </a:lnTo>
                <a:close/>
              </a:path>
            </a:pathLst>
          </a:custGeom>
          <a:solidFill>
            <a:srgbClr val="A6DEDD"/>
          </a:solidFill>
        </p:spPr>
        <p:txBody>
          <a:bodyPr/>
          <a:lstStyle>
            <a:lvl1pPr marL="111125" indent="-111125">
              <a:defRPr sz="1200">
                <a:latin typeface="Lucida Console" panose="020B0609040504020204" pitchFamily="49" charset="0"/>
              </a:defRPr>
            </a:lvl1pPr>
          </a:lstStyle>
          <a:p>
            <a:endParaRPr lang="en-US" dirty="0"/>
          </a:p>
        </p:txBody>
      </p:sp>
      <p:sp>
        <p:nvSpPr>
          <p:cNvPr id="10" name="Rectangle 9"/>
          <p:cNvSpPr/>
          <p:nvPr userDrawn="1"/>
        </p:nvSpPr>
        <p:spPr>
          <a:xfrm>
            <a:off x="1" y="0"/>
            <a:ext cx="6297304" cy="1069848"/>
          </a:xfrm>
          <a:custGeom>
            <a:avLst/>
            <a:gdLst>
              <a:gd name="connsiteX0" fmla="*/ 0 w 6324600"/>
              <a:gd name="connsiteY0" fmla="*/ 0 h 685800"/>
              <a:gd name="connsiteX1" fmla="*/ 6324600 w 6324600"/>
              <a:gd name="connsiteY1" fmla="*/ 0 h 685800"/>
              <a:gd name="connsiteX2" fmla="*/ 6324600 w 6324600"/>
              <a:gd name="connsiteY2" fmla="*/ 685800 h 685800"/>
              <a:gd name="connsiteX3" fmla="*/ 0 w 6324600"/>
              <a:gd name="connsiteY3" fmla="*/ 685800 h 685800"/>
              <a:gd name="connsiteX4" fmla="*/ 0 w 6324600"/>
              <a:gd name="connsiteY4" fmla="*/ 0 h 685800"/>
              <a:gd name="connsiteX0" fmla="*/ 0 w 6324600"/>
              <a:gd name="connsiteY0" fmla="*/ 0 h 685800"/>
              <a:gd name="connsiteX1" fmla="*/ 6324600 w 6324600"/>
              <a:gd name="connsiteY1" fmla="*/ 0 h 685800"/>
              <a:gd name="connsiteX2" fmla="*/ 5642212 w 6324600"/>
              <a:gd name="connsiteY2" fmla="*/ 685800 h 685800"/>
              <a:gd name="connsiteX3" fmla="*/ 0 w 6324600"/>
              <a:gd name="connsiteY3" fmla="*/ 685800 h 685800"/>
              <a:gd name="connsiteX4" fmla="*/ 0 w 6324600"/>
              <a:gd name="connsiteY4" fmla="*/ 0 h 685800"/>
              <a:gd name="connsiteX0" fmla="*/ 0 w 6324600"/>
              <a:gd name="connsiteY0" fmla="*/ 0 h 685800"/>
              <a:gd name="connsiteX1" fmla="*/ 6324600 w 6324600"/>
              <a:gd name="connsiteY1" fmla="*/ 0 h 685800"/>
              <a:gd name="connsiteX2" fmla="*/ 6092588 w 6324600"/>
              <a:gd name="connsiteY2" fmla="*/ 685800 h 685800"/>
              <a:gd name="connsiteX3" fmla="*/ 0 w 6324600"/>
              <a:gd name="connsiteY3" fmla="*/ 685800 h 685800"/>
              <a:gd name="connsiteX4" fmla="*/ 0 w 6324600"/>
              <a:gd name="connsiteY4" fmla="*/ 0 h 685800"/>
              <a:gd name="connsiteX0" fmla="*/ 0 w 6297304"/>
              <a:gd name="connsiteY0" fmla="*/ 0 h 685800"/>
              <a:gd name="connsiteX1" fmla="*/ 6297304 w 6297304"/>
              <a:gd name="connsiteY1" fmla="*/ 0 h 685800"/>
              <a:gd name="connsiteX2" fmla="*/ 6092588 w 6297304"/>
              <a:gd name="connsiteY2" fmla="*/ 685800 h 685800"/>
              <a:gd name="connsiteX3" fmla="*/ 0 w 6297304"/>
              <a:gd name="connsiteY3" fmla="*/ 685800 h 685800"/>
              <a:gd name="connsiteX4" fmla="*/ 0 w 6297304"/>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7304" h="685800">
                <a:moveTo>
                  <a:pt x="0" y="0"/>
                </a:moveTo>
                <a:lnTo>
                  <a:pt x="6297304" y="0"/>
                </a:lnTo>
                <a:lnTo>
                  <a:pt x="6092588" y="685800"/>
                </a:lnTo>
                <a:lnTo>
                  <a:pt x="0" y="6858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Lucida Console" panose="020B0609040504020204" pitchFamily="49" charset="0"/>
            </a:endParaRPr>
          </a:p>
        </p:txBody>
      </p:sp>
      <p:sp>
        <p:nvSpPr>
          <p:cNvPr id="11" name="Rectangle 10"/>
          <p:cNvSpPr/>
          <p:nvPr userDrawn="1"/>
        </p:nvSpPr>
        <p:spPr>
          <a:xfrm>
            <a:off x="2798063" y="4922507"/>
            <a:ext cx="6345936" cy="666733"/>
          </a:xfrm>
          <a:custGeom>
            <a:avLst/>
            <a:gdLst>
              <a:gd name="connsiteX0" fmla="*/ 0 w 5995347"/>
              <a:gd name="connsiteY0" fmla="*/ 0 h 676656"/>
              <a:gd name="connsiteX1" fmla="*/ 5995347 w 5995347"/>
              <a:gd name="connsiteY1" fmla="*/ 0 h 676656"/>
              <a:gd name="connsiteX2" fmla="*/ 5995347 w 5995347"/>
              <a:gd name="connsiteY2" fmla="*/ 676656 h 676656"/>
              <a:gd name="connsiteX3" fmla="*/ 0 w 5995347"/>
              <a:gd name="connsiteY3" fmla="*/ 676656 h 676656"/>
              <a:gd name="connsiteX4" fmla="*/ 0 w 5995347"/>
              <a:gd name="connsiteY4" fmla="*/ 0 h 676656"/>
              <a:gd name="connsiteX0" fmla="*/ 111318 w 6106665"/>
              <a:gd name="connsiteY0" fmla="*/ 0 h 676656"/>
              <a:gd name="connsiteX1" fmla="*/ 6106665 w 6106665"/>
              <a:gd name="connsiteY1" fmla="*/ 0 h 676656"/>
              <a:gd name="connsiteX2" fmla="*/ 6106665 w 6106665"/>
              <a:gd name="connsiteY2" fmla="*/ 676656 h 676656"/>
              <a:gd name="connsiteX3" fmla="*/ 0 w 6106665"/>
              <a:gd name="connsiteY3" fmla="*/ 676656 h 676656"/>
              <a:gd name="connsiteX4" fmla="*/ 111318 w 6106665"/>
              <a:gd name="connsiteY4" fmla="*/ 0 h 676656"/>
              <a:gd name="connsiteX0" fmla="*/ 143123 w 6106665"/>
              <a:gd name="connsiteY0" fmla="*/ 0 h 684607"/>
              <a:gd name="connsiteX1" fmla="*/ 6106665 w 6106665"/>
              <a:gd name="connsiteY1" fmla="*/ 7951 h 684607"/>
              <a:gd name="connsiteX2" fmla="*/ 6106665 w 6106665"/>
              <a:gd name="connsiteY2" fmla="*/ 684607 h 684607"/>
              <a:gd name="connsiteX3" fmla="*/ 0 w 6106665"/>
              <a:gd name="connsiteY3" fmla="*/ 684607 h 684607"/>
              <a:gd name="connsiteX4" fmla="*/ 143123 w 6106665"/>
              <a:gd name="connsiteY4" fmla="*/ 0 h 684607"/>
              <a:gd name="connsiteX0" fmla="*/ 143123 w 6106665"/>
              <a:gd name="connsiteY0" fmla="*/ 0 h 684607"/>
              <a:gd name="connsiteX1" fmla="*/ 6106665 w 6106665"/>
              <a:gd name="connsiteY1" fmla="*/ 7951 h 684607"/>
              <a:gd name="connsiteX2" fmla="*/ 6106665 w 6106665"/>
              <a:gd name="connsiteY2" fmla="*/ 684607 h 684607"/>
              <a:gd name="connsiteX3" fmla="*/ 0 w 6106665"/>
              <a:gd name="connsiteY3" fmla="*/ 684607 h 684607"/>
              <a:gd name="connsiteX4" fmla="*/ 143123 w 6106665"/>
              <a:gd name="connsiteY4" fmla="*/ 0 h 684607"/>
              <a:gd name="connsiteX0" fmla="*/ 151074 w 6114616"/>
              <a:gd name="connsiteY0" fmla="*/ 0 h 684607"/>
              <a:gd name="connsiteX1" fmla="*/ 6114616 w 6114616"/>
              <a:gd name="connsiteY1" fmla="*/ 7951 h 684607"/>
              <a:gd name="connsiteX2" fmla="*/ 6114616 w 6114616"/>
              <a:gd name="connsiteY2" fmla="*/ 684607 h 684607"/>
              <a:gd name="connsiteX3" fmla="*/ 0 w 6114616"/>
              <a:gd name="connsiteY3" fmla="*/ 676656 h 684607"/>
              <a:gd name="connsiteX4" fmla="*/ 151074 w 6114616"/>
              <a:gd name="connsiteY4" fmla="*/ 0 h 684607"/>
              <a:gd name="connsiteX0" fmla="*/ 166976 w 6114616"/>
              <a:gd name="connsiteY0" fmla="*/ 0 h 684607"/>
              <a:gd name="connsiteX1" fmla="*/ 6114616 w 6114616"/>
              <a:gd name="connsiteY1" fmla="*/ 7951 h 684607"/>
              <a:gd name="connsiteX2" fmla="*/ 6114616 w 6114616"/>
              <a:gd name="connsiteY2" fmla="*/ 684607 h 684607"/>
              <a:gd name="connsiteX3" fmla="*/ 0 w 6114616"/>
              <a:gd name="connsiteY3" fmla="*/ 676656 h 684607"/>
              <a:gd name="connsiteX4" fmla="*/ 166976 w 6114616"/>
              <a:gd name="connsiteY4" fmla="*/ 0 h 684607"/>
              <a:gd name="connsiteX0" fmla="*/ 174292 w 6114616"/>
              <a:gd name="connsiteY0" fmla="*/ 0 h 677494"/>
              <a:gd name="connsiteX1" fmla="*/ 6114616 w 6114616"/>
              <a:gd name="connsiteY1" fmla="*/ 838 h 677494"/>
              <a:gd name="connsiteX2" fmla="*/ 6114616 w 6114616"/>
              <a:gd name="connsiteY2" fmla="*/ 677494 h 677494"/>
              <a:gd name="connsiteX3" fmla="*/ 0 w 6114616"/>
              <a:gd name="connsiteY3" fmla="*/ 669543 h 677494"/>
              <a:gd name="connsiteX4" fmla="*/ 174292 w 6114616"/>
              <a:gd name="connsiteY4" fmla="*/ 0 h 677494"/>
              <a:gd name="connsiteX0" fmla="*/ 159662 w 6099986"/>
              <a:gd name="connsiteY0" fmla="*/ 0 h 677494"/>
              <a:gd name="connsiteX1" fmla="*/ 6099986 w 6099986"/>
              <a:gd name="connsiteY1" fmla="*/ 838 h 677494"/>
              <a:gd name="connsiteX2" fmla="*/ 6099986 w 6099986"/>
              <a:gd name="connsiteY2" fmla="*/ 677494 h 677494"/>
              <a:gd name="connsiteX3" fmla="*/ 0 w 6099986"/>
              <a:gd name="connsiteY3" fmla="*/ 669543 h 677494"/>
              <a:gd name="connsiteX4" fmla="*/ 159662 w 6099986"/>
              <a:gd name="connsiteY4" fmla="*/ 0 h 677494"/>
              <a:gd name="connsiteX0" fmla="*/ 166977 w 6107301"/>
              <a:gd name="connsiteY0" fmla="*/ 0 h 677494"/>
              <a:gd name="connsiteX1" fmla="*/ 6107301 w 6107301"/>
              <a:gd name="connsiteY1" fmla="*/ 838 h 677494"/>
              <a:gd name="connsiteX2" fmla="*/ 6107301 w 6107301"/>
              <a:gd name="connsiteY2" fmla="*/ 677494 h 677494"/>
              <a:gd name="connsiteX3" fmla="*/ 0 w 6107301"/>
              <a:gd name="connsiteY3" fmla="*/ 676656 h 677494"/>
              <a:gd name="connsiteX4" fmla="*/ 166977 w 6107301"/>
              <a:gd name="connsiteY4" fmla="*/ 0 h 677494"/>
              <a:gd name="connsiteX0" fmla="*/ 103287 w 6043611"/>
              <a:gd name="connsiteY0" fmla="*/ 0 h 677494"/>
              <a:gd name="connsiteX1" fmla="*/ 6043611 w 6043611"/>
              <a:gd name="connsiteY1" fmla="*/ 838 h 677494"/>
              <a:gd name="connsiteX2" fmla="*/ 6043611 w 6043611"/>
              <a:gd name="connsiteY2" fmla="*/ 677494 h 677494"/>
              <a:gd name="connsiteX3" fmla="*/ 0 w 6043611"/>
              <a:gd name="connsiteY3" fmla="*/ 676655 h 677494"/>
              <a:gd name="connsiteX4" fmla="*/ 103287 w 6043611"/>
              <a:gd name="connsiteY4" fmla="*/ 0 h 677494"/>
              <a:gd name="connsiteX0" fmla="*/ 124518 w 6043611"/>
              <a:gd name="connsiteY0" fmla="*/ 0 h 677494"/>
              <a:gd name="connsiteX1" fmla="*/ 6043611 w 6043611"/>
              <a:gd name="connsiteY1" fmla="*/ 838 h 677494"/>
              <a:gd name="connsiteX2" fmla="*/ 6043611 w 6043611"/>
              <a:gd name="connsiteY2" fmla="*/ 677494 h 677494"/>
              <a:gd name="connsiteX3" fmla="*/ 0 w 6043611"/>
              <a:gd name="connsiteY3" fmla="*/ 676655 h 677494"/>
              <a:gd name="connsiteX4" fmla="*/ 124518 w 6043611"/>
              <a:gd name="connsiteY4" fmla="*/ 0 h 677494"/>
              <a:gd name="connsiteX0" fmla="*/ 115447 w 6034540"/>
              <a:gd name="connsiteY0" fmla="*/ 0 h 687937"/>
              <a:gd name="connsiteX1" fmla="*/ 6034540 w 6034540"/>
              <a:gd name="connsiteY1" fmla="*/ 838 h 687937"/>
              <a:gd name="connsiteX2" fmla="*/ 6034540 w 6034540"/>
              <a:gd name="connsiteY2" fmla="*/ 677494 h 687937"/>
              <a:gd name="connsiteX3" fmla="*/ 0 w 6034540"/>
              <a:gd name="connsiteY3" fmla="*/ 687937 h 687937"/>
              <a:gd name="connsiteX4" fmla="*/ 115447 w 6034540"/>
              <a:gd name="connsiteY4" fmla="*/ 0 h 68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4540" h="687937">
                <a:moveTo>
                  <a:pt x="115447" y="0"/>
                </a:moveTo>
                <a:lnTo>
                  <a:pt x="6034540" y="838"/>
                </a:lnTo>
                <a:lnTo>
                  <a:pt x="6034540" y="677494"/>
                </a:lnTo>
                <a:lnTo>
                  <a:pt x="0" y="687937"/>
                </a:lnTo>
                <a:lnTo>
                  <a:pt x="115447" y="0"/>
                </a:lnTo>
                <a:close/>
              </a:path>
            </a:pathLst>
          </a:custGeom>
          <a:solidFill>
            <a:srgbClr val="11A9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dirty="0">
              <a:solidFill>
                <a:prstClr val="white"/>
              </a:solidFill>
              <a:latin typeface="Lucida Console" panose="020B0609040504020204" pitchFamily="49" charset="0"/>
            </a:endParaRPr>
          </a:p>
        </p:txBody>
      </p:sp>
      <p:sp>
        <p:nvSpPr>
          <p:cNvPr id="18" name="Picture Placeholder 17"/>
          <p:cNvSpPr>
            <a:spLocks noGrp="1"/>
          </p:cNvSpPr>
          <p:nvPr>
            <p:ph type="pic" sz="quarter" idx="12" hasCustomPrompt="1"/>
          </p:nvPr>
        </p:nvSpPr>
        <p:spPr>
          <a:xfrm>
            <a:off x="2934866" y="1124743"/>
            <a:ext cx="5669582" cy="3746339"/>
          </a:xfrm>
          <a:custGeom>
            <a:avLst/>
            <a:gdLst>
              <a:gd name="connsiteX0" fmla="*/ 0 w 4624387"/>
              <a:gd name="connsiteY0" fmla="*/ 0 h 2880360"/>
              <a:gd name="connsiteX1" fmla="*/ 4624387 w 4624387"/>
              <a:gd name="connsiteY1" fmla="*/ 0 h 2880360"/>
              <a:gd name="connsiteX2" fmla="*/ 4624387 w 4624387"/>
              <a:gd name="connsiteY2" fmla="*/ 2880360 h 2880360"/>
              <a:gd name="connsiteX3" fmla="*/ 0 w 4624387"/>
              <a:gd name="connsiteY3" fmla="*/ 2880360 h 2880360"/>
              <a:gd name="connsiteX4" fmla="*/ 0 w 4624387"/>
              <a:gd name="connsiteY4" fmla="*/ 0 h 2880360"/>
              <a:gd name="connsiteX0" fmla="*/ 707666 w 4624387"/>
              <a:gd name="connsiteY0" fmla="*/ 0 h 2880360"/>
              <a:gd name="connsiteX1" fmla="*/ 4624387 w 4624387"/>
              <a:gd name="connsiteY1" fmla="*/ 0 h 2880360"/>
              <a:gd name="connsiteX2" fmla="*/ 4624387 w 4624387"/>
              <a:gd name="connsiteY2" fmla="*/ 2880360 h 2880360"/>
              <a:gd name="connsiteX3" fmla="*/ 0 w 4624387"/>
              <a:gd name="connsiteY3" fmla="*/ 2880360 h 2880360"/>
              <a:gd name="connsiteX4" fmla="*/ 707666 w 4624387"/>
              <a:gd name="connsiteY4" fmla="*/ 0 h 2880360"/>
              <a:gd name="connsiteX0" fmla="*/ 667909 w 4584630"/>
              <a:gd name="connsiteY0" fmla="*/ 0 h 2880360"/>
              <a:gd name="connsiteX1" fmla="*/ 4584630 w 4584630"/>
              <a:gd name="connsiteY1" fmla="*/ 0 h 2880360"/>
              <a:gd name="connsiteX2" fmla="*/ 4584630 w 4584630"/>
              <a:gd name="connsiteY2" fmla="*/ 2880360 h 2880360"/>
              <a:gd name="connsiteX3" fmla="*/ 0 w 4584630"/>
              <a:gd name="connsiteY3" fmla="*/ 2880360 h 2880360"/>
              <a:gd name="connsiteX4" fmla="*/ 667909 w 4584630"/>
              <a:gd name="connsiteY4" fmla="*/ 0 h 2880360"/>
              <a:gd name="connsiteX0" fmla="*/ 675860 w 4592581"/>
              <a:gd name="connsiteY0" fmla="*/ 0 h 2888312"/>
              <a:gd name="connsiteX1" fmla="*/ 4592581 w 4592581"/>
              <a:gd name="connsiteY1" fmla="*/ 0 h 2888312"/>
              <a:gd name="connsiteX2" fmla="*/ 4592581 w 4592581"/>
              <a:gd name="connsiteY2" fmla="*/ 2880360 h 2888312"/>
              <a:gd name="connsiteX3" fmla="*/ 0 w 4592581"/>
              <a:gd name="connsiteY3" fmla="*/ 2888312 h 2888312"/>
              <a:gd name="connsiteX4" fmla="*/ 675860 w 4592581"/>
              <a:gd name="connsiteY4" fmla="*/ 0 h 2888312"/>
              <a:gd name="connsiteX0" fmla="*/ 622032 w 4592581"/>
              <a:gd name="connsiteY0" fmla="*/ 0 h 2888312"/>
              <a:gd name="connsiteX1" fmla="*/ 4592581 w 4592581"/>
              <a:gd name="connsiteY1" fmla="*/ 0 h 2888312"/>
              <a:gd name="connsiteX2" fmla="*/ 4592581 w 4592581"/>
              <a:gd name="connsiteY2" fmla="*/ 2880360 h 2888312"/>
              <a:gd name="connsiteX3" fmla="*/ 0 w 4592581"/>
              <a:gd name="connsiteY3" fmla="*/ 2888312 h 2888312"/>
              <a:gd name="connsiteX4" fmla="*/ 622032 w 4592581"/>
              <a:gd name="connsiteY4" fmla="*/ 0 h 2888312"/>
              <a:gd name="connsiteX0" fmla="*/ 606652 w 4592581"/>
              <a:gd name="connsiteY0" fmla="*/ 0 h 2888312"/>
              <a:gd name="connsiteX1" fmla="*/ 4592581 w 4592581"/>
              <a:gd name="connsiteY1" fmla="*/ 0 h 2888312"/>
              <a:gd name="connsiteX2" fmla="*/ 4592581 w 4592581"/>
              <a:gd name="connsiteY2" fmla="*/ 2880360 h 2888312"/>
              <a:gd name="connsiteX3" fmla="*/ 0 w 4592581"/>
              <a:gd name="connsiteY3" fmla="*/ 2888312 h 2888312"/>
              <a:gd name="connsiteX4" fmla="*/ 606652 w 4592581"/>
              <a:gd name="connsiteY4" fmla="*/ 0 h 2888312"/>
              <a:gd name="connsiteX0" fmla="*/ 568203 w 4554132"/>
              <a:gd name="connsiteY0" fmla="*/ 0 h 2888312"/>
              <a:gd name="connsiteX1" fmla="*/ 4554132 w 4554132"/>
              <a:gd name="connsiteY1" fmla="*/ 0 h 2888312"/>
              <a:gd name="connsiteX2" fmla="*/ 4554132 w 4554132"/>
              <a:gd name="connsiteY2" fmla="*/ 2880360 h 2888312"/>
              <a:gd name="connsiteX3" fmla="*/ 0 w 4554132"/>
              <a:gd name="connsiteY3" fmla="*/ 2888312 h 2888312"/>
              <a:gd name="connsiteX4" fmla="*/ 568203 w 4554132"/>
              <a:gd name="connsiteY4" fmla="*/ 0 h 2888312"/>
              <a:gd name="connsiteX0" fmla="*/ 591272 w 4577201"/>
              <a:gd name="connsiteY0" fmla="*/ 0 h 2888312"/>
              <a:gd name="connsiteX1" fmla="*/ 4577201 w 4577201"/>
              <a:gd name="connsiteY1" fmla="*/ 0 h 2888312"/>
              <a:gd name="connsiteX2" fmla="*/ 4577201 w 4577201"/>
              <a:gd name="connsiteY2" fmla="*/ 2880360 h 2888312"/>
              <a:gd name="connsiteX3" fmla="*/ 0 w 4577201"/>
              <a:gd name="connsiteY3" fmla="*/ 2888312 h 2888312"/>
              <a:gd name="connsiteX4" fmla="*/ 591272 w 4577201"/>
              <a:gd name="connsiteY4" fmla="*/ 0 h 2888312"/>
              <a:gd name="connsiteX0" fmla="*/ 591272 w 4577201"/>
              <a:gd name="connsiteY0" fmla="*/ 0 h 2880987"/>
              <a:gd name="connsiteX1" fmla="*/ 4577201 w 4577201"/>
              <a:gd name="connsiteY1" fmla="*/ 0 h 2880987"/>
              <a:gd name="connsiteX2" fmla="*/ 4577201 w 4577201"/>
              <a:gd name="connsiteY2" fmla="*/ 2880360 h 2880987"/>
              <a:gd name="connsiteX3" fmla="*/ 0 w 4577201"/>
              <a:gd name="connsiteY3" fmla="*/ 2880987 h 2880987"/>
              <a:gd name="connsiteX4" fmla="*/ 591272 w 4577201"/>
              <a:gd name="connsiteY4" fmla="*/ 0 h 288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7201" h="2880987">
                <a:moveTo>
                  <a:pt x="591272" y="0"/>
                </a:moveTo>
                <a:lnTo>
                  <a:pt x="4577201" y="0"/>
                </a:lnTo>
                <a:lnTo>
                  <a:pt x="4577201" y="2880360"/>
                </a:lnTo>
                <a:lnTo>
                  <a:pt x="0" y="2880987"/>
                </a:lnTo>
                <a:lnTo>
                  <a:pt x="591272" y="0"/>
                </a:lnTo>
                <a:close/>
              </a:path>
            </a:pathLst>
          </a:custGeom>
          <a:solidFill>
            <a:srgbClr val="C8EAE9"/>
          </a:solidFill>
        </p:spPr>
        <p:txBody>
          <a:bodyPr/>
          <a:lstStyle>
            <a:lvl1pPr marL="2006600" indent="-177800" algn="r">
              <a:buFont typeface="Arial" panose="020B0604020202020204" pitchFamily="34" charset="0"/>
              <a:buChar char="•"/>
              <a:tabLst/>
              <a:defRPr sz="1200" baseline="0">
                <a:latin typeface="Lucida Console" panose="020B0609040504020204" pitchFamily="49" charset="0"/>
              </a:defRPr>
            </a:lvl1pPr>
          </a:lstStyle>
          <a:p>
            <a:r>
              <a:rPr lang="en-US" dirty="0"/>
              <a:t>Picture</a:t>
            </a:r>
          </a:p>
        </p:txBody>
      </p:sp>
      <p:sp>
        <p:nvSpPr>
          <p:cNvPr id="21" name="Text Placeholder 27"/>
          <p:cNvSpPr>
            <a:spLocks noGrp="1"/>
          </p:cNvSpPr>
          <p:nvPr>
            <p:ph type="body" sz="quarter" idx="13" hasCustomPrompt="1"/>
          </p:nvPr>
        </p:nvSpPr>
        <p:spPr>
          <a:xfrm>
            <a:off x="731520" y="4130800"/>
            <a:ext cx="2133600" cy="461376"/>
          </a:xfrm>
          <a:prstGeom prst="rect">
            <a:avLst/>
          </a:prstGeom>
        </p:spPr>
        <p:txBody>
          <a:bodyPr/>
          <a:lstStyle>
            <a:lvl1pPr marL="0" indent="0" algn="l">
              <a:buNone/>
              <a:defRPr sz="2400" b="1" baseline="0">
                <a:solidFill>
                  <a:schemeClr val="bg1"/>
                </a:solidFill>
                <a:latin typeface="Lucida Console" panose="020B0609040504020204" pitchFamily="49" charset="0"/>
              </a:defRPr>
            </a:lvl1pPr>
          </a:lstStyle>
          <a:p>
            <a:pPr lvl="0"/>
            <a:r>
              <a:rPr lang="en-US" dirty="0"/>
              <a:t>OUR VISION</a:t>
            </a:r>
          </a:p>
        </p:txBody>
      </p:sp>
      <p:sp>
        <p:nvSpPr>
          <p:cNvPr id="22" name="Text Placeholder 27"/>
          <p:cNvSpPr>
            <a:spLocks noGrp="1"/>
          </p:cNvSpPr>
          <p:nvPr>
            <p:ph type="body" sz="quarter" idx="14" hasCustomPrompt="1"/>
          </p:nvPr>
        </p:nvSpPr>
        <p:spPr>
          <a:xfrm>
            <a:off x="960120" y="3847336"/>
            <a:ext cx="2057400" cy="311891"/>
          </a:xfrm>
          <a:prstGeom prst="rect">
            <a:avLst/>
          </a:prstGeom>
        </p:spPr>
        <p:txBody>
          <a:bodyPr/>
          <a:lstStyle>
            <a:lvl1pPr marL="0" indent="0" algn="l">
              <a:buNone/>
              <a:defRPr sz="1600" b="1" baseline="0">
                <a:solidFill>
                  <a:schemeClr val="bg1"/>
                </a:solidFill>
                <a:latin typeface="Lucida Console" panose="020B0609040504020204" pitchFamily="49" charset="0"/>
              </a:defRPr>
            </a:lvl1pPr>
          </a:lstStyle>
          <a:p>
            <a:pPr lvl="0"/>
            <a:r>
              <a:rPr lang="en-US" dirty="0"/>
              <a:t>PICTURE</a:t>
            </a:r>
          </a:p>
        </p:txBody>
      </p:sp>
      <p:sp>
        <p:nvSpPr>
          <p:cNvPr id="24" name="Text Placeholder 30"/>
          <p:cNvSpPr>
            <a:spLocks noGrp="1"/>
          </p:cNvSpPr>
          <p:nvPr>
            <p:ph type="body" sz="quarter" idx="15"/>
          </p:nvPr>
        </p:nvSpPr>
        <p:spPr>
          <a:xfrm>
            <a:off x="2726055" y="5589240"/>
            <a:ext cx="6022409" cy="432048"/>
          </a:xfrm>
          <a:prstGeom prst="rect">
            <a:avLst/>
          </a:prstGeom>
        </p:spPr>
        <p:txBody>
          <a:bodyPr/>
          <a:lstStyle>
            <a:lvl1pPr marL="0" indent="0" algn="l">
              <a:buNone/>
              <a:defRPr sz="1200">
                <a:solidFill>
                  <a:schemeClr val="bg1">
                    <a:lumMod val="50000"/>
                  </a:schemeClr>
                </a:solidFill>
                <a:latin typeface="Lucida Console" panose="020B0609040504020204" pitchFamily="49" charset="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p>
        </p:txBody>
      </p:sp>
      <p:sp>
        <p:nvSpPr>
          <p:cNvPr id="19" name="Slide Number Placeholder 5"/>
          <p:cNvSpPr>
            <a:spLocks noGrp="1"/>
          </p:cNvSpPr>
          <p:nvPr>
            <p:ph type="sldNum" sz="quarter" idx="4"/>
          </p:nvPr>
        </p:nvSpPr>
        <p:spPr>
          <a:xfrm>
            <a:off x="8084440" y="6172200"/>
            <a:ext cx="237744" cy="262467"/>
          </a:xfrm>
          <a:prstGeom prst="rect">
            <a:avLst/>
          </a:prstGeom>
          <a:noFill/>
        </p:spPr>
        <p:txBody>
          <a:bodyPr lIns="9144"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fld id="{0AA277DB-22BF-421D-A9E4-4650984A941D}"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8384571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22" presetClass="entr" presetSubtype="2" fill="hold" grpId="0" nodeType="withEffect">
                                  <p:stCondLst>
                                    <p:cond delay="15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750"/>
                                        <p:tgtEl>
                                          <p:spTgt spid="11"/>
                                        </p:tgtEl>
                                      </p:cBhvr>
                                    </p:animEffect>
                                  </p:childTnLst>
                                </p:cTn>
                              </p:par>
                              <p:par>
                                <p:cTn id="11" presetID="22" presetClass="entr" presetSubtype="2" fill="hold" grpId="0" nodeType="withEffect">
                                  <p:stCondLst>
                                    <p:cond delay="80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par>
                          <p:cTn id="14" fill="hold">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800"/>
                            </p:stCondLst>
                            <p:childTnLst>
                              <p:par>
                                <p:cTn id="19" presetID="22" presetClass="entr" presetSubtype="8" fill="hold" grpId="0" nodeType="afterEffect">
                                  <p:stCondLst>
                                    <p:cond delay="25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wipe(left)">
                                      <p:cBhvr>
                                        <p:cTn id="21" dur="750"/>
                                        <p:tgtEl>
                                          <p:spTgt spid="22">
                                            <p:txEl>
                                              <p:pRg st="0" end="0"/>
                                            </p:txEl>
                                          </p:spTgt>
                                        </p:tgtEl>
                                      </p:cBhvr>
                                    </p:animEffect>
                                  </p:childTnLst>
                                </p:cTn>
                              </p:par>
                            </p:childTnLst>
                          </p:cTn>
                        </p:par>
                        <p:par>
                          <p:cTn id="22" fill="hold">
                            <p:stCondLst>
                              <p:cond delay="2800"/>
                            </p:stCondLst>
                            <p:childTnLst>
                              <p:par>
                                <p:cTn id="23" presetID="22" presetClass="entr" presetSubtype="8" fill="hold" grpId="0"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750"/>
                                        <p:tgtEl>
                                          <p:spTgt spid="21">
                                            <p:txEl>
                                              <p:pRg st="0" end="0"/>
                                            </p:txEl>
                                          </p:spTgt>
                                        </p:tgtEl>
                                      </p:cBhvr>
                                    </p:animEffect>
                                  </p:childTnLst>
                                </p:cTn>
                              </p:par>
                            </p:childTnLst>
                          </p:cTn>
                        </p:par>
                        <p:par>
                          <p:cTn id="26" fill="hold">
                            <p:stCondLst>
                              <p:cond delay="3550"/>
                            </p:stCondLst>
                            <p:childTnLst>
                              <p:par>
                                <p:cTn id="27" presetID="22" presetClass="entr" presetSubtype="8" fill="hold" grpId="0" nodeType="afterEffect">
                                  <p:stCondLst>
                                    <p:cond delay="25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wipe(right)">
                                      <p:cBhvr>
                                        <p:cTn id="32" dur="750"/>
                                        <p:tgtEl>
                                          <p:spTgt spid="18"/>
                                        </p:tgtEl>
                                      </p:cBhvr>
                                    </p:animEffect>
                                  </p:childTnLst>
                                </p:cTn>
                              </p:par>
                            </p:childTnLst>
                          </p:cTn>
                        </p:par>
                        <p:par>
                          <p:cTn id="33" fill="hold">
                            <p:stCondLst>
                              <p:cond delay="4800"/>
                            </p:stCondLst>
                            <p:childTnLst>
                              <p:par>
                                <p:cTn id="34" presetID="22" presetClass="entr" presetSubtype="1" fill="hold" grpId="0" nodeType="afterEffect">
                                  <p:stCondLst>
                                    <p:cond delay="250"/>
                                  </p:stCondLst>
                                  <p:childTnLst>
                                    <p:set>
                                      <p:cBhvr>
                                        <p:cTn id="35" dur="1" fill="hold">
                                          <p:stCondLst>
                                            <p:cond delay="0"/>
                                          </p:stCondLst>
                                        </p:cTn>
                                        <p:tgtEl>
                                          <p:spTgt spid="24">
                                            <p:txEl>
                                              <p:pRg st="0" end="0"/>
                                            </p:txEl>
                                          </p:spTgt>
                                        </p:tgtEl>
                                        <p:attrNameLst>
                                          <p:attrName>style.visibility</p:attrName>
                                        </p:attrNameLst>
                                      </p:cBhvr>
                                      <p:to>
                                        <p:strVal val="visible"/>
                                      </p:to>
                                    </p:set>
                                    <p:animEffect transition="in" filter="wipe(up)">
                                      <p:cBhvr>
                                        <p:cTn id="36" dur="1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4" grpId="0" animBg="1"/>
      <p:bldP spid="10" grpId="0" animBg="1"/>
      <p:bldP spid="11" grpId="0" animBg="1"/>
      <p:bldP spid="18"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750"/>
                        <p:tgtEl>
                          <p:spTgt spid="21"/>
                        </p:tgtEl>
                      </p:cBhvr>
                    </p:animEffect>
                  </p:childTnLst>
                </p:cTn>
              </p:par>
            </p:tnLst>
          </p:tmpl>
        </p:tmplLst>
      </p:bldP>
      <p:bldP spid="22" grpId="0" build="p">
        <p:tmplLst>
          <p:tmpl lvl="1">
            <p:tnLst>
              <p:par>
                <p:cTn presetID="22" presetClass="entr" presetSubtype="8"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left)">
                      <p:cBhvr>
                        <p:cTn dur="750"/>
                        <p:tgtEl>
                          <p:spTgt spid="22"/>
                        </p:tgtEl>
                      </p:cBhvr>
                    </p:animEffect>
                  </p:childTnLst>
                </p:cTn>
              </p:par>
            </p:tnLst>
          </p:tmpl>
        </p:tmplLst>
      </p:bldP>
      <p:bldP spid="24" grpId="0" build="p">
        <p:tmplLst>
          <p:tmpl lvl="1">
            <p:tnLst>
              <p:par>
                <p:cTn presetID="22" presetClass="entr" presetSubtype="1"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wipe(up)">
                      <p:cBhvr>
                        <p:cTn dur="1000"/>
                        <p:tgtEl>
                          <p:spTgt spid="2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9" Type="http://schemas.openxmlformats.org/officeDocument/2006/relationships/theme" Target="../theme/theme2.xml"/><Relationship Id="rId21" Type="http://schemas.openxmlformats.org/officeDocument/2006/relationships/slideLayout" Target="../slideLayouts/slideLayout27.xml"/><Relationship Id="rId34" Type="http://schemas.openxmlformats.org/officeDocument/2006/relationships/slideLayout" Target="../slideLayouts/slideLayout40.xml"/><Relationship Id="rId42" Type="http://schemas.openxmlformats.org/officeDocument/2006/relationships/image" Target="../media/image7.png"/><Relationship Id="rId7" Type="http://schemas.openxmlformats.org/officeDocument/2006/relationships/slideLayout" Target="../slideLayouts/slideLayout1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slideLayout" Target="../slideLayouts/slideLayout35.xml"/><Relationship Id="rId41"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slideLayout" Target="../slideLayouts/slideLayout43.xml"/><Relationship Id="rId40" Type="http://schemas.openxmlformats.org/officeDocument/2006/relationships/image" Target="../media/image5.png"/><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43" Type="http://schemas.openxmlformats.org/officeDocument/2006/relationships/image" Target="../media/image8.png"/><Relationship Id="rId8" Type="http://schemas.openxmlformats.org/officeDocument/2006/relationships/slideLayout" Target="../slideLayouts/slideLayout14.xml"/><Relationship Id="rId3" Type="http://schemas.openxmlformats.org/officeDocument/2006/relationships/slideLayout" Target="../slideLayouts/slideLayout9.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mesh.png"/>
          <p:cNvPicPr>
            <a:picLocks noChangeAspect="1"/>
          </p:cNvPicPr>
          <p:nvPr/>
        </p:nvPicPr>
        <p:blipFill rotWithShape="1">
          <a:blip r:embed="rId8">
            <a:alphaModFix amt="41000"/>
            <a:extLst>
              <a:ext uri="{28A0092B-C50C-407E-A947-70E740481C1C}">
                <a14:useLocalDpi xmlns:a14="http://schemas.microsoft.com/office/drawing/2010/main" val="0"/>
              </a:ext>
            </a:extLst>
          </a:blip>
          <a:srcRect l="11324" r="6484" b="67183"/>
          <a:stretch/>
        </p:blipFill>
        <p:spPr>
          <a:xfrm>
            <a:off x="0" y="4325518"/>
            <a:ext cx="9144000" cy="2532482"/>
          </a:xfrm>
          <a:prstGeom prst="rect">
            <a:avLst/>
          </a:prstGeom>
        </p:spPr>
      </p:pic>
    </p:spTree>
    <p:extLst>
      <p:ext uri="{BB962C8B-B14F-4D97-AF65-F5344CB8AC3E}">
        <p14:creationId xmlns:p14="http://schemas.microsoft.com/office/powerpoint/2010/main" val="4134606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54" r:id="rId5"/>
    <p:sldLayoutId id="2147483662" r:id="rId6"/>
  </p:sldLayoutIdLst>
  <p:txStyles>
    <p:titleStyle>
      <a:lvl1pPr algn="l" defTabSz="457200" rtl="0" eaLnBrk="1" latinLnBrk="0" hangingPunct="1">
        <a:spcBef>
          <a:spcPct val="0"/>
        </a:spcBef>
        <a:buNone/>
        <a:defRPr sz="4800" b="0" i="0" kern="1200">
          <a:solidFill>
            <a:srgbClr val="FFFFFF"/>
          </a:solidFill>
          <a:latin typeface="Helvetica"/>
          <a:ea typeface="+mj-ea"/>
          <a:cs typeface="Helvetica"/>
        </a:defRPr>
      </a:lvl1pPr>
    </p:titleStyle>
    <p:bodyStyle>
      <a:lvl1pPr marL="342900" indent="-342900" algn="l" defTabSz="457200" rtl="0" eaLnBrk="1" latinLnBrk="0" hangingPunct="1">
        <a:spcBef>
          <a:spcPct val="20000"/>
        </a:spcBef>
        <a:buClrTx/>
        <a:buSzPct val="100000"/>
        <a:buFontTx/>
        <a:buBlip>
          <a:blip r:embed="rId9"/>
        </a:buBlip>
        <a:defRPr sz="3200" b="0" i="0" kern="1200">
          <a:solidFill>
            <a:srgbClr val="FFFFFF"/>
          </a:solidFill>
          <a:latin typeface="Helvetica"/>
          <a:ea typeface="+mn-ea"/>
          <a:cs typeface="Helvetica"/>
        </a:defRPr>
      </a:lvl1pPr>
      <a:lvl2pPr marL="742950" indent="-285750" algn="l" defTabSz="457200" rtl="0" eaLnBrk="1" latinLnBrk="0" hangingPunct="1">
        <a:spcBef>
          <a:spcPct val="20000"/>
        </a:spcBef>
        <a:buClrTx/>
        <a:buSzPct val="100000"/>
        <a:buFontTx/>
        <a:buBlip>
          <a:blip r:embed="rId9"/>
        </a:buBlip>
        <a:defRPr sz="2800" b="0" i="0" kern="1200">
          <a:solidFill>
            <a:srgbClr val="FFFFFF"/>
          </a:solidFill>
          <a:latin typeface="Helvetica"/>
          <a:ea typeface="+mn-ea"/>
          <a:cs typeface="Helvetica"/>
        </a:defRPr>
      </a:lvl2pPr>
      <a:lvl3pPr marL="1143000" indent="-228600" algn="l" defTabSz="457200" rtl="0" eaLnBrk="1" latinLnBrk="0" hangingPunct="1">
        <a:spcBef>
          <a:spcPct val="20000"/>
        </a:spcBef>
        <a:buClrTx/>
        <a:buSzPct val="100000"/>
        <a:buFontTx/>
        <a:buBlip>
          <a:blip r:embed="rId9"/>
        </a:buBlip>
        <a:defRPr sz="2400" b="0" i="0" kern="1200">
          <a:solidFill>
            <a:srgbClr val="FFFFFF"/>
          </a:solidFill>
          <a:latin typeface="Helvetica"/>
          <a:ea typeface="+mn-ea"/>
          <a:cs typeface="Helvetica"/>
        </a:defRPr>
      </a:lvl3pPr>
      <a:lvl4pPr marL="1600200" indent="-228600" algn="l" defTabSz="457200" rtl="0" eaLnBrk="1" latinLnBrk="0" hangingPunct="1">
        <a:spcBef>
          <a:spcPct val="20000"/>
        </a:spcBef>
        <a:buClrTx/>
        <a:buSzPct val="100000"/>
        <a:buFontTx/>
        <a:buBlip>
          <a:blip r:embed="rId9"/>
        </a:buBlip>
        <a:defRPr sz="2000" b="0" i="0" kern="1200">
          <a:solidFill>
            <a:srgbClr val="FFFFFF"/>
          </a:solidFill>
          <a:latin typeface="Helvetica"/>
          <a:ea typeface="+mn-ea"/>
          <a:cs typeface="Helvetica"/>
        </a:defRPr>
      </a:lvl4pPr>
      <a:lvl5pPr marL="2057400" indent="-228600" algn="l" defTabSz="457200" rtl="0" eaLnBrk="1" latinLnBrk="0" hangingPunct="1">
        <a:spcBef>
          <a:spcPct val="20000"/>
        </a:spcBef>
        <a:buClrTx/>
        <a:buSzPct val="100000"/>
        <a:buFontTx/>
        <a:buBlip>
          <a:blip r:embed="rId9"/>
        </a:buBlip>
        <a:defRPr sz="2000" b="0" i="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0" cstate="print">
            <a:lum/>
          </a:blip>
          <a:srcRect/>
          <a:stretch>
            <a:fillRect/>
          </a:stretch>
        </a:blipFill>
        <a:effectLst/>
      </p:bgPr>
    </p:bg>
    <p:spTree>
      <p:nvGrpSpPr>
        <p:cNvPr id="1" name=""/>
        <p:cNvGrpSpPr/>
        <p:nvPr/>
      </p:nvGrpSpPr>
      <p:grpSpPr>
        <a:xfrm>
          <a:off x="0" y="0"/>
          <a:ext cx="0" cy="0"/>
          <a:chOff x="0" y="0"/>
          <a:chExt cx="0" cy="0"/>
        </a:xfrm>
      </p:grpSpPr>
      <p:pic>
        <p:nvPicPr>
          <p:cNvPr id="6" name="Picture 5"/>
          <p:cNvPicPr preferRelativeResize="0">
            <a:picLocks/>
          </p:cNvPicPr>
          <p:nvPr userDrawn="1"/>
        </p:nvPicPr>
        <p:blipFill>
          <a:blip r:embed="rId41">
            <a:extLst>
              <a:ext uri="{28A0092B-C50C-407E-A947-70E740481C1C}">
                <a14:useLocalDpi xmlns:a14="http://schemas.microsoft.com/office/drawing/2010/main" val="0"/>
              </a:ext>
            </a:extLst>
          </a:blip>
          <a:stretch>
            <a:fillRect/>
          </a:stretch>
        </p:blipFill>
        <p:spPr>
          <a:xfrm>
            <a:off x="8028384" y="6134101"/>
            <a:ext cx="338328" cy="338328"/>
          </a:xfrm>
          <a:prstGeom prst="rect">
            <a:avLst/>
          </a:prstGeom>
          <a:noFill/>
          <a:ln>
            <a:noFill/>
          </a:ln>
        </p:spPr>
      </p:pic>
      <p:sp>
        <p:nvSpPr>
          <p:cNvPr id="7" name="Slide Number Placeholder 5"/>
          <p:cNvSpPr>
            <a:spLocks noGrp="1"/>
          </p:cNvSpPr>
          <p:nvPr>
            <p:ph type="sldNum" sz="quarter" idx="4"/>
          </p:nvPr>
        </p:nvSpPr>
        <p:spPr>
          <a:xfrm>
            <a:off x="8084440" y="6172200"/>
            <a:ext cx="237744" cy="262467"/>
          </a:xfrm>
          <a:prstGeom prst="rect">
            <a:avLst/>
          </a:prstGeom>
          <a:noFill/>
        </p:spPr>
        <p:txBody>
          <a:bodyPr lIns="0" tIns="45720" rIns="0" bIns="18288"/>
          <a:lstStyle>
            <a:lvl1pPr algn="ctr">
              <a:defRPr sz="1050" b="1" baseline="0">
                <a:solidFill>
                  <a:schemeClr val="bg1">
                    <a:lumMod val="50000"/>
                  </a:schemeClr>
                </a:solidFill>
                <a:latin typeface="Lucida Console" panose="020B0609040504020204" pitchFamily="49" charset="0"/>
                <a:ea typeface="Roboto" pitchFamily="2" charset="0"/>
              </a:defRPr>
            </a:lvl1pPr>
          </a:lstStyle>
          <a:p>
            <a:pPr defTabSz="914400"/>
            <a:fld id="{0AA277DB-22BF-421D-A9E4-4650984A941D}" type="slidenum">
              <a:rPr lang="en-US" smtClean="0">
                <a:solidFill>
                  <a:prstClr val="white">
                    <a:lumMod val="50000"/>
                  </a:prstClr>
                </a:solidFill>
              </a:rPr>
              <a:pPr defTabSz="914400"/>
              <a:t>‹#›</a:t>
            </a:fld>
            <a:endParaRPr lang="en-US" dirty="0">
              <a:solidFill>
                <a:prstClr val="white">
                  <a:lumMod val="50000"/>
                </a:prstClr>
              </a:solidFill>
            </a:endParaRPr>
          </a:p>
        </p:txBody>
      </p:sp>
      <p:pic>
        <p:nvPicPr>
          <p:cNvPr id="8" name="Picture 7">
            <a:hlinkClick r:id="" action="ppaction://hlinkshowjump?jump=nextslide"/>
          </p:cNvPr>
          <p:cNvPicPr preferRelativeResize="0">
            <a:picLocks/>
          </p:cNvPicPr>
          <p:nvPr userDrawn="1"/>
        </p:nvPicPr>
        <p:blipFill>
          <a:blip r:embed="rId42">
            <a:extLst>
              <a:ext uri="{28A0092B-C50C-407E-A947-70E740481C1C}">
                <a14:useLocalDpi xmlns:a14="http://schemas.microsoft.com/office/drawing/2010/main" val="0"/>
              </a:ext>
            </a:extLst>
          </a:blip>
          <a:stretch>
            <a:fillRect/>
          </a:stretch>
        </p:blipFill>
        <p:spPr>
          <a:xfrm>
            <a:off x="8390710" y="6134101"/>
            <a:ext cx="342900" cy="338328"/>
          </a:xfrm>
          <a:prstGeom prst="rect">
            <a:avLst/>
          </a:prstGeom>
          <a:noFill/>
          <a:ln>
            <a:noFill/>
          </a:ln>
        </p:spPr>
      </p:pic>
      <p:pic>
        <p:nvPicPr>
          <p:cNvPr id="9" name="Picture 8">
            <a:hlinkClick r:id="" action="ppaction://hlinkshowjump?jump=previousslide"/>
          </p:cNvPr>
          <p:cNvPicPr preferRelativeResize="0">
            <a:picLocks/>
          </p:cNvPicPr>
          <p:nvPr userDrawn="1"/>
        </p:nvPicPr>
        <p:blipFill>
          <a:blip r:embed="rId43">
            <a:extLst>
              <a:ext uri="{28A0092B-C50C-407E-A947-70E740481C1C}">
                <a14:useLocalDpi xmlns:a14="http://schemas.microsoft.com/office/drawing/2010/main" val="0"/>
              </a:ext>
            </a:extLst>
          </a:blip>
          <a:stretch>
            <a:fillRect/>
          </a:stretch>
        </p:blipFill>
        <p:spPr>
          <a:xfrm>
            <a:off x="7672408" y="6134101"/>
            <a:ext cx="330199" cy="338328"/>
          </a:xfrm>
          <a:prstGeom prst="rect">
            <a:avLst/>
          </a:prstGeom>
          <a:noFill/>
          <a:ln>
            <a:noFill/>
          </a:ln>
        </p:spPr>
      </p:pic>
    </p:spTree>
    <p:extLst>
      <p:ext uri="{BB962C8B-B14F-4D97-AF65-F5344CB8AC3E}">
        <p14:creationId xmlns:p14="http://schemas.microsoft.com/office/powerpoint/2010/main" val="4626358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Lst>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6555"/>
            <a:ext cx="7772400" cy="1470025"/>
          </a:xfrm>
        </p:spPr>
        <p:txBody>
          <a:bodyPr>
            <a:noAutofit/>
          </a:bodyPr>
          <a:lstStyle/>
          <a:p>
            <a:pPr algn="ctr"/>
            <a:r>
              <a:rPr lang="en-US" dirty="0">
                <a:latin typeface="Georgia" panose="02040502050405020303" pitchFamily="18" charset="0"/>
              </a:rPr>
              <a:t>Elevating Educational Leadership, Policy, and Research Methodology Programs</a:t>
            </a:r>
            <a:br>
              <a:rPr lang="en-US" dirty="0">
                <a:latin typeface="Georgia" panose="02040502050405020303" pitchFamily="18" charset="0"/>
              </a:rPr>
            </a:br>
            <a:br>
              <a:rPr lang="en-US" sz="4000" dirty="0">
                <a:latin typeface="Georgia" panose="02040502050405020303" pitchFamily="18" charset="0"/>
              </a:rPr>
            </a:br>
            <a:r>
              <a:rPr lang="en-US" sz="2000" dirty="0">
                <a:latin typeface="Georgia" panose="02040502050405020303" pitchFamily="18" charset="0"/>
              </a:rPr>
              <a:t>Faculty and Staff Town Hall</a:t>
            </a:r>
            <a:br>
              <a:rPr lang="en-US" sz="2000" dirty="0">
                <a:latin typeface="Georgia" panose="02040502050405020303" pitchFamily="18" charset="0"/>
              </a:rPr>
            </a:br>
            <a:r>
              <a:rPr lang="en-US" sz="2000" dirty="0">
                <a:latin typeface="Georgia" panose="02040502050405020303" pitchFamily="18" charset="0"/>
              </a:rPr>
              <a:t>January 7, 2022</a:t>
            </a:r>
            <a:br>
              <a:rPr lang="en-US" sz="2000" dirty="0">
                <a:latin typeface="Georgia" panose="02040502050405020303" pitchFamily="18" charset="0"/>
              </a:rPr>
            </a:br>
            <a:r>
              <a:rPr lang="en-US" sz="2000" dirty="0">
                <a:latin typeface="Georgia" panose="02040502050405020303" pitchFamily="18" charset="0"/>
              </a:rPr>
              <a:t>R. W. Kamphaus, Ph.D., Dean and Professor</a:t>
            </a:r>
          </a:p>
        </p:txBody>
      </p:sp>
    </p:spTree>
    <p:extLst>
      <p:ext uri="{BB962C8B-B14F-4D97-AF65-F5344CB8AC3E}">
        <p14:creationId xmlns:p14="http://schemas.microsoft.com/office/powerpoint/2010/main" val="223835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59B2F-F34F-034A-A1C0-4D844EBF4238}"/>
              </a:ext>
            </a:extLst>
          </p:cNvPr>
          <p:cNvSpPr>
            <a:spLocks noGrp="1"/>
          </p:cNvSpPr>
          <p:nvPr>
            <p:ph type="title"/>
          </p:nvPr>
        </p:nvSpPr>
        <p:spPr/>
        <p:txBody>
          <a:bodyPr/>
          <a:lstStyle/>
          <a:p>
            <a:pPr algn="ctr"/>
            <a:r>
              <a:rPr lang="en-US" dirty="0"/>
              <a:t>Our Vision</a:t>
            </a:r>
          </a:p>
        </p:txBody>
      </p:sp>
      <p:sp>
        <p:nvSpPr>
          <p:cNvPr id="3" name="TextBox 2">
            <a:extLst>
              <a:ext uri="{FF2B5EF4-FFF2-40B4-BE49-F238E27FC236}">
                <a16:creationId xmlns:a16="http://schemas.microsoft.com/office/drawing/2014/main" id="{1B9D8055-ABCB-4A4D-9342-A56D0773CC08}"/>
              </a:ext>
            </a:extLst>
          </p:cNvPr>
          <p:cNvSpPr txBox="1"/>
          <p:nvPr/>
        </p:nvSpPr>
        <p:spPr>
          <a:xfrm>
            <a:off x="779318" y="2202873"/>
            <a:ext cx="7907482" cy="4031873"/>
          </a:xfrm>
          <a:prstGeom prst="rect">
            <a:avLst/>
          </a:prstGeom>
          <a:noFill/>
        </p:spPr>
        <p:txBody>
          <a:bodyPr wrap="square" rtlCol="0">
            <a:spAutoFit/>
          </a:bodyPr>
          <a:lstStyle/>
          <a:p>
            <a:r>
              <a:rPr lang="en-US" sz="3200" dirty="0">
                <a:solidFill>
                  <a:schemeClr val="bg1"/>
                </a:solidFill>
              </a:rPr>
              <a:t>Our vision is founded on excellence in research, scholarship, instruction, and practice. We seek to be a trusted resource for evidence-based innovation in the education and human development sciences. We aspire to create leaders in education and human sciences who change lives and improve outcomes for individuals and systems. </a:t>
            </a:r>
          </a:p>
        </p:txBody>
      </p:sp>
    </p:spTree>
    <p:extLst>
      <p:ext uri="{BB962C8B-B14F-4D97-AF65-F5344CB8AC3E}">
        <p14:creationId xmlns:p14="http://schemas.microsoft.com/office/powerpoint/2010/main" val="131362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912" y="397437"/>
            <a:ext cx="7772400" cy="1470025"/>
          </a:xfrm>
        </p:spPr>
        <p:txBody>
          <a:bodyPr>
            <a:noAutofit/>
          </a:bodyPr>
          <a:lstStyle/>
          <a:p>
            <a:pPr algn="ctr"/>
            <a:br>
              <a:rPr lang="en-US" dirty="0">
                <a:latin typeface="Georgia" panose="02040502050405020303" pitchFamily="18" charset="0"/>
              </a:rPr>
            </a:br>
            <a:r>
              <a:rPr lang="en-US" sz="3600" dirty="0">
                <a:latin typeface="Georgia" panose="02040502050405020303" pitchFamily="18" charset="0"/>
              </a:rPr>
              <a:t>Exemplars of COE Organizational Changes in Pursuit of our Vision</a:t>
            </a:r>
            <a:br>
              <a:rPr lang="en-US" sz="2000" dirty="0">
                <a:latin typeface="Georgia" panose="02040502050405020303" pitchFamily="18" charset="0"/>
              </a:rPr>
            </a:br>
            <a:br>
              <a:rPr lang="en-US" sz="2000" dirty="0">
                <a:latin typeface="Georgia" panose="02040502050405020303" pitchFamily="18" charset="0"/>
              </a:rPr>
            </a:br>
            <a:endParaRPr lang="en-US" sz="2000" dirty="0">
              <a:latin typeface="Georgia" panose="02040502050405020303" pitchFamily="18" charset="0"/>
            </a:endParaRPr>
          </a:p>
        </p:txBody>
      </p:sp>
      <p:graphicFrame>
        <p:nvGraphicFramePr>
          <p:cNvPr id="4" name="Table 3">
            <a:extLst>
              <a:ext uri="{FF2B5EF4-FFF2-40B4-BE49-F238E27FC236}">
                <a16:creationId xmlns:a16="http://schemas.microsoft.com/office/drawing/2014/main" id="{BDEA77DA-50FF-704B-9C41-D4A73DBFF4C6}"/>
              </a:ext>
            </a:extLst>
          </p:cNvPr>
          <p:cNvGraphicFramePr>
            <a:graphicFrameLocks noGrp="1"/>
          </p:cNvGraphicFramePr>
          <p:nvPr>
            <p:extLst>
              <p:ext uri="{D42A27DB-BD31-4B8C-83A1-F6EECF244321}">
                <p14:modId xmlns:p14="http://schemas.microsoft.com/office/powerpoint/2010/main" val="1380211177"/>
              </p:ext>
            </p:extLst>
          </p:nvPr>
        </p:nvGraphicFramePr>
        <p:xfrm>
          <a:off x="794903" y="2069045"/>
          <a:ext cx="7533409" cy="3803606"/>
        </p:xfrm>
        <a:graphic>
          <a:graphicData uri="http://schemas.openxmlformats.org/drawingml/2006/table">
            <a:tbl>
              <a:tblPr firstRow="1" firstCol="1" bandRow="1">
                <a:tableStyleId>{5C22544A-7EE6-4342-B048-85BDC9FD1C3A}</a:tableStyleId>
              </a:tblPr>
              <a:tblGrid>
                <a:gridCol w="6135832">
                  <a:extLst>
                    <a:ext uri="{9D8B030D-6E8A-4147-A177-3AD203B41FA5}">
                      <a16:colId xmlns:a16="http://schemas.microsoft.com/office/drawing/2014/main" val="3763401840"/>
                    </a:ext>
                  </a:extLst>
                </a:gridCol>
                <a:gridCol w="1397577">
                  <a:extLst>
                    <a:ext uri="{9D8B030D-6E8A-4147-A177-3AD203B41FA5}">
                      <a16:colId xmlns:a16="http://schemas.microsoft.com/office/drawing/2014/main" val="1650355997"/>
                    </a:ext>
                  </a:extLst>
                </a:gridCol>
              </a:tblGrid>
              <a:tr h="179008">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Academic Program, Research, or Outreach Unit</a:t>
                      </a:r>
                    </a:p>
                  </a:txBody>
                  <a:tcPr marL="68580" marR="68580" marT="0" marB="0"/>
                </a:tc>
                <a:tc>
                  <a:txBody>
                    <a:bodyPr/>
                    <a:lstStyle/>
                    <a:p>
                      <a:pPr marL="0" marR="0">
                        <a:lnSpc>
                          <a:spcPct val="107000"/>
                        </a:lnSpc>
                        <a:spcBef>
                          <a:spcPts val="0"/>
                        </a:spcBef>
                        <a:spcAft>
                          <a:spcPts val="0"/>
                        </a:spcAft>
                      </a:pPr>
                      <a:r>
                        <a:rPr lang="en-US" sz="1100" dirty="0">
                          <a:effectLst/>
                        </a:rPr>
                        <a:t>Ceased Operations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1713281"/>
                  </a:ext>
                </a:extLst>
              </a:tr>
              <a:tr h="543736">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dirty="0">
                          <a:effectLst/>
                        </a:rPr>
                        <a:t>Academic Program: Substance Abuse Prevention Program (SAPP)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2017</a:t>
                      </a:r>
                    </a:p>
                  </a:txBody>
                  <a:tcPr marL="68580" marR="68580" marT="0" marB="0"/>
                </a:tc>
                <a:extLst>
                  <a:ext uri="{0D108BD9-81ED-4DB2-BD59-A6C34878D82A}">
                    <a16:rowId xmlns:a16="http://schemas.microsoft.com/office/drawing/2014/main" val="2206084721"/>
                  </a:ext>
                </a:extLst>
              </a:tr>
              <a:tr h="546162">
                <a:tc>
                  <a:txBody>
                    <a:bodyPr/>
                    <a:lstStyle/>
                    <a:p>
                      <a:pPr marL="0" marR="0">
                        <a:lnSpc>
                          <a:spcPct val="107000"/>
                        </a:lnSpc>
                        <a:spcBef>
                          <a:spcPts val="0"/>
                        </a:spcBef>
                        <a:spcAft>
                          <a:spcPts val="0"/>
                        </a:spcAft>
                      </a:pPr>
                      <a:r>
                        <a:rPr lang="en-US" sz="1100" dirty="0">
                          <a:effectLst/>
                        </a:rPr>
                        <a:t>Outreach Unit: Youth Enrichment Talented and Gifted Program (YETAG)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9062298"/>
                  </a:ext>
                </a:extLst>
              </a:tr>
              <a:tr h="543736">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dirty="0">
                          <a:effectLst/>
                        </a:rPr>
                        <a:t>Outreach Unit: High School Equivalency Program (HEP)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2014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3687876"/>
                  </a:ext>
                </a:extLst>
              </a:tr>
              <a:tr h="359756">
                <a:tc>
                  <a:txBody>
                    <a:bodyPr/>
                    <a:lstStyle/>
                    <a:p>
                      <a:pPr marL="0" marR="0">
                        <a:lnSpc>
                          <a:spcPct val="107000"/>
                        </a:lnSpc>
                        <a:spcBef>
                          <a:spcPts val="0"/>
                        </a:spcBef>
                        <a:spcAft>
                          <a:spcPts val="0"/>
                        </a:spcAft>
                      </a:pPr>
                      <a:r>
                        <a:rPr lang="en-US" sz="1100" dirty="0">
                          <a:effectLst/>
                        </a:rPr>
                        <a:t>Academic Coursework: Early Childhood Emphasis (ECE)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6681500"/>
                  </a:ext>
                </a:extLst>
              </a:tr>
              <a:tr h="727716">
                <a:tc>
                  <a:txBody>
                    <a:bodyPr/>
                    <a:lstStyle/>
                    <a:p>
                      <a:pPr marL="0" marR="0">
                        <a:lnSpc>
                          <a:spcPct val="107000"/>
                        </a:lnSpc>
                        <a:spcBef>
                          <a:spcPts val="0"/>
                        </a:spcBef>
                        <a:spcAft>
                          <a:spcPts val="0"/>
                        </a:spcAft>
                      </a:pPr>
                      <a:r>
                        <a:rPr lang="en-US" sz="1100" dirty="0">
                          <a:effectLst/>
                        </a:rPr>
                        <a:t>Research Unit: Center for Advancing Technology in Education (CATE)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5016631"/>
                  </a:ext>
                </a:extLst>
              </a:tr>
              <a:tr h="359756">
                <a:tc>
                  <a:txBody>
                    <a:bodyPr/>
                    <a:lstStyle/>
                    <a:p>
                      <a:pPr marL="0" marR="0">
                        <a:lnSpc>
                          <a:spcPct val="107000"/>
                        </a:lnSpc>
                        <a:spcBef>
                          <a:spcPts val="0"/>
                        </a:spcBef>
                        <a:spcAft>
                          <a:spcPts val="0"/>
                        </a:spcAft>
                      </a:pPr>
                      <a:r>
                        <a:rPr lang="en-US" sz="1100" dirty="0">
                          <a:effectLst/>
                        </a:rPr>
                        <a:t>Academic Coursework: Service Learning Program (SLP)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2990326"/>
                  </a:ext>
                </a:extLst>
              </a:tr>
              <a:tr h="543736">
                <a:tc>
                  <a:txBody>
                    <a:bodyPr/>
                    <a:lstStyle/>
                    <a:p>
                      <a:pPr marL="0" marR="0">
                        <a:lnSpc>
                          <a:spcPct val="107000"/>
                        </a:lnSpc>
                        <a:spcBef>
                          <a:spcPts val="0"/>
                        </a:spcBef>
                        <a:spcAft>
                          <a:spcPts val="0"/>
                        </a:spcAft>
                      </a:pPr>
                      <a:r>
                        <a:rPr lang="en-US" sz="1100" dirty="0">
                          <a:effectLst/>
                        </a:rPr>
                        <a:t>Research Unit: Center at Oregon for Research in Education (CORE)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5251163"/>
                  </a:ext>
                </a:extLst>
              </a:tr>
            </a:tbl>
          </a:graphicData>
        </a:graphic>
      </p:graphicFrame>
    </p:spTree>
    <p:extLst>
      <p:ext uri="{BB962C8B-B14F-4D97-AF65-F5344CB8AC3E}">
        <p14:creationId xmlns:p14="http://schemas.microsoft.com/office/powerpoint/2010/main" val="12265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0B7E26-D040-7A41-B981-3423CEF47F93}"/>
              </a:ext>
            </a:extLst>
          </p:cNvPr>
          <p:cNvSpPr txBox="1"/>
          <p:nvPr/>
        </p:nvSpPr>
        <p:spPr>
          <a:xfrm>
            <a:off x="579559" y="601006"/>
            <a:ext cx="7160615" cy="6186309"/>
          </a:xfrm>
          <a:prstGeom prst="rect">
            <a:avLst/>
          </a:prstGeom>
          <a:noFill/>
        </p:spPr>
        <p:txBody>
          <a:bodyPr wrap="none" rtlCol="0">
            <a:spAutoFit/>
          </a:bodyPr>
          <a:lstStyle/>
          <a:p>
            <a:r>
              <a:rPr lang="en-US" sz="3200" dirty="0">
                <a:solidFill>
                  <a:schemeClr val="bg1"/>
                </a:solidFill>
              </a:rPr>
              <a:t> </a:t>
            </a:r>
          </a:p>
          <a:p>
            <a:pPr marL="457200" indent="-457200">
              <a:buFont typeface="Arial" panose="020B0604020202020204" pitchFamily="34" charset="0"/>
              <a:buChar char="•"/>
            </a:pPr>
            <a:r>
              <a:rPr lang="en-US" sz="2000" dirty="0">
                <a:solidFill>
                  <a:schemeClr val="bg1"/>
                </a:solidFill>
              </a:rPr>
              <a:t>2018 report of the Ad Hoc committee </a:t>
            </a:r>
          </a:p>
          <a:p>
            <a:r>
              <a:rPr lang="en-US" sz="2000" dirty="0">
                <a:solidFill>
                  <a:schemeClr val="bg1"/>
                </a:solidFill>
              </a:rPr>
              <a:t>		on college structure</a:t>
            </a:r>
          </a:p>
          <a:p>
            <a:pPr marL="457200" indent="-457200">
              <a:buFont typeface="Arial" panose="020B0604020202020204" pitchFamily="34" charset="0"/>
              <a:buChar char="•"/>
            </a:pPr>
            <a:r>
              <a:rPr lang="en-US" sz="2000" dirty="0">
                <a:solidFill>
                  <a:schemeClr val="bg1"/>
                </a:solidFill>
              </a:rPr>
              <a:t>Student reports about EMPL instruction</a:t>
            </a:r>
          </a:p>
          <a:p>
            <a:pPr marL="457200" indent="-457200">
              <a:buFont typeface="Arial" panose="020B0604020202020204" pitchFamily="34" charset="0"/>
              <a:buChar char="•"/>
            </a:pPr>
            <a:r>
              <a:rPr lang="en-US" sz="2000" dirty="0">
                <a:solidFill>
                  <a:schemeClr val="bg1"/>
                </a:solidFill>
              </a:rPr>
              <a:t>Faculty concerns about shared decision-making and workloads</a:t>
            </a:r>
          </a:p>
          <a:p>
            <a:pPr marL="342900" indent="-342900">
              <a:buFont typeface="Arial" panose="020B0604020202020204" pitchFamily="34" charset="0"/>
              <a:buChar char="•"/>
            </a:pPr>
            <a:r>
              <a:rPr lang="en-US" sz="2000" dirty="0">
                <a:solidFill>
                  <a:schemeClr val="bg1"/>
                </a:solidFill>
              </a:rPr>
              <a:t>  COE Curriculum Committee concerns about principalship</a:t>
            </a:r>
          </a:p>
          <a:p>
            <a:pPr lvl="1"/>
            <a:r>
              <a:rPr lang="en-US" sz="2000" dirty="0">
                <a:solidFill>
                  <a:schemeClr val="bg1"/>
                </a:solidFill>
              </a:rPr>
              <a:t>	Master’s degree proposals</a:t>
            </a:r>
          </a:p>
          <a:p>
            <a:pPr marL="342900" indent="-342900">
              <a:buFont typeface="Arial" panose="020B0604020202020204" pitchFamily="34" charset="0"/>
              <a:buChar char="•"/>
            </a:pPr>
            <a:r>
              <a:rPr lang="en-US" sz="2000" dirty="0">
                <a:solidFill>
                  <a:schemeClr val="bg1"/>
                </a:solidFill>
              </a:rPr>
              <a:t>  Record of faculty turnover (i.e., TTF and Career Track faculty </a:t>
            </a:r>
          </a:p>
          <a:p>
            <a:r>
              <a:rPr lang="en-US" sz="2000" dirty="0">
                <a:solidFill>
                  <a:schemeClr val="bg1"/>
                </a:solidFill>
              </a:rPr>
              <a:t>		choosing to affiliate with other units)</a:t>
            </a:r>
          </a:p>
          <a:p>
            <a:pPr marL="457200" indent="-457200">
              <a:buFont typeface="Arial" panose="020B0604020202020204" pitchFamily="34" charset="0"/>
              <a:buChar char="•"/>
            </a:pPr>
            <a:r>
              <a:rPr lang="en-US" sz="2000" dirty="0">
                <a:solidFill>
                  <a:schemeClr val="bg1"/>
                </a:solidFill>
              </a:rPr>
              <a:t>External program review findings and recommendations</a:t>
            </a:r>
          </a:p>
          <a:p>
            <a:pPr marL="457200" indent="-457200">
              <a:buFont typeface="Arial" panose="020B0604020202020204" pitchFamily="34" charset="0"/>
              <a:buChar char="•"/>
            </a:pPr>
            <a:r>
              <a:rPr lang="en-US" sz="2000" dirty="0">
                <a:solidFill>
                  <a:schemeClr val="bg1"/>
                </a:solidFill>
              </a:rPr>
              <a:t>Listening sessions with individual EMPL faculty, other</a:t>
            </a:r>
          </a:p>
          <a:p>
            <a:r>
              <a:rPr lang="en-US" sz="2000" dirty="0">
                <a:solidFill>
                  <a:schemeClr val="bg1"/>
                </a:solidFill>
              </a:rPr>
              <a:t>		college faculty and faculty advisory committee</a:t>
            </a:r>
          </a:p>
          <a:p>
            <a:pPr marL="457200" indent="-457200">
              <a:buFont typeface="Arial" panose="020B0604020202020204" pitchFamily="34" charset="0"/>
              <a:buChar char="•"/>
            </a:pPr>
            <a:r>
              <a:rPr lang="en-US" sz="2000" dirty="0">
                <a:solidFill>
                  <a:schemeClr val="bg1"/>
                </a:solidFill>
              </a:rPr>
              <a:t>IR data/information</a:t>
            </a:r>
          </a:p>
          <a:p>
            <a:pPr marL="457200" indent="-457200">
              <a:buFont typeface="Arial" panose="020B0604020202020204" pitchFamily="34" charset="0"/>
              <a:buChar char="•"/>
            </a:pPr>
            <a:r>
              <a:rPr lang="en-US" sz="2000" dirty="0">
                <a:solidFill>
                  <a:schemeClr val="bg1"/>
                </a:solidFill>
              </a:rPr>
              <a:t>EMPL university student credit hour metrics</a:t>
            </a:r>
          </a:p>
          <a:p>
            <a:pPr marL="457200" indent="-457200">
              <a:buFont typeface="Arial" panose="020B0604020202020204" pitchFamily="34" charset="0"/>
              <a:buChar char="•"/>
            </a:pPr>
            <a:r>
              <a:rPr lang="en-US" sz="2000" dirty="0">
                <a:solidFill>
                  <a:schemeClr val="bg1"/>
                </a:solidFill>
              </a:rPr>
              <a:t>Consultations with leadership (department heads,</a:t>
            </a:r>
          </a:p>
          <a:p>
            <a:r>
              <a:rPr lang="en-US" sz="2000" dirty="0">
                <a:solidFill>
                  <a:schemeClr val="bg1"/>
                </a:solidFill>
              </a:rPr>
              <a:t>		Deans, Office of the Provost)</a:t>
            </a:r>
          </a:p>
          <a:p>
            <a:pPr marL="457200" indent="-457200">
              <a:buFont typeface="Arial" panose="020B0604020202020204" pitchFamily="34" charset="0"/>
              <a:buChar char="•"/>
            </a:pPr>
            <a:r>
              <a:rPr lang="en-US" sz="2000" dirty="0">
                <a:solidFill>
                  <a:schemeClr val="bg1"/>
                </a:solidFill>
              </a:rPr>
              <a:t>Conversations with EMPL alumni</a:t>
            </a:r>
          </a:p>
          <a:p>
            <a:endParaRPr lang="en-US" sz="4400" dirty="0">
              <a:solidFill>
                <a:schemeClr val="bg1"/>
              </a:solidFill>
            </a:endParaRPr>
          </a:p>
        </p:txBody>
      </p:sp>
      <p:sp>
        <p:nvSpPr>
          <p:cNvPr id="3" name="TextBox 2">
            <a:extLst>
              <a:ext uri="{FF2B5EF4-FFF2-40B4-BE49-F238E27FC236}">
                <a16:creationId xmlns:a16="http://schemas.microsoft.com/office/drawing/2014/main" id="{67AE528E-CCD3-534B-B863-24E3E1CAF4D1}"/>
              </a:ext>
            </a:extLst>
          </p:cNvPr>
          <p:cNvSpPr txBox="1"/>
          <p:nvPr/>
        </p:nvSpPr>
        <p:spPr>
          <a:xfrm>
            <a:off x="964921" y="0"/>
            <a:ext cx="6775253" cy="769441"/>
          </a:xfrm>
          <a:prstGeom prst="rect">
            <a:avLst/>
          </a:prstGeom>
          <a:noFill/>
        </p:spPr>
        <p:txBody>
          <a:bodyPr wrap="none" rtlCol="0">
            <a:spAutoFit/>
          </a:bodyPr>
          <a:lstStyle/>
          <a:p>
            <a:pPr algn="ctr"/>
            <a:r>
              <a:rPr lang="en-US" sz="4400" dirty="0">
                <a:solidFill>
                  <a:schemeClr val="bg1"/>
                </a:solidFill>
              </a:rPr>
              <a:t>Process/Information Sources</a:t>
            </a:r>
          </a:p>
        </p:txBody>
      </p:sp>
    </p:spTree>
    <p:extLst>
      <p:ext uri="{BB962C8B-B14F-4D97-AF65-F5344CB8AC3E}">
        <p14:creationId xmlns:p14="http://schemas.microsoft.com/office/powerpoint/2010/main" val="2972278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6904" y="930972"/>
            <a:ext cx="8229600" cy="1143000"/>
          </a:xfrm>
        </p:spPr>
        <p:txBody>
          <a:bodyPr>
            <a:normAutofit fontScale="90000"/>
          </a:bodyPr>
          <a:lstStyle/>
          <a:p>
            <a:pPr algn="ctr"/>
            <a:r>
              <a:rPr lang="en-US" dirty="0"/>
              <a:t>Ad Hoc Committee on Academic Structure Report (June 14, 2018)</a:t>
            </a:r>
          </a:p>
        </p:txBody>
      </p:sp>
      <p:sp>
        <p:nvSpPr>
          <p:cNvPr id="2" name="TextBox 1"/>
          <p:cNvSpPr txBox="1"/>
          <p:nvPr/>
        </p:nvSpPr>
        <p:spPr>
          <a:xfrm>
            <a:off x="944880" y="2570480"/>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9C00D439-CD61-9144-B865-1F31F910550A}"/>
              </a:ext>
            </a:extLst>
          </p:cNvPr>
          <p:cNvSpPr txBox="1"/>
          <p:nvPr/>
        </p:nvSpPr>
        <p:spPr>
          <a:xfrm>
            <a:off x="367496" y="2493206"/>
            <a:ext cx="8409008" cy="286232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bg1"/>
                </a:solidFill>
              </a:rPr>
              <a:t>“Identify programs that might function better as college-wide offerings (e.g., the </a:t>
            </a:r>
            <a:r>
              <a:rPr lang="en-US" dirty="0" err="1">
                <a:solidFill>
                  <a:schemeClr val="bg1"/>
                </a:solidFill>
              </a:rPr>
              <a:t>DEd</a:t>
            </a:r>
            <a:r>
              <a:rPr lang="en-US" dirty="0">
                <a:solidFill>
                  <a:schemeClr val="bg1"/>
                </a:solidFill>
              </a:rPr>
              <a:t> in Educational Leadership, the PhD in Quantitative Research Methods in Education, the Prevention Science programs)</a:t>
            </a:r>
          </a:p>
          <a:p>
            <a:pPr marL="285750" indent="-285750">
              <a:buFont typeface="Arial" panose="020B0604020202020204" pitchFamily="34" charset="0"/>
              <a:buChar char="•"/>
            </a:pPr>
            <a:r>
              <a:rPr lang="en-US" dirty="0">
                <a:solidFill>
                  <a:schemeClr val="bg1"/>
                </a:solidFill>
              </a:rPr>
              <a:t>Identify Master’s programs that do not attract many students (e.g.,&lt;10studentsper year) and revise or shutter them [Mentioned above]</a:t>
            </a:r>
          </a:p>
          <a:p>
            <a:pPr marL="285750" indent="-285750">
              <a:buFont typeface="Arial" panose="020B0604020202020204" pitchFamily="34" charset="0"/>
              <a:buChar char="•"/>
            </a:pPr>
            <a:r>
              <a:rPr lang="en-US" dirty="0">
                <a:solidFill>
                  <a:schemeClr val="bg1"/>
                </a:solidFill>
              </a:rPr>
              <a:t>Identify new, innovative Master’s program that might attract large numbers of students (e.g., </a:t>
            </a:r>
            <a:r>
              <a:rPr lang="en-US" dirty="0" err="1">
                <a:solidFill>
                  <a:schemeClr val="bg1"/>
                </a:solidFill>
              </a:rPr>
              <a:t>DEd</a:t>
            </a:r>
            <a:r>
              <a:rPr lang="en-US" dirty="0">
                <a:solidFill>
                  <a:schemeClr val="bg1"/>
                </a:solidFill>
              </a:rPr>
              <a:t> specialization in serving bilingual youth and families, </a:t>
            </a:r>
            <a:r>
              <a:rPr lang="en-US" dirty="0" err="1">
                <a:solidFill>
                  <a:schemeClr val="bg1"/>
                </a:solidFill>
              </a:rPr>
              <a:t>DEd</a:t>
            </a:r>
            <a:r>
              <a:rPr lang="en-US" dirty="0">
                <a:solidFill>
                  <a:schemeClr val="bg1"/>
                </a:solidFill>
              </a:rPr>
              <a:t> specialization in serving Indigenous youth and communities (possible federal grant support for this), a Master’s in Education Data Science, a Master’s in Bilingualism in Children and Youth)”</a:t>
            </a:r>
          </a:p>
        </p:txBody>
      </p:sp>
    </p:spTree>
    <p:extLst>
      <p:ext uri="{BB962C8B-B14F-4D97-AF65-F5344CB8AC3E}">
        <p14:creationId xmlns:p14="http://schemas.microsoft.com/office/powerpoint/2010/main" val="400011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87590"/>
            <a:ext cx="8229600" cy="1143000"/>
          </a:xfrm>
        </p:spPr>
        <p:txBody>
          <a:bodyPr>
            <a:normAutofit fontScale="90000"/>
          </a:bodyPr>
          <a:lstStyle/>
          <a:p>
            <a:pPr algn="ctr"/>
            <a:r>
              <a:rPr lang="en-US" dirty="0"/>
              <a:t>Ad Hoc Committee on Academic Structure Report (continued)</a:t>
            </a:r>
          </a:p>
        </p:txBody>
      </p:sp>
      <p:sp>
        <p:nvSpPr>
          <p:cNvPr id="2" name="TextBox 1"/>
          <p:cNvSpPr txBox="1"/>
          <p:nvPr/>
        </p:nvSpPr>
        <p:spPr>
          <a:xfrm>
            <a:off x="944880" y="2570480"/>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D61F4BCD-AF94-2242-958A-A607A8B6638B}"/>
              </a:ext>
            </a:extLst>
          </p:cNvPr>
          <p:cNvSpPr txBox="1"/>
          <p:nvPr/>
        </p:nvSpPr>
        <p:spPr>
          <a:xfrm>
            <a:off x="1037245" y="2570480"/>
            <a:ext cx="7006928" cy="2357825"/>
          </a:xfrm>
          <a:prstGeom prst="rect">
            <a:avLst/>
          </a:prstGeom>
          <a:noFill/>
        </p:spPr>
        <p:txBody>
          <a:bodyPr wrap="square">
            <a:spAutoFit/>
          </a:bodyPr>
          <a:lstStyle/>
          <a:p>
            <a:pPr marL="6350" marR="0" indent="-6350">
              <a:lnSpc>
                <a:spcPct val="103000"/>
              </a:lnSpc>
              <a:spcBef>
                <a:spcPts val="0"/>
              </a:spcBef>
              <a:spcAft>
                <a:spcPts val="20"/>
              </a:spcAft>
            </a:pPr>
            <a:r>
              <a:rPr lang="en-US" sz="1800" dirty="0">
                <a:solidFill>
                  <a:schemeClr val="bg1"/>
                </a:solidFill>
                <a:effectLst/>
                <a:latin typeface="Times New Roman" panose="02020603050405020304" pitchFamily="18" charset="0"/>
                <a:ea typeface="Times New Roman" panose="02020603050405020304" pitchFamily="18" charset="0"/>
              </a:rPr>
              <a:t>“Results across all these items remain strikingly similar when responses are broken out by a respondent’s professional role in the COE (e.g., tenure-track, instructional non-tenure track, research non-tenure track) or by department with one exception. </a:t>
            </a:r>
            <a:r>
              <a:rPr lang="en-US" sz="1800" i="1" dirty="0">
                <a:solidFill>
                  <a:schemeClr val="bg1"/>
                </a:solidFill>
                <a:effectLst/>
                <a:latin typeface="Times New Roman" panose="02020603050405020304" pitchFamily="18" charset="0"/>
                <a:ea typeface="Times New Roman" panose="02020603050405020304" pitchFamily="18" charset="0"/>
              </a:rPr>
              <a:t>In particular, the data suggest that some respondents from EMPL may hold different views about the ideal structure for the College of Education..</a:t>
            </a:r>
            <a:r>
              <a:rPr lang="en-US" sz="1800" dirty="0">
                <a:solidFill>
                  <a:schemeClr val="bg1"/>
                </a:solidFill>
                <a:effectLst/>
                <a:latin typeface="Times New Roman" panose="02020603050405020304" pitchFamily="18" charset="0"/>
                <a:ea typeface="Times New Roman" panose="02020603050405020304" pitchFamily="18" charset="0"/>
              </a:rPr>
              <a:t>. </a:t>
            </a:r>
            <a:r>
              <a:rPr lang="en-US" sz="1800" i="1" dirty="0">
                <a:solidFill>
                  <a:schemeClr val="bg1"/>
                </a:solidFill>
                <a:effectLst/>
                <a:latin typeface="Times New Roman" panose="02020603050405020304" pitchFamily="18" charset="0"/>
                <a:ea typeface="Times New Roman" panose="02020603050405020304" pitchFamily="18" charset="0"/>
              </a:rPr>
              <a:t>Additional discussions may be warranted with EMPL faculty in terms of structures that will best promote EMPL programs, curricula, and collaborations.” </a:t>
            </a:r>
          </a:p>
        </p:txBody>
      </p:sp>
    </p:spTree>
    <p:extLst>
      <p:ext uri="{BB962C8B-B14F-4D97-AF65-F5344CB8AC3E}">
        <p14:creationId xmlns:p14="http://schemas.microsoft.com/office/powerpoint/2010/main" val="3459732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472-F2ED-D24A-8948-D252E24FB308}"/>
              </a:ext>
            </a:extLst>
          </p:cNvPr>
          <p:cNvSpPr>
            <a:spLocks noGrp="1"/>
          </p:cNvSpPr>
          <p:nvPr>
            <p:ph type="title"/>
          </p:nvPr>
        </p:nvSpPr>
        <p:spPr/>
        <p:txBody>
          <a:bodyPr>
            <a:normAutofit/>
          </a:bodyPr>
          <a:lstStyle/>
          <a:p>
            <a:pPr algn="ctr"/>
            <a:r>
              <a:rPr lang="en-US" dirty="0"/>
              <a:t>Master’s Enrollment </a:t>
            </a:r>
          </a:p>
        </p:txBody>
      </p:sp>
      <p:pic>
        <p:nvPicPr>
          <p:cNvPr id="4" name="Picture 3">
            <a:extLst>
              <a:ext uri="{FF2B5EF4-FFF2-40B4-BE49-F238E27FC236}">
                <a16:creationId xmlns:a16="http://schemas.microsoft.com/office/drawing/2014/main" id="{85499E85-3C8F-5F40-A67D-79B22034DBCE}"/>
              </a:ext>
            </a:extLst>
          </p:cNvPr>
          <p:cNvPicPr>
            <a:picLocks noChangeAspect="1"/>
          </p:cNvPicPr>
          <p:nvPr/>
        </p:nvPicPr>
        <p:blipFill>
          <a:blip r:embed="rId2"/>
          <a:stretch>
            <a:fillRect/>
          </a:stretch>
        </p:blipFill>
        <p:spPr>
          <a:xfrm>
            <a:off x="696191" y="1512257"/>
            <a:ext cx="7221681" cy="5091221"/>
          </a:xfrm>
          <a:prstGeom prst="rect">
            <a:avLst/>
          </a:prstGeom>
        </p:spPr>
      </p:pic>
    </p:spTree>
    <p:extLst>
      <p:ext uri="{BB962C8B-B14F-4D97-AF65-F5344CB8AC3E}">
        <p14:creationId xmlns:p14="http://schemas.microsoft.com/office/powerpoint/2010/main" val="36688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3228-6F39-1B4F-A999-CF123BB6C211}"/>
              </a:ext>
            </a:extLst>
          </p:cNvPr>
          <p:cNvSpPr>
            <a:spLocks noGrp="1"/>
          </p:cNvSpPr>
          <p:nvPr>
            <p:ph type="title"/>
          </p:nvPr>
        </p:nvSpPr>
        <p:spPr>
          <a:xfrm>
            <a:off x="457199" y="256350"/>
            <a:ext cx="8229600" cy="1143000"/>
          </a:xfrm>
        </p:spPr>
        <p:txBody>
          <a:bodyPr>
            <a:normAutofit fontScale="90000"/>
          </a:bodyPr>
          <a:lstStyle/>
          <a:p>
            <a:pPr algn="ctr"/>
            <a:r>
              <a:rPr lang="en-US" dirty="0"/>
              <a:t>External Program Review Recommendations</a:t>
            </a:r>
          </a:p>
        </p:txBody>
      </p:sp>
      <p:sp>
        <p:nvSpPr>
          <p:cNvPr id="3" name="TextBox 2">
            <a:extLst>
              <a:ext uri="{FF2B5EF4-FFF2-40B4-BE49-F238E27FC236}">
                <a16:creationId xmlns:a16="http://schemas.microsoft.com/office/drawing/2014/main" id="{48D3FD05-5E5F-0E4D-AA53-1FAF32D96401}"/>
              </a:ext>
            </a:extLst>
          </p:cNvPr>
          <p:cNvSpPr txBox="1"/>
          <p:nvPr/>
        </p:nvSpPr>
        <p:spPr>
          <a:xfrm>
            <a:off x="260915" y="1775027"/>
            <a:ext cx="8622169" cy="3970318"/>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bg1"/>
                </a:solidFill>
              </a:rPr>
              <a:t>Add faculty resources – accepted (One full-time Career Track Faculty member hired in </a:t>
            </a:r>
          </a:p>
          <a:p>
            <a:pPr lvl="1"/>
            <a:r>
              <a:rPr lang="en-US" dirty="0">
                <a:solidFill>
                  <a:schemeClr val="bg1"/>
                </a:solidFill>
              </a:rPr>
              <a:t>2021 to create a new, master’s level, principal training program; commitment made</a:t>
            </a:r>
          </a:p>
          <a:p>
            <a:pPr lvl="1"/>
            <a:r>
              <a:rPr lang="en-US" dirty="0">
                <a:solidFill>
                  <a:schemeClr val="bg1"/>
                </a:solidFill>
              </a:rPr>
              <a:t>to advocate for a second TTF hire in educational data science)</a:t>
            </a:r>
          </a:p>
          <a:p>
            <a:pPr marL="285750" indent="-285750">
              <a:buFont typeface="Arial" panose="020B0604020202020204" pitchFamily="34" charset="0"/>
              <a:buChar char="•"/>
            </a:pPr>
            <a:r>
              <a:rPr lang="en-US" dirty="0">
                <a:solidFill>
                  <a:schemeClr val="bg1"/>
                </a:solidFill>
              </a:rPr>
              <a:t>Eliminate all four COE academic departments – rejected</a:t>
            </a:r>
          </a:p>
          <a:p>
            <a:pPr marL="285750" indent="-285750">
              <a:buFont typeface="Arial" panose="020B0604020202020204" pitchFamily="34" charset="0"/>
              <a:buChar char="•"/>
            </a:pPr>
            <a:r>
              <a:rPr lang="en-US" dirty="0">
                <a:solidFill>
                  <a:schemeClr val="bg1"/>
                </a:solidFill>
              </a:rPr>
              <a:t>Discontinue offering the </a:t>
            </a:r>
            <a:r>
              <a:rPr lang="en-US" dirty="0" err="1">
                <a:solidFill>
                  <a:schemeClr val="bg1"/>
                </a:solidFill>
              </a:rPr>
              <a:t>DEd</a:t>
            </a:r>
            <a:r>
              <a:rPr lang="en-US" dirty="0">
                <a:solidFill>
                  <a:schemeClr val="bg1"/>
                </a:solidFill>
              </a:rPr>
              <a:t> program – rejected</a:t>
            </a:r>
          </a:p>
          <a:p>
            <a:pPr marL="285750" indent="-285750">
              <a:buFont typeface="Arial" panose="020B0604020202020204" pitchFamily="34" charset="0"/>
              <a:buChar char="•"/>
            </a:pPr>
            <a:r>
              <a:rPr lang="en-US" dirty="0">
                <a:solidFill>
                  <a:schemeClr val="bg1"/>
                </a:solidFill>
              </a:rPr>
              <a:t>Do not reopen the principal licensure programs – rejected</a:t>
            </a:r>
          </a:p>
          <a:p>
            <a:pPr marL="285750" indent="-285750">
              <a:buFont typeface="Arial" panose="020B0604020202020204" pitchFamily="34" charset="0"/>
              <a:buChar char="•"/>
            </a:pPr>
            <a:r>
              <a:rPr lang="en-US" dirty="0">
                <a:solidFill>
                  <a:schemeClr val="bg1"/>
                </a:solidFill>
              </a:rPr>
              <a:t>Cease offering the LEADS minor – accepted</a:t>
            </a:r>
          </a:p>
          <a:p>
            <a:pPr marL="285750" indent="-285750">
              <a:buFont typeface="Arial" panose="020B0604020202020204" pitchFamily="34" charset="0"/>
              <a:buChar char="•"/>
            </a:pPr>
            <a:r>
              <a:rPr lang="en-US" dirty="0">
                <a:solidFill>
                  <a:schemeClr val="bg1"/>
                </a:solidFill>
              </a:rPr>
              <a:t>“redouble their efforts to recruit students </a:t>
            </a:r>
          </a:p>
          <a:p>
            <a:r>
              <a:rPr lang="en-US" dirty="0">
                <a:solidFill>
                  <a:schemeClr val="bg1"/>
                </a:solidFill>
              </a:rPr>
              <a:t>	into the PhD program and to ensure that the strengths of the EMPL faculty </a:t>
            </a:r>
          </a:p>
          <a:p>
            <a:r>
              <a:rPr lang="en-US" dirty="0">
                <a:solidFill>
                  <a:schemeClr val="bg1"/>
                </a:solidFill>
              </a:rPr>
              <a:t>	are utilized in the program.”  - accepted</a:t>
            </a:r>
          </a:p>
          <a:p>
            <a:pPr marL="285750" indent="-285750">
              <a:buFont typeface="Arial" panose="020B0604020202020204" pitchFamily="34" charset="0"/>
              <a:buChar char="•"/>
            </a:pPr>
            <a:r>
              <a:rPr lang="en-US" dirty="0">
                <a:solidFill>
                  <a:schemeClr val="bg1"/>
                </a:solidFill>
              </a:rPr>
              <a:t>“The new MA program is promising, but its success will depend on devising</a:t>
            </a:r>
          </a:p>
          <a:p>
            <a:r>
              <a:rPr lang="en-US" dirty="0">
                <a:solidFill>
                  <a:schemeClr val="bg1"/>
                </a:solidFill>
              </a:rPr>
              <a:t>	and implementing an active recruitment strategy…In order to maximize enrollment, </a:t>
            </a:r>
          </a:p>
          <a:p>
            <a:r>
              <a:rPr lang="en-US" dirty="0">
                <a:solidFill>
                  <a:schemeClr val="bg1"/>
                </a:solidFill>
              </a:rPr>
              <a:t>	it may be necessary to consider, </a:t>
            </a:r>
            <a:r>
              <a:rPr lang="en-US" i="1" dirty="0">
                <a:solidFill>
                  <a:schemeClr val="bg1"/>
                </a:solidFill>
              </a:rPr>
              <a:t>inter alia</a:t>
            </a:r>
            <a:r>
              <a:rPr lang="en-US" dirty="0">
                <a:solidFill>
                  <a:schemeClr val="bg1"/>
                </a:solidFill>
              </a:rPr>
              <a:t>, remote course delivery, evening/weekend </a:t>
            </a:r>
          </a:p>
          <a:p>
            <a:r>
              <a:rPr lang="en-US" dirty="0">
                <a:solidFill>
                  <a:schemeClr val="bg1"/>
                </a:solidFill>
              </a:rPr>
              <a:t>	offerings periodic and intensive residencies, and Portland-based options.” - accepted </a:t>
            </a:r>
          </a:p>
        </p:txBody>
      </p:sp>
    </p:spTree>
    <p:extLst>
      <p:ext uri="{BB962C8B-B14F-4D97-AF65-F5344CB8AC3E}">
        <p14:creationId xmlns:p14="http://schemas.microsoft.com/office/powerpoint/2010/main" val="300688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72B7-EB92-5C49-A3A7-3243FF85F993}"/>
              </a:ext>
            </a:extLst>
          </p:cNvPr>
          <p:cNvSpPr>
            <a:spLocks noGrp="1"/>
          </p:cNvSpPr>
          <p:nvPr>
            <p:ph type="title"/>
          </p:nvPr>
        </p:nvSpPr>
        <p:spPr/>
        <p:txBody>
          <a:bodyPr/>
          <a:lstStyle/>
          <a:p>
            <a:pPr algn="ctr"/>
            <a:r>
              <a:rPr lang="en-US" dirty="0"/>
              <a:t>Next Steps </a:t>
            </a:r>
          </a:p>
        </p:txBody>
      </p:sp>
      <p:sp>
        <p:nvSpPr>
          <p:cNvPr id="5" name="TextBox 4">
            <a:extLst>
              <a:ext uri="{FF2B5EF4-FFF2-40B4-BE49-F238E27FC236}">
                <a16:creationId xmlns:a16="http://schemas.microsoft.com/office/drawing/2014/main" id="{9EFC4386-8947-4A43-804D-CD744B7F6F00}"/>
              </a:ext>
            </a:extLst>
          </p:cNvPr>
          <p:cNvSpPr txBox="1"/>
          <p:nvPr/>
        </p:nvSpPr>
        <p:spPr>
          <a:xfrm>
            <a:off x="716973" y="1596286"/>
            <a:ext cx="7533409" cy="4801314"/>
          </a:xfrm>
          <a:prstGeom prst="rect">
            <a:avLst/>
          </a:prstGeom>
          <a:noFill/>
        </p:spPr>
        <p:txBody>
          <a:bodyPr wrap="square" rtlCol="0">
            <a:spAutoFit/>
          </a:bodyPr>
          <a:lstStyle/>
          <a:p>
            <a:r>
              <a:rPr lang="en-US" dirty="0">
                <a:solidFill>
                  <a:schemeClr val="bg1"/>
                </a:solidFill>
              </a:rPr>
              <a:t>1. Expand faculty intellectual resources through collaboration. Propose a new organizational structure that attracts quantitative research methodology, educational leadership, and policy faculty from across the college and university to join the existing academic programs, or returning to the first slide, “Identify programs that might function better as college-wide offerings (e.g., the </a:t>
            </a:r>
            <a:r>
              <a:rPr lang="en-US" dirty="0" err="1">
                <a:solidFill>
                  <a:schemeClr val="bg1"/>
                </a:solidFill>
              </a:rPr>
              <a:t>DEd</a:t>
            </a:r>
            <a:r>
              <a:rPr lang="en-US" dirty="0">
                <a:solidFill>
                  <a:schemeClr val="bg1"/>
                </a:solidFill>
              </a:rPr>
              <a:t> in Educational Leadership, the PhD in Quantitative Research Methods in Education.”</a:t>
            </a:r>
          </a:p>
          <a:p>
            <a:endParaRPr lang="en-US" dirty="0">
              <a:solidFill>
                <a:schemeClr val="bg1"/>
              </a:solidFill>
            </a:endParaRPr>
          </a:p>
          <a:p>
            <a:r>
              <a:rPr lang="en-US" dirty="0">
                <a:solidFill>
                  <a:schemeClr val="bg1"/>
                </a:solidFill>
              </a:rPr>
              <a:t>2. Allow current full-time EMPL faculty to affiliate with the academic departments of their choosing in consultation with the EDST, SPECS, and CPHS department heads.</a:t>
            </a:r>
          </a:p>
          <a:p>
            <a:endParaRPr lang="en-US" dirty="0">
              <a:solidFill>
                <a:schemeClr val="bg1"/>
              </a:solidFill>
            </a:endParaRPr>
          </a:p>
          <a:p>
            <a:r>
              <a:rPr lang="en-US" dirty="0">
                <a:solidFill>
                  <a:schemeClr val="bg1"/>
                </a:solidFill>
              </a:rPr>
              <a:t>3. Create a faculty task force with relevant content expertise, perhaps with three subcommittees, to propose options for creating/revising and staffing, a) educational data science, quantitative research methodology, EDUC, and related programs, b) educational leadership, principalship, and related programs, and c) educational policy, and related programs. </a:t>
            </a:r>
          </a:p>
        </p:txBody>
      </p:sp>
    </p:spTree>
    <p:extLst>
      <p:ext uri="{BB962C8B-B14F-4D97-AF65-F5344CB8AC3E}">
        <p14:creationId xmlns:p14="http://schemas.microsoft.com/office/powerpoint/2010/main" val="1444031005"/>
      </p:ext>
    </p:extLst>
  </p:cSld>
  <p:clrMapOvr>
    <a:masterClrMapping/>
  </p:clrMapOvr>
</p:sld>
</file>

<file path=ppt/theme/theme1.xml><?xml version="1.0" encoding="utf-8"?>
<a:theme xmlns:a="http://schemas.openxmlformats.org/drawingml/2006/main" name="Geo-green-Kievit">
  <a:themeElements>
    <a:clrScheme name="UO Brand">
      <a:dk1>
        <a:srgbClr val="007935"/>
      </a:dk1>
      <a:lt1>
        <a:sysClr val="window" lastClr="FFFFFF"/>
      </a:lt1>
      <a:dk2>
        <a:srgbClr val="54565B"/>
      </a:dk2>
      <a:lt2>
        <a:srgbClr val="FEE123"/>
      </a:lt2>
      <a:accent1>
        <a:srgbClr val="124734"/>
      </a:accent1>
      <a:accent2>
        <a:srgbClr val="A8A8AA"/>
      </a:accent2>
      <a:accent3>
        <a:srgbClr val="E1D200"/>
      </a:accent3>
      <a:accent4>
        <a:srgbClr val="62A70F"/>
      </a:accent4>
      <a:accent5>
        <a:srgbClr val="000000"/>
      </a:accent5>
      <a:accent6>
        <a:srgbClr val="683025"/>
      </a:accent6>
      <a:hlink>
        <a:srgbClr val="00AEEF"/>
      </a:hlink>
      <a:folHlink>
        <a:srgbClr val="EC00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FCFCF"/>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EB2429"/>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Geo-gray-Helvetica</Template>
  <TotalTime>12163</TotalTime>
  <Words>893</Words>
  <Application>Microsoft Office PowerPoint</Application>
  <PresentationFormat>On-screen Show (4:3)</PresentationFormat>
  <Paragraphs>68</Paragraphs>
  <Slides>9</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Arial</vt:lpstr>
      <vt:lpstr>Calibri</vt:lpstr>
      <vt:lpstr>Georgia</vt:lpstr>
      <vt:lpstr>Helvetica</vt:lpstr>
      <vt:lpstr>Lucida Console</vt:lpstr>
      <vt:lpstr>Roboto</vt:lpstr>
      <vt:lpstr>Times New Roman</vt:lpstr>
      <vt:lpstr>Webdings</vt:lpstr>
      <vt:lpstr>Wingdings</vt:lpstr>
      <vt:lpstr>Geo-green-Kievit</vt:lpstr>
      <vt:lpstr>2_Custom Design</vt:lpstr>
      <vt:lpstr>Elevating Educational Leadership, Policy, and Research Methodology Programs  Faculty and Staff Town Hall January 7, 2022 R. W. Kamphaus, Ph.D., Dean and Professor</vt:lpstr>
      <vt:lpstr>Our Vision</vt:lpstr>
      <vt:lpstr> Exemplars of COE Organizational Changes in Pursuit of our Vision  </vt:lpstr>
      <vt:lpstr>PowerPoint Presentation</vt:lpstr>
      <vt:lpstr>Ad Hoc Committee on Academic Structure Report (June 14, 2018)</vt:lpstr>
      <vt:lpstr>Ad Hoc Committee on Academic Structure Report (continued)</vt:lpstr>
      <vt:lpstr>Master’s Enrollment </vt:lpstr>
      <vt:lpstr>External Program Review Recommendations</vt:lpstr>
      <vt:lpstr>Next Steps </vt:lpstr>
    </vt:vector>
  </TitlesOfParts>
  <Company>University of Oregon Advancement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Effectively Communicating Financial and Budget Information</dc:title>
  <dc:creator>Leslie Wolgamott</dc:creator>
  <cp:lastModifiedBy>Dianna Carrizales-Engelmann</cp:lastModifiedBy>
  <cp:revision>319</cp:revision>
  <cp:lastPrinted>2017-09-11T14:49:41Z</cp:lastPrinted>
  <dcterms:created xsi:type="dcterms:W3CDTF">2017-08-02T21:10:54Z</dcterms:created>
  <dcterms:modified xsi:type="dcterms:W3CDTF">2022-01-07T22:18:31Z</dcterms:modified>
</cp:coreProperties>
</file>